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9.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48" r:id="rId5"/>
  </p:sldMasterIdLst>
  <p:notesMasterIdLst>
    <p:notesMasterId r:id="rId26"/>
  </p:notesMasterIdLst>
  <p:sldIdLst>
    <p:sldId id="258" r:id="rId6"/>
    <p:sldId id="256" r:id="rId7"/>
    <p:sldId id="2134804953" r:id="rId8"/>
    <p:sldId id="257" r:id="rId9"/>
    <p:sldId id="2134804936" r:id="rId10"/>
    <p:sldId id="2134804944" r:id="rId11"/>
    <p:sldId id="2096975616" r:id="rId12"/>
    <p:sldId id="2134804937" r:id="rId13"/>
    <p:sldId id="6012" r:id="rId14"/>
    <p:sldId id="6015" r:id="rId15"/>
    <p:sldId id="6013" r:id="rId16"/>
    <p:sldId id="6014" r:id="rId17"/>
    <p:sldId id="6016" r:id="rId18"/>
    <p:sldId id="2134804941" r:id="rId19"/>
    <p:sldId id="2134804942" r:id="rId20"/>
    <p:sldId id="2134804946" r:id="rId21"/>
    <p:sldId id="5957" r:id="rId22"/>
    <p:sldId id="2134804947" r:id="rId23"/>
    <p:sldId id="2134804951" r:id="rId24"/>
    <p:sldId id="21348049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897E7A2-D590-4440-A37A-453F5455FF23}">
          <p14:sldIdLst>
            <p14:sldId id="258"/>
            <p14:sldId id="256"/>
            <p14:sldId id="2134804953"/>
            <p14:sldId id="257"/>
          </p14:sldIdLst>
        </p14:section>
        <p14:section name="Definition, classification and etiology" id="{42212762-E277-4F5B-ACF7-C3FD592E4612}">
          <p14:sldIdLst>
            <p14:sldId id="2134804936"/>
            <p14:sldId id="2134804944"/>
            <p14:sldId id="2096975616"/>
            <p14:sldId id="2134804937"/>
          </p14:sldIdLst>
        </p14:section>
        <p14:section name="Prevalence" id="{A5D2E029-D214-41DB-B4A2-E7F0EB93B6DF}">
          <p14:sldIdLst>
            <p14:sldId id="6012"/>
            <p14:sldId id="6015"/>
            <p14:sldId id="6013"/>
            <p14:sldId id="6014"/>
            <p14:sldId id="6016"/>
          </p14:sldIdLst>
        </p14:section>
        <p14:section name="Unmet needs in obesity management" id="{D137892B-DFE5-439C-A704-3152425D25FB}">
          <p14:sldIdLst>
            <p14:sldId id="2134804941"/>
            <p14:sldId id="2134804942"/>
            <p14:sldId id="2134804946"/>
            <p14:sldId id="5957"/>
            <p14:sldId id="2134804947"/>
          </p14:sldIdLst>
        </p14:section>
        <p14:section name="Assessments" id="{A0A224E2-55CE-4F04-8C29-2B4E7C9E7B00}">
          <p14:sldIdLst>
            <p14:sldId id="2134804951"/>
          </p14:sldIdLst>
        </p14:section>
        <p14:section name="Survey" id="{45E7447D-CD5C-4437-BE43-95B67B558E94}">
          <p14:sldIdLst>
            <p14:sldId id="2134804952"/>
          </p14:sldIdLst>
        </p14:section>
      </p14:sectionLst>
    </p:ext>
    <p:ext uri="{EFAFB233-063F-42B5-8137-9DF3F51BA10A}">
      <p15:sldGuideLst xmlns:p15="http://schemas.microsoft.com/office/powerpoint/2012/main">
        <p15:guide id="1" orient="horz" pos="768" userDrawn="1">
          <p15:clr>
            <a:srgbClr val="A4A3A4"/>
          </p15:clr>
        </p15:guide>
        <p15:guide id="2" pos="600" userDrawn="1">
          <p15:clr>
            <a:srgbClr val="A4A3A4"/>
          </p15:clr>
        </p15:guide>
        <p15:guide id="3" orient="horz" pos="4104" userDrawn="1">
          <p15:clr>
            <a:srgbClr val="A4A3A4"/>
          </p15:clr>
        </p15:guide>
        <p15:guide id="4" pos="408" userDrawn="1">
          <p15:clr>
            <a:srgbClr val="A4A3A4"/>
          </p15:clr>
        </p15:guide>
        <p15:guide id="5" orient="horz" pos="576" userDrawn="1">
          <p15:clr>
            <a:srgbClr val="A4A3A4"/>
          </p15:clr>
        </p15:guide>
        <p15:guide id="6" orient="horz" pos="9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4FB6B23C-2DE5-4E5F-7817-723DFFC851D3}" name="CIR (Cindy Rockoff)" initials="C(R" userId="S::CIR@novonordisk.com::4625a6b0-1628-469a-af8c-a3929d32e6d3" providerId="AD"/>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 id="{F12158E4-1962-E187-B8D7-238C4D79B815}" name="sally.majewski@hotmail.com" initials="sa" userId="S::urn:spo:guest#sally.majewski@hotmail.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9DC3E6"/>
    <a:srgbClr val="1F32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5D2F6-3229-4476-BB77-8F3CA899A593}" v="1" dt="2023-04-13T20:13:38.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6" autoAdjust="0"/>
  </p:normalViewPr>
  <p:slideViewPr>
    <p:cSldViewPr snapToGrid="0">
      <p:cViewPr varScale="1">
        <p:scale>
          <a:sx n="95" d="100"/>
          <a:sy n="95" d="100"/>
        </p:scale>
        <p:origin x="1158" y="84"/>
      </p:cViewPr>
      <p:guideLst>
        <p:guide orient="horz" pos="768"/>
        <p:guide pos="600"/>
        <p:guide orient="horz" pos="4104"/>
        <p:guide pos="408"/>
        <p:guide orient="horz" pos="576"/>
        <p:guide orient="horz" pos="9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CF3D-48A0-8CFB-3648D9C2C289}"/>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CF3D-48A0-8CFB-3648D9C2C289}"/>
              </c:ext>
            </c:extLst>
          </c:dPt>
          <c:dPt>
            <c:idx val="2"/>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CF3D-48A0-8CFB-3648D9C2C289}"/>
              </c:ext>
            </c:extLst>
          </c:dPt>
          <c:cat>
            <c:strRef>
              <c:f>Sheet1!$A$2:$A$4</c:f>
              <c:strCache>
                <c:ptCount val="3"/>
                <c:pt idx="0">
                  <c:v>1st Qtr</c:v>
                </c:pt>
                <c:pt idx="1">
                  <c:v>2nd Qtr</c:v>
                </c:pt>
                <c:pt idx="2">
                  <c:v>3rd Qtr</c:v>
                </c:pt>
              </c:strCache>
            </c:strRef>
          </c:cat>
          <c:val>
            <c:numRef>
              <c:f>Sheet1!$B$2:$B$4</c:f>
              <c:numCache>
                <c:formatCode>General</c:formatCode>
                <c:ptCount val="3"/>
                <c:pt idx="0">
                  <c:v>33.33</c:v>
                </c:pt>
                <c:pt idx="1">
                  <c:v>33.33</c:v>
                </c:pt>
                <c:pt idx="2">
                  <c:v>33.33</c:v>
                </c:pt>
              </c:numCache>
            </c:numRef>
          </c:val>
          <c:extLst>
            <c:ext xmlns:c16="http://schemas.microsoft.com/office/drawing/2014/chart" uri="{C3380CC4-5D6E-409C-BE32-E72D297353CC}">
              <c16:uniqueId val="{00000006-CF3D-48A0-8CFB-3648D9C2C2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1999–
2000</c:v>
                </c:pt>
                <c:pt idx="1">
                  <c:v>2001–
2002</c:v>
                </c:pt>
                <c:pt idx="2">
                  <c:v>2003–
2004</c:v>
                </c:pt>
                <c:pt idx="3">
                  <c:v>2005–
2006</c:v>
                </c:pt>
                <c:pt idx="4">
                  <c:v>2007–
2008</c:v>
                </c:pt>
                <c:pt idx="5">
                  <c:v>2009–
2010</c:v>
                </c:pt>
                <c:pt idx="6">
                  <c:v>2011–
2012</c:v>
                </c:pt>
                <c:pt idx="7">
                  <c:v>2013–
2014</c:v>
                </c:pt>
                <c:pt idx="8">
                  <c:v>2015–
2016</c:v>
                </c:pt>
              </c:strCache>
            </c:strRef>
          </c:cat>
          <c:val>
            <c:numRef>
              <c:f>Sheet1!$B$2:$B$10</c:f>
              <c:numCache>
                <c:formatCode>General</c:formatCode>
                <c:ptCount val="9"/>
                <c:pt idx="0">
                  <c:v>30.5</c:v>
                </c:pt>
                <c:pt idx="1">
                  <c:v>30.5</c:v>
                </c:pt>
                <c:pt idx="2">
                  <c:v>32.200000000000003</c:v>
                </c:pt>
                <c:pt idx="3">
                  <c:v>34.299999999999997</c:v>
                </c:pt>
                <c:pt idx="4">
                  <c:v>33.700000000000003</c:v>
                </c:pt>
                <c:pt idx="5">
                  <c:v>35.700000000000003</c:v>
                </c:pt>
                <c:pt idx="6">
                  <c:v>34.9</c:v>
                </c:pt>
                <c:pt idx="7">
                  <c:v>37.700000000000003</c:v>
                </c:pt>
                <c:pt idx="8">
                  <c:v>39.6</c:v>
                </c:pt>
              </c:numCache>
            </c:numRef>
          </c:val>
          <c:smooth val="0"/>
          <c:extLst>
            <c:ext xmlns:c16="http://schemas.microsoft.com/office/drawing/2014/chart" uri="{C3380CC4-5D6E-409C-BE32-E72D297353CC}">
              <c16:uniqueId val="{00000000-1E27-4DD7-AD77-5BC883216410}"/>
            </c:ext>
          </c:extLst>
        </c:ser>
        <c:ser>
          <c:idx val="1"/>
          <c:order val="1"/>
          <c:tx>
            <c:strRef>
              <c:f>Sheet1!$C$1</c:f>
              <c:strCache>
                <c:ptCount val="1"/>
                <c:pt idx="0">
                  <c:v>Series 2</c:v>
                </c:pt>
              </c:strCache>
            </c:strRef>
          </c:tx>
          <c:spPr>
            <a:ln w="28575" cap="rnd">
              <a:solidFill>
                <a:srgbClr val="00B0F0"/>
              </a:solidFill>
              <a:round/>
            </a:ln>
            <a:effectLst/>
          </c:spPr>
          <c:marker>
            <c:symbol val="none"/>
          </c:marker>
          <c:dLbls>
            <c:dLbl>
              <c:idx val="4"/>
              <c:layout>
                <c:manualLayout>
                  <c:x val="-5.2789531657226781E-2"/>
                  <c:y val="-4.0017395072800485E-2"/>
                </c:manualLayout>
              </c:layout>
              <c:tx>
                <c:rich>
                  <a:bodyPr/>
                  <a:lstStyle/>
                  <a:p>
                    <a:fld id="{08CDF655-385C-43E8-A5E0-AFADC9940EA3}" type="VALUE">
                      <a:rPr lang="en-US"/>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27-4DD7-AD77-5BC8832164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F0"/>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1999–
2000</c:v>
                </c:pt>
                <c:pt idx="1">
                  <c:v>2001–
2002</c:v>
                </c:pt>
                <c:pt idx="2">
                  <c:v>2003–
2004</c:v>
                </c:pt>
                <c:pt idx="3">
                  <c:v>2005–
2006</c:v>
                </c:pt>
                <c:pt idx="4">
                  <c:v>2007–
2008</c:v>
                </c:pt>
                <c:pt idx="5">
                  <c:v>2009–
2010</c:v>
                </c:pt>
                <c:pt idx="6">
                  <c:v>2011–
2012</c:v>
                </c:pt>
                <c:pt idx="7">
                  <c:v>2013–
2014</c:v>
                </c:pt>
                <c:pt idx="8">
                  <c:v>2015–
2016</c:v>
                </c:pt>
              </c:strCache>
            </c:strRef>
          </c:cat>
          <c:val>
            <c:numRef>
              <c:f>Sheet1!$C$2:$C$10</c:f>
              <c:numCache>
                <c:formatCode>General</c:formatCode>
                <c:ptCount val="9"/>
                <c:pt idx="0">
                  <c:v>13.9</c:v>
                </c:pt>
                <c:pt idx="1">
                  <c:v>15.4</c:v>
                </c:pt>
                <c:pt idx="2">
                  <c:v>17.100000000000001</c:v>
                </c:pt>
                <c:pt idx="3">
                  <c:v>15.4</c:v>
                </c:pt>
                <c:pt idx="4">
                  <c:v>16.8</c:v>
                </c:pt>
                <c:pt idx="5">
                  <c:v>16.899999999999999</c:v>
                </c:pt>
                <c:pt idx="6">
                  <c:v>16.899999999999999</c:v>
                </c:pt>
                <c:pt idx="7">
                  <c:v>17.2</c:v>
                </c:pt>
                <c:pt idx="8">
                  <c:v>18.5</c:v>
                </c:pt>
              </c:numCache>
            </c:numRef>
          </c:val>
          <c:smooth val="0"/>
          <c:extLst>
            <c:ext xmlns:c16="http://schemas.microsoft.com/office/drawing/2014/chart" uri="{C3380CC4-5D6E-409C-BE32-E72D297353CC}">
              <c16:uniqueId val="{00000002-1E27-4DD7-AD77-5BC883216410}"/>
            </c:ext>
          </c:extLst>
        </c:ser>
        <c:dLbls>
          <c:showLegendKey val="0"/>
          <c:showVal val="0"/>
          <c:showCatName val="0"/>
          <c:showSerName val="0"/>
          <c:showPercent val="0"/>
          <c:showBubbleSize val="0"/>
        </c:dLbls>
        <c:smooth val="0"/>
        <c:axId val="101722368"/>
        <c:axId val="101732352"/>
      </c:lineChart>
      <c:catAx>
        <c:axId val="10172236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732352"/>
        <c:crosses val="autoZero"/>
        <c:auto val="1"/>
        <c:lblAlgn val="ctr"/>
        <c:lblOffset val="100"/>
        <c:noMultiLvlLbl val="0"/>
      </c:catAx>
      <c:valAx>
        <c:axId val="101732352"/>
        <c:scaling>
          <c:orientation val="minMax"/>
          <c:max val="5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crossAx val="101722368"/>
        <c:crosses val="autoZero"/>
        <c:crossBetween val="between"/>
        <c:majorUnit val="10"/>
      </c:valAx>
      <c:spPr>
        <a:noFill/>
        <a:ln w="25400">
          <a:noFill/>
        </a:ln>
        <a:effectLst/>
      </c:spPr>
    </c:plotArea>
    <c:plotVisOnly val="1"/>
    <c:dispBlanksAs val="zero"/>
    <c:showDLblsOverMax val="0"/>
  </c:chart>
  <c:spPr>
    <a:noFill/>
    <a:ln>
      <a:noFill/>
    </a:ln>
    <a:effectLst/>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97410916855728E-2"/>
          <c:y val="6.4446831364124602E-2"/>
          <c:w val="0.8895935094977534"/>
          <c:h val="0.74898019713668185"/>
        </c:manualLayout>
      </c:layout>
      <c:barChart>
        <c:barDir val="col"/>
        <c:grouping val="clustered"/>
        <c:varyColors val="0"/>
        <c:ser>
          <c:idx val="0"/>
          <c:order val="0"/>
          <c:tx>
            <c:strRef>
              <c:f>Sheet1!$B$1</c:f>
              <c:strCache>
                <c:ptCount val="1"/>
                <c:pt idx="0">
                  <c:v>Non-Hispanic white</c:v>
                </c:pt>
              </c:strCache>
            </c:strRef>
          </c:tx>
          <c:spPr>
            <a:solidFill>
              <a:schemeClr val="tx1">
                <a:lumMod val="75000"/>
                <a:lumOff val="2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Men</c:v>
                </c:pt>
                <c:pt idx="2">
                  <c:v>Women</c:v>
                </c:pt>
              </c:strCache>
            </c:strRef>
          </c:cat>
          <c:val>
            <c:numRef>
              <c:f>Sheet1!$B$2:$B$4</c:f>
              <c:numCache>
                <c:formatCode>0</c:formatCode>
                <c:ptCount val="3"/>
                <c:pt idx="0">
                  <c:v>42.2</c:v>
                </c:pt>
                <c:pt idx="1">
                  <c:v>44.7</c:v>
                </c:pt>
                <c:pt idx="2">
                  <c:v>39.799999999999997</c:v>
                </c:pt>
              </c:numCache>
            </c:numRef>
          </c:val>
          <c:extLst>
            <c:ext xmlns:c16="http://schemas.microsoft.com/office/drawing/2014/chart" uri="{C3380CC4-5D6E-409C-BE32-E72D297353CC}">
              <c16:uniqueId val="{00000000-B18D-476F-8124-8E88C23FFD6A}"/>
            </c:ext>
          </c:extLst>
        </c:ser>
        <c:ser>
          <c:idx val="1"/>
          <c:order val="1"/>
          <c:tx>
            <c:strRef>
              <c:f>Sheet1!$C$1</c:f>
              <c:strCache>
                <c:ptCount val="1"/>
                <c:pt idx="0">
                  <c:v>Non-Hispanic black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Men</c:v>
                </c:pt>
                <c:pt idx="2">
                  <c:v>Women</c:v>
                </c:pt>
              </c:strCache>
            </c:strRef>
          </c:cat>
          <c:val>
            <c:numRef>
              <c:f>Sheet1!$C$2:$C$4</c:f>
              <c:numCache>
                <c:formatCode>0</c:formatCode>
                <c:ptCount val="3"/>
                <c:pt idx="0">
                  <c:v>49.6</c:v>
                </c:pt>
                <c:pt idx="1">
                  <c:v>41.1</c:v>
                </c:pt>
                <c:pt idx="2">
                  <c:v>56.9</c:v>
                </c:pt>
              </c:numCache>
            </c:numRef>
          </c:val>
          <c:extLst>
            <c:ext xmlns:c16="http://schemas.microsoft.com/office/drawing/2014/chart" uri="{C3380CC4-5D6E-409C-BE32-E72D297353CC}">
              <c16:uniqueId val="{00000001-B18D-476F-8124-8E88C23FFD6A}"/>
            </c:ext>
          </c:extLst>
        </c:ser>
        <c:ser>
          <c:idx val="2"/>
          <c:order val="2"/>
          <c:tx>
            <c:strRef>
              <c:f>Sheet1!$D$1</c:f>
              <c:strCache>
                <c:ptCount val="1"/>
                <c:pt idx="0">
                  <c:v>Non-Hispanic Asian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Men</c:v>
                </c:pt>
                <c:pt idx="2">
                  <c:v>Women</c:v>
                </c:pt>
              </c:strCache>
            </c:strRef>
          </c:cat>
          <c:val>
            <c:numRef>
              <c:f>Sheet1!$D$2:$D$4</c:f>
              <c:numCache>
                <c:formatCode>0</c:formatCode>
                <c:ptCount val="3"/>
                <c:pt idx="0">
                  <c:v>17.399999999999999</c:v>
                </c:pt>
                <c:pt idx="1">
                  <c:v>17.5</c:v>
                </c:pt>
                <c:pt idx="2">
                  <c:v>17.2</c:v>
                </c:pt>
              </c:numCache>
            </c:numRef>
          </c:val>
          <c:extLst>
            <c:ext xmlns:c16="http://schemas.microsoft.com/office/drawing/2014/chart" uri="{C3380CC4-5D6E-409C-BE32-E72D297353CC}">
              <c16:uniqueId val="{00000002-B18D-476F-8124-8E88C23FFD6A}"/>
            </c:ext>
          </c:extLst>
        </c:ser>
        <c:ser>
          <c:idx val="3"/>
          <c:order val="3"/>
          <c:tx>
            <c:strRef>
              <c:f>Sheet1!$E$1</c:f>
              <c:strCache>
                <c:ptCount val="1"/>
                <c:pt idx="0">
                  <c:v>Hispanic</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4-B18D-476F-8124-8E88C23FFD6A}"/>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6-B18D-476F-8124-8E88C23FFD6A}"/>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8-B18D-476F-8124-8E88C23FFD6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Men</c:v>
                </c:pt>
                <c:pt idx="2">
                  <c:v>Women</c:v>
                </c:pt>
              </c:strCache>
            </c:strRef>
          </c:cat>
          <c:val>
            <c:numRef>
              <c:f>Sheet1!$E$2:$E$4</c:f>
              <c:numCache>
                <c:formatCode>0</c:formatCode>
                <c:ptCount val="3"/>
                <c:pt idx="0">
                  <c:v>44.8</c:v>
                </c:pt>
                <c:pt idx="1">
                  <c:v>45.7</c:v>
                </c:pt>
                <c:pt idx="2">
                  <c:v>43.7</c:v>
                </c:pt>
              </c:numCache>
            </c:numRef>
          </c:val>
          <c:extLst>
            <c:ext xmlns:c16="http://schemas.microsoft.com/office/drawing/2014/chart" uri="{C3380CC4-5D6E-409C-BE32-E72D297353CC}">
              <c16:uniqueId val="{00000009-B18D-476F-8124-8E88C23FFD6A}"/>
            </c:ext>
          </c:extLst>
        </c:ser>
        <c:dLbls>
          <c:dLblPos val="inEnd"/>
          <c:showLegendKey val="0"/>
          <c:showVal val="1"/>
          <c:showCatName val="0"/>
          <c:showSerName val="0"/>
          <c:showPercent val="0"/>
          <c:showBubbleSize val="0"/>
        </c:dLbls>
        <c:gapWidth val="306"/>
        <c:axId val="337736064"/>
        <c:axId val="337737600"/>
      </c:barChart>
      <c:catAx>
        <c:axId val="33773606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cap="none" spc="20" normalizeH="0" baseline="0">
                <a:solidFill>
                  <a:schemeClr val="tx1"/>
                </a:solidFill>
                <a:latin typeface="Arial" panose="020B0604020202020204" pitchFamily="34" charset="0"/>
                <a:ea typeface="+mn-ea"/>
                <a:cs typeface="Arial" panose="020B0604020202020204" pitchFamily="34" charset="0"/>
              </a:defRPr>
            </a:pPr>
            <a:endParaRPr lang="en-US"/>
          </a:p>
        </c:txPr>
        <c:crossAx val="337737600"/>
        <c:crosses val="autoZero"/>
        <c:auto val="1"/>
        <c:lblAlgn val="ctr"/>
        <c:lblOffset val="100"/>
        <c:noMultiLvlLbl val="0"/>
      </c:catAx>
      <c:valAx>
        <c:axId val="337737600"/>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100" b="1" i="0" u="none" strike="noStrike" kern="1200" cap="none" baseline="0">
                    <a:solidFill>
                      <a:schemeClr val="tx1"/>
                    </a:solidFill>
                    <a:latin typeface="Arial" panose="020B0604020202020204" pitchFamily="34" charset="0"/>
                    <a:ea typeface="+mn-ea"/>
                    <a:cs typeface="Arial" panose="020B0604020202020204" pitchFamily="34" charset="0"/>
                  </a:defRPr>
                </a:pPr>
                <a:r>
                  <a:rPr lang="en-GB" sz="1100" b="1" i="0" cap="none">
                    <a:solidFill>
                      <a:schemeClr val="tx1"/>
                    </a:solidFill>
                    <a:latin typeface="Arial" panose="020B0604020202020204" pitchFamily="34" charset="0"/>
                    <a:cs typeface="Arial" panose="020B0604020202020204" pitchFamily="34" charset="0"/>
                  </a:rPr>
                  <a:t>Prevalence of obesity (%) </a:t>
                </a:r>
              </a:p>
            </c:rich>
          </c:tx>
          <c:layout>
            <c:manualLayout>
              <c:xMode val="edge"/>
              <c:yMode val="edge"/>
              <c:x val="2.5039953964830258E-2"/>
              <c:y val="0.22469024129368589"/>
            </c:manualLayout>
          </c:layout>
          <c:overlay val="0"/>
          <c:spPr>
            <a:noFill/>
            <a:ln>
              <a:noFill/>
            </a:ln>
            <a:effectLst/>
          </c:spPr>
          <c:txPr>
            <a:bodyPr rot="-5400000" spcFirstLastPara="1" vertOverflow="ellipsis" vert="horz" wrap="square" anchor="ctr" anchorCtr="1"/>
            <a:lstStyle/>
            <a:p>
              <a:pPr>
                <a:defRPr sz="1100" b="1" i="0" u="none" strike="noStrike" kern="1200" cap="none"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spc="20" baseline="0">
                <a:solidFill>
                  <a:schemeClr val="tx1"/>
                </a:solidFill>
                <a:latin typeface="+mn-lt"/>
                <a:ea typeface="+mn-ea"/>
                <a:cs typeface="+mn-cs"/>
              </a:defRPr>
            </a:pPr>
            <a:endParaRPr lang="en-US"/>
          </a:p>
        </c:txPr>
        <c:crossAx val="3377360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GB"/>
              <a:t>Females</a:t>
            </a:r>
          </a:p>
        </c:rich>
      </c:tx>
      <c:layout>
        <c:manualLayout>
          <c:xMode val="edge"/>
          <c:yMode val="edge"/>
          <c:x val="0.41020627097300277"/>
          <c:y val="0.1540211158350456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00605632825366"/>
          <c:y val="0.18352556498463971"/>
          <c:w val="0.89399389587125522"/>
          <c:h val="0.6087784773549898"/>
        </c:manualLayout>
      </c:layout>
      <c:barChart>
        <c:barDir val="col"/>
        <c:grouping val="clustered"/>
        <c:varyColors val="0"/>
        <c:ser>
          <c:idx val="0"/>
          <c:order val="0"/>
          <c:tx>
            <c:strRef>
              <c:f>Sheet1!$B$1</c:f>
              <c:strCache>
                <c:ptCount val="1"/>
                <c:pt idx="0">
                  <c:v>White</c:v>
                </c:pt>
              </c:strCache>
            </c:strRef>
          </c:tx>
          <c:spPr>
            <a:solidFill>
              <a:schemeClr val="tx1">
                <a:lumMod val="75000"/>
                <a:lumOff val="25000"/>
              </a:schemeClr>
            </a:solidFill>
            <a:ln>
              <a:noFill/>
            </a:ln>
            <a:effectLst/>
          </c:spPr>
          <c:invertIfNegative val="0"/>
          <c:dLbls>
            <c:dLbl>
              <c:idx val="0"/>
              <c:layout>
                <c:manualLayout>
                  <c:x val="-1.224102874762229E-2"/>
                  <c:y val="3.87474505245390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5-4E94-817A-054C077295FA}"/>
                </c:ext>
              </c:extLst>
            </c:dLbl>
            <c:dLbl>
              <c:idx val="1"/>
              <c:layout>
                <c:manualLayout>
                  <c:x val="-1.1475964450895968E-2"/>
                  <c:y val="-8.71817636802145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89-45A4-9D13-F9E4D624F9EC}"/>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Overweight</c:v>
                </c:pt>
                <c:pt idx="1">
                  <c:v>Class I</c:v>
                </c:pt>
                <c:pt idx="2">
                  <c:v>Class II</c:v>
                </c:pt>
                <c:pt idx="3">
                  <c:v>Class III</c:v>
                </c:pt>
              </c:strCache>
            </c:strRef>
          </c:cat>
          <c:val>
            <c:numRef>
              <c:f>Sheet1!$B$2:$B$5</c:f>
              <c:numCache>
                <c:formatCode>General</c:formatCode>
                <c:ptCount val="4"/>
                <c:pt idx="0">
                  <c:v>29.5</c:v>
                </c:pt>
                <c:pt idx="1">
                  <c:v>13.6</c:v>
                </c:pt>
                <c:pt idx="2">
                  <c:v>3.8</c:v>
                </c:pt>
                <c:pt idx="3">
                  <c:v>1.2</c:v>
                </c:pt>
              </c:numCache>
            </c:numRef>
          </c:val>
          <c:extLst>
            <c:ext xmlns:c16="http://schemas.microsoft.com/office/drawing/2014/chart" uri="{C3380CC4-5D6E-409C-BE32-E72D297353CC}">
              <c16:uniqueId val="{00000001-27D5-4E94-817A-054C077295FA}"/>
            </c:ext>
          </c:extLst>
        </c:ser>
        <c:ser>
          <c:idx val="1"/>
          <c:order val="1"/>
          <c:tx>
            <c:strRef>
              <c:f>Sheet1!$C$1</c:f>
              <c:strCache>
                <c:ptCount val="1"/>
                <c:pt idx="0">
                  <c:v>African American</c:v>
                </c:pt>
              </c:strCache>
            </c:strRef>
          </c:tx>
          <c:spPr>
            <a:solidFill>
              <a:schemeClr val="accent5"/>
            </a:solidFill>
            <a:ln>
              <a:noFill/>
            </a:ln>
            <a:effectLst/>
          </c:spPr>
          <c:invertIfNegative val="0"/>
          <c:dLbls>
            <c:dLbl>
              <c:idx val="1"/>
              <c:layout>
                <c:manualLayout>
                  <c:x val="-2.29519289017917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89-45A4-9D13-F9E4D624F9EC}"/>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Sheet1!$C$2:$C$5</c:f>
              <c:numCache>
                <c:formatCode>General</c:formatCode>
                <c:ptCount val="4"/>
                <c:pt idx="0">
                  <c:v>43.7</c:v>
                </c:pt>
                <c:pt idx="1">
                  <c:v>25.1</c:v>
                </c:pt>
                <c:pt idx="2">
                  <c:v>9.5</c:v>
                </c:pt>
                <c:pt idx="3">
                  <c:v>3.6</c:v>
                </c:pt>
              </c:numCache>
            </c:numRef>
          </c:val>
          <c:extLst>
            <c:ext xmlns:c16="http://schemas.microsoft.com/office/drawing/2014/chart" uri="{C3380CC4-5D6E-409C-BE32-E72D297353CC}">
              <c16:uniqueId val="{00000002-27D5-4E94-817A-054C077295FA}"/>
            </c:ext>
          </c:extLst>
        </c:ser>
        <c:ser>
          <c:idx val="2"/>
          <c:order val="2"/>
          <c:tx>
            <c:strRef>
              <c:f>Sheet1!$D$1</c:f>
              <c:strCache>
                <c:ptCount val="1"/>
                <c:pt idx="0">
                  <c:v>Hispanic</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0-8989-45A4-9D13-F9E4D624F9EC}"/>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Sheet1!$D$2:$D$5</c:f>
              <c:numCache>
                <c:formatCode>General</c:formatCode>
                <c:ptCount val="4"/>
                <c:pt idx="0">
                  <c:v>45.5</c:v>
                </c:pt>
                <c:pt idx="1">
                  <c:v>23.5</c:v>
                </c:pt>
                <c:pt idx="2">
                  <c:v>6.3</c:v>
                </c:pt>
                <c:pt idx="3">
                  <c:v>2.6</c:v>
                </c:pt>
              </c:numCache>
            </c:numRef>
          </c:val>
          <c:extLst>
            <c:ext xmlns:c16="http://schemas.microsoft.com/office/drawing/2014/chart" uri="{C3380CC4-5D6E-409C-BE32-E72D297353CC}">
              <c16:uniqueId val="{00000003-27D5-4E94-817A-054C077295FA}"/>
            </c:ext>
          </c:extLst>
        </c:ser>
        <c:ser>
          <c:idx val="3"/>
          <c:order val="3"/>
          <c:tx>
            <c:strRef>
              <c:f>Sheet1!$E$1</c:f>
              <c:strCache>
                <c:ptCount val="1"/>
                <c:pt idx="0">
                  <c:v>Asian American</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Sheet1!$E$2:$E$5</c:f>
              <c:numCache>
                <c:formatCode>General</c:formatCode>
                <c:ptCount val="4"/>
                <c:pt idx="0">
                  <c:v>22.5</c:v>
                </c:pt>
                <c:pt idx="1">
                  <c:v>10.1</c:v>
                </c:pt>
                <c:pt idx="2">
                  <c:v>1.2</c:v>
                </c:pt>
                <c:pt idx="3">
                  <c:v>0</c:v>
                </c:pt>
              </c:numCache>
            </c:numRef>
          </c:val>
          <c:extLst>
            <c:ext xmlns:c16="http://schemas.microsoft.com/office/drawing/2014/chart" uri="{C3380CC4-5D6E-409C-BE32-E72D297353CC}">
              <c16:uniqueId val="{00000004-27D5-4E94-817A-054C077295FA}"/>
            </c:ext>
          </c:extLst>
        </c:ser>
        <c:ser>
          <c:idx val="4"/>
          <c:order val="4"/>
          <c:tx>
            <c:strRef>
              <c:f>Sheet1!$F$1</c:f>
              <c:strCache>
                <c:ptCount val="1"/>
                <c:pt idx="0">
                  <c:v>Other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Sheet1!$F$2:$F$5</c:f>
              <c:numCache>
                <c:formatCode>General</c:formatCode>
                <c:ptCount val="4"/>
                <c:pt idx="0">
                  <c:v>38.4</c:v>
                </c:pt>
                <c:pt idx="1">
                  <c:v>20.9</c:v>
                </c:pt>
                <c:pt idx="2">
                  <c:v>6.5</c:v>
                </c:pt>
                <c:pt idx="3">
                  <c:v>1.3</c:v>
                </c:pt>
              </c:numCache>
            </c:numRef>
          </c:val>
          <c:extLst>
            <c:ext xmlns:c16="http://schemas.microsoft.com/office/drawing/2014/chart" uri="{C3380CC4-5D6E-409C-BE32-E72D297353CC}">
              <c16:uniqueId val="{00000005-27D5-4E94-817A-054C077295FA}"/>
            </c:ext>
          </c:extLst>
        </c:ser>
        <c:dLbls>
          <c:dLblPos val="outEnd"/>
          <c:showLegendKey val="0"/>
          <c:showVal val="1"/>
          <c:showCatName val="0"/>
          <c:showSerName val="0"/>
          <c:showPercent val="0"/>
          <c:showBubbleSize val="0"/>
        </c:dLbls>
        <c:gapWidth val="219"/>
        <c:axId val="1051045279"/>
        <c:axId val="1051037791"/>
      </c:barChart>
      <c:catAx>
        <c:axId val="105104527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1037791"/>
        <c:crosses val="autoZero"/>
        <c:auto val="1"/>
        <c:lblAlgn val="ctr"/>
        <c:lblOffset val="100"/>
        <c:noMultiLvlLbl val="0"/>
      </c:catAx>
      <c:valAx>
        <c:axId val="1051037791"/>
        <c:scaling>
          <c:orientation val="minMax"/>
          <c:max val="60"/>
        </c:scaling>
        <c:delete val="0"/>
        <c:axPos val="l"/>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10452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a:solidFill>
                  <a:schemeClr val="tx1"/>
                </a:solidFill>
                <a:latin typeface="Arial" panose="020B0604020202020204" pitchFamily="34" charset="0"/>
                <a:ea typeface="Apis For Office" panose="020B0504010101010104" pitchFamily="34" charset="0"/>
                <a:cs typeface="Arial" panose="020B0604020202020204" pitchFamily="34" charset="0"/>
              </a:rPr>
              <a:t>Males</a:t>
            </a:r>
          </a:p>
        </c:rich>
      </c:tx>
      <c:layout>
        <c:manualLayout>
          <c:xMode val="edge"/>
          <c:yMode val="edge"/>
          <c:x val="0.42881041430411559"/>
          <c:y val="0.1685514097817481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600605632825366"/>
          <c:y val="0.18352556498463971"/>
          <c:w val="0.89399404656827808"/>
          <c:h val="0.6087784773549898"/>
        </c:manualLayout>
      </c:layout>
      <c:barChart>
        <c:barDir val="col"/>
        <c:grouping val="clustered"/>
        <c:varyColors val="0"/>
        <c:ser>
          <c:idx val="0"/>
          <c:order val="0"/>
          <c:tx>
            <c:strRef>
              <c:f>Sheet1!$B$1</c:f>
              <c:strCache>
                <c:ptCount val="1"/>
                <c:pt idx="0">
                  <c:v>White</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Sheet1!$B$2:$B$5</c:f>
              <c:numCache>
                <c:formatCode>General</c:formatCode>
                <c:ptCount val="4"/>
                <c:pt idx="0">
                  <c:v>30.2</c:v>
                </c:pt>
                <c:pt idx="1">
                  <c:v>14.7</c:v>
                </c:pt>
                <c:pt idx="2">
                  <c:v>4</c:v>
                </c:pt>
                <c:pt idx="3">
                  <c:v>1</c:v>
                </c:pt>
              </c:numCache>
            </c:numRef>
          </c:val>
          <c:extLst>
            <c:ext xmlns:c16="http://schemas.microsoft.com/office/drawing/2014/chart" uri="{C3380CC4-5D6E-409C-BE32-E72D297353CC}">
              <c16:uniqueId val="{00000000-7B02-46D0-B910-2B8DDB80A57D}"/>
            </c:ext>
          </c:extLst>
        </c:ser>
        <c:ser>
          <c:idx val="1"/>
          <c:order val="1"/>
          <c:tx>
            <c:strRef>
              <c:f>Sheet1!$C$1</c:f>
              <c:strCache>
                <c:ptCount val="1"/>
                <c:pt idx="0">
                  <c:v>African American</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Sheet1!$C$2:$C$5</c:f>
              <c:numCache>
                <c:formatCode>General</c:formatCode>
                <c:ptCount val="4"/>
                <c:pt idx="0">
                  <c:v>32</c:v>
                </c:pt>
                <c:pt idx="1">
                  <c:v>19.3</c:v>
                </c:pt>
                <c:pt idx="2">
                  <c:v>8.6</c:v>
                </c:pt>
                <c:pt idx="3">
                  <c:v>4.0999999999999996</c:v>
                </c:pt>
              </c:numCache>
            </c:numRef>
          </c:val>
          <c:extLst>
            <c:ext xmlns:c16="http://schemas.microsoft.com/office/drawing/2014/chart" uri="{C3380CC4-5D6E-409C-BE32-E72D297353CC}">
              <c16:uniqueId val="{00000001-7B02-46D0-B910-2B8DDB80A57D}"/>
            </c:ext>
          </c:extLst>
        </c:ser>
        <c:ser>
          <c:idx val="2"/>
          <c:order val="2"/>
          <c:tx>
            <c:strRef>
              <c:f>Sheet1!$D$1</c:f>
              <c:strCache>
                <c:ptCount val="1"/>
                <c:pt idx="0">
                  <c:v>Hispanic</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Sheet1!$D$2:$D$5</c:f>
              <c:numCache>
                <c:formatCode>General</c:formatCode>
                <c:ptCount val="4"/>
                <c:pt idx="0">
                  <c:v>46.3</c:v>
                </c:pt>
                <c:pt idx="1">
                  <c:v>28</c:v>
                </c:pt>
                <c:pt idx="2">
                  <c:v>11.9</c:v>
                </c:pt>
                <c:pt idx="3">
                  <c:v>4</c:v>
                </c:pt>
              </c:numCache>
            </c:numRef>
          </c:val>
          <c:extLst>
            <c:ext xmlns:c16="http://schemas.microsoft.com/office/drawing/2014/chart" uri="{C3380CC4-5D6E-409C-BE32-E72D297353CC}">
              <c16:uniqueId val="{00000002-7B02-46D0-B910-2B8DDB80A57D}"/>
            </c:ext>
          </c:extLst>
        </c:ser>
        <c:ser>
          <c:idx val="3"/>
          <c:order val="3"/>
          <c:tx>
            <c:strRef>
              <c:f>Sheet1!$E$1</c:f>
              <c:strCache>
                <c:ptCount val="1"/>
                <c:pt idx="0">
                  <c:v>Asian American</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Sheet1!$E$2:$E$5</c:f>
              <c:numCache>
                <c:formatCode>General</c:formatCode>
                <c:ptCount val="4"/>
                <c:pt idx="0">
                  <c:v>23.9</c:v>
                </c:pt>
                <c:pt idx="1">
                  <c:v>11.2</c:v>
                </c:pt>
                <c:pt idx="2">
                  <c:v>1.5</c:v>
                </c:pt>
                <c:pt idx="3">
                  <c:v>0</c:v>
                </c:pt>
              </c:numCache>
            </c:numRef>
          </c:val>
          <c:extLst>
            <c:ext xmlns:c16="http://schemas.microsoft.com/office/drawing/2014/chart" uri="{C3380CC4-5D6E-409C-BE32-E72D297353CC}">
              <c16:uniqueId val="{00000003-7B02-46D0-B910-2B8DDB80A57D}"/>
            </c:ext>
          </c:extLst>
        </c:ser>
        <c:ser>
          <c:idx val="4"/>
          <c:order val="4"/>
          <c:tx>
            <c:strRef>
              <c:f>Sheet1!$F$1</c:f>
              <c:strCache>
                <c:ptCount val="1"/>
                <c:pt idx="0">
                  <c:v>Other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Overweight</c:v>
                </c:pt>
                <c:pt idx="1">
                  <c:v>Class I</c:v>
                </c:pt>
                <c:pt idx="2">
                  <c:v>Class II</c:v>
                </c:pt>
                <c:pt idx="3">
                  <c:v>Class III</c:v>
                </c:pt>
              </c:strCache>
            </c:strRef>
          </c:cat>
          <c:val>
            <c:numRef>
              <c:f>Sheet1!$F$2:$F$5</c:f>
              <c:numCache>
                <c:formatCode>General</c:formatCode>
                <c:ptCount val="4"/>
                <c:pt idx="0">
                  <c:v>44.6</c:v>
                </c:pt>
                <c:pt idx="1">
                  <c:v>29.7</c:v>
                </c:pt>
                <c:pt idx="2">
                  <c:v>8.8000000000000007</c:v>
                </c:pt>
                <c:pt idx="3">
                  <c:v>0</c:v>
                </c:pt>
              </c:numCache>
            </c:numRef>
          </c:val>
          <c:extLst>
            <c:ext xmlns:c16="http://schemas.microsoft.com/office/drawing/2014/chart" uri="{C3380CC4-5D6E-409C-BE32-E72D297353CC}">
              <c16:uniqueId val="{00000004-7B02-46D0-B910-2B8DDB80A57D}"/>
            </c:ext>
          </c:extLst>
        </c:ser>
        <c:dLbls>
          <c:dLblPos val="outEnd"/>
          <c:showLegendKey val="0"/>
          <c:showVal val="1"/>
          <c:showCatName val="0"/>
          <c:showSerName val="0"/>
          <c:showPercent val="0"/>
          <c:showBubbleSize val="0"/>
        </c:dLbls>
        <c:gapWidth val="219"/>
        <c:axId val="1051045279"/>
        <c:axId val="1051037791"/>
      </c:barChart>
      <c:catAx>
        <c:axId val="105104527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crossAx val="1051037791"/>
        <c:crosses val="autoZero"/>
        <c:auto val="1"/>
        <c:lblAlgn val="ctr"/>
        <c:lblOffset val="100"/>
        <c:noMultiLvlLbl val="0"/>
      </c:catAx>
      <c:valAx>
        <c:axId val="1051037791"/>
        <c:scaling>
          <c:orientation val="minMax"/>
          <c:max val="60"/>
        </c:scaling>
        <c:delete val="0"/>
        <c:axPos val="l"/>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crossAx val="10510452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61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14</a:t>
            </a:fld>
            <a:endParaRPr lang="en-CA"/>
          </a:p>
        </p:txBody>
      </p:sp>
    </p:spTree>
    <p:extLst>
      <p:ext uri="{BB962C8B-B14F-4D97-AF65-F5344CB8AC3E}">
        <p14:creationId xmlns:p14="http://schemas.microsoft.com/office/powerpoint/2010/main" val="135882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15</a:t>
            </a:fld>
            <a:endParaRPr lang="en-CA"/>
          </a:p>
        </p:txBody>
      </p:sp>
    </p:spTree>
    <p:extLst>
      <p:ext uri="{BB962C8B-B14F-4D97-AF65-F5344CB8AC3E}">
        <p14:creationId xmlns:p14="http://schemas.microsoft.com/office/powerpoint/2010/main" val="262213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16</a:t>
            </a:fld>
            <a:endParaRPr lang="en-CA"/>
          </a:p>
        </p:txBody>
      </p:sp>
    </p:spTree>
    <p:extLst>
      <p:ext uri="{BB962C8B-B14F-4D97-AF65-F5344CB8AC3E}">
        <p14:creationId xmlns:p14="http://schemas.microsoft.com/office/powerpoint/2010/main" val="200431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23080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18</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 3; Obesity is a disease involving a disordered energy homeostasis system. The other choices could be factors in obesity, but lack generality or specificity with regards to the </a:t>
            </a:r>
            <a:r>
              <a:rPr lang="en-US" sz="1200" dirty="0">
                <a:effectLst/>
                <a:latin typeface="Arial" panose="020B0604020202020204" pitchFamily="34" charset="0"/>
                <a:ea typeface="Calibri" panose="020F0502020204030204" pitchFamily="34" charset="0"/>
                <a:cs typeface="Times New Roman" panose="02020603050405020304" pitchFamily="18" charset="0"/>
              </a:rPr>
              <a:t>Endocrine Society Pathogenesis Statement</a:t>
            </a:r>
            <a:r>
              <a:rPr lang="en-US" dirty="0"/>
              <a:t>)</a:t>
            </a:r>
          </a:p>
          <a:p>
            <a:pPr marL="228600" indent="-228600">
              <a:buAutoNum type="arabicPeriod"/>
            </a:pPr>
            <a:r>
              <a:rPr lang="en-US" dirty="0"/>
              <a:t>a (Slide 15; AOMs are more effective than </a:t>
            </a:r>
            <a:r>
              <a:rPr lang="en-US"/>
              <a:t>lifestyle interventions)</a:t>
            </a:r>
            <a:endParaRPr lang="en-US" dirty="0"/>
          </a:p>
          <a:p>
            <a:pPr marL="228600" indent="-228600">
              <a:buAutoNum type="arabicPeriod"/>
            </a:pPr>
            <a:r>
              <a:rPr lang="en-US" dirty="0"/>
              <a:t>d (Slide 4; BMI is more accurate when considering populations. All other choices are false statements where the opposite is true)</a:t>
            </a:r>
            <a:r>
              <a:rPr lang="en-US" baseline="0" dirty="0"/>
              <a:t>.</a:t>
            </a:r>
            <a:endParaRPr lang="en-US" dirty="0"/>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387928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F55C3A4A-438B-4C02-AD11-AE32F1D429DA}" type="slidenum">
              <a:rPr lang="en-CA" smtClean="0"/>
              <a:pPr/>
              <a:t>6</a:t>
            </a:fld>
            <a:endParaRPr lang="en-CA"/>
          </a:p>
        </p:txBody>
      </p:sp>
    </p:spTree>
    <p:extLst>
      <p:ext uri="{BB962C8B-B14F-4D97-AF65-F5344CB8AC3E}">
        <p14:creationId xmlns:p14="http://schemas.microsoft.com/office/powerpoint/2010/main" val="285363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7487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8</a:t>
            </a:fld>
            <a:endParaRPr lang="en-CA"/>
          </a:p>
        </p:txBody>
      </p:sp>
    </p:spTree>
    <p:extLst>
      <p:ext uri="{BB962C8B-B14F-4D97-AF65-F5344CB8AC3E}">
        <p14:creationId xmlns:p14="http://schemas.microsoft.com/office/powerpoint/2010/main" val="381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9</a:t>
            </a:fld>
            <a:endParaRPr lang="en-CA"/>
          </a:p>
        </p:txBody>
      </p:sp>
    </p:spTree>
    <p:extLst>
      <p:ext uri="{BB962C8B-B14F-4D97-AF65-F5344CB8AC3E}">
        <p14:creationId xmlns:p14="http://schemas.microsoft.com/office/powerpoint/2010/main" val="400234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a:p>
        </p:txBody>
      </p:sp>
    </p:spTree>
    <p:extLst>
      <p:ext uri="{BB962C8B-B14F-4D97-AF65-F5344CB8AC3E}">
        <p14:creationId xmlns:p14="http://schemas.microsoft.com/office/powerpoint/2010/main" val="13218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11</a:t>
            </a:fld>
            <a:endParaRPr lang="en-CA"/>
          </a:p>
        </p:txBody>
      </p:sp>
    </p:spTree>
    <p:extLst>
      <p:ext uri="{BB962C8B-B14F-4D97-AF65-F5344CB8AC3E}">
        <p14:creationId xmlns:p14="http://schemas.microsoft.com/office/powerpoint/2010/main" val="165477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409295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13</a:t>
            </a:fld>
            <a:endParaRPr lang="en-CA"/>
          </a:p>
        </p:txBody>
      </p:sp>
    </p:spTree>
    <p:extLst>
      <p:ext uri="{BB962C8B-B14F-4D97-AF65-F5344CB8AC3E}">
        <p14:creationId xmlns:p14="http://schemas.microsoft.com/office/powerpoint/2010/main" val="273907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BB4-3F7E-4B66-89B9-1CF689668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E9832B-5056-4F9F-8F34-E32BC5183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D4FB4F-CB3D-4087-8321-55D393E02F8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C616B59C-6116-4B24-A833-A6B903543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BFB06A-3D5B-4AB3-B559-9E68AF984A7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26669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BE0D-975A-4D01-8409-311973A3D2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441026-7952-4900-8389-20678804F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F22AA3-2AA4-43C7-B833-A61C111F262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7AAACE7-8B96-4D51-A6A0-F0EEB56C8B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A526-0DF8-41C1-91F6-8DF975047D1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63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0BB1-EAA4-4A6F-9F37-7E824F773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FAB47A-1B23-425E-A02A-AD732EB25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BF2E1-9DF6-47E1-B6F2-63501A3EC52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6D9C6DE1-B824-4DA2-BD70-699254736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D7BEFC-4790-4458-BB38-927D9273B6B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845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49341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74823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26304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168584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25965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9623267"/>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99839313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51199282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13AD-ED6C-4CD2-BCA8-FB9503A9D494}"/>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90718DA0-D181-4173-B1A2-7550CB21E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1EC630-F25B-441D-A01C-BB291F9404C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319575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5330294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0274068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2880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287503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931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00026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34136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6066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737413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32102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658C-CEBB-4B1E-A42D-649E2E0A2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CA3700-29D3-4FE4-92DB-A9F6BC8CD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AA3A0-FA81-4AE3-89BE-7842FFA65239}"/>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3DBE842-919A-4598-A067-E97D08DD6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04FD7E-B81E-4E5D-9A44-08FEA879FE0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63715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7630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34-8CDC-41A3-89AD-463C72B83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E7623D-DA22-4C55-BFA1-75A43FFF5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26E353-7CE8-4399-B546-F57823FCB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124892-08AA-46E2-96E2-37417A128716}"/>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5E036B94-C5B3-4636-AE25-AB1A72E6FD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7DF2F0-4111-4AF5-9183-965FDD5A478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427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2B0C-D7AE-4923-8C71-502A426503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836057-04CB-492A-A2BB-36C67C37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B20B6-3418-436E-A2FE-AFB3A99B3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347784-C243-4E26-810B-96EA6EC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3DB01-7E59-4C55-BD88-2275673F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103DCB-75F5-4CDE-95FB-CAFB58ECE76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8" name="Footer Placeholder 7">
            <a:extLst>
              <a:ext uri="{FF2B5EF4-FFF2-40B4-BE49-F238E27FC236}">
                <a16:creationId xmlns:a16="http://schemas.microsoft.com/office/drawing/2014/main" id="{0E37B085-9356-4B85-B87B-F04E1F44417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0E9EB0-33F3-4FA8-B35F-F61262900B1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92914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B5A-F647-4F9B-B5DC-22F46EF896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D54A3E-E7F2-4EE5-ABE9-23922F33A5D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4" name="Footer Placeholder 3">
            <a:extLst>
              <a:ext uri="{FF2B5EF4-FFF2-40B4-BE49-F238E27FC236}">
                <a16:creationId xmlns:a16="http://schemas.microsoft.com/office/drawing/2014/main" id="{E464F086-3252-4C2B-8309-836442ACC0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B6F9AD-45BC-474A-8CCC-5668B2F9D728}"/>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16788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3D563-3617-4DCE-8B8B-70A63BF887B5}"/>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3" name="Footer Placeholder 2">
            <a:extLst>
              <a:ext uri="{FF2B5EF4-FFF2-40B4-BE49-F238E27FC236}">
                <a16:creationId xmlns:a16="http://schemas.microsoft.com/office/drawing/2014/main" id="{0A0CE0AC-CD41-47CF-8438-FDB1254D8D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AEFEC28-2D82-430E-B61E-695E897DE5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47419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E4F5-0C11-4B9D-AEF1-41FE5A47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059AE3-1C69-4EDA-9853-A3C0084D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4B708A-388D-4A9C-B00F-6949BF54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9FC3-D6E9-409C-A85F-70C8AB0FFC98}"/>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7EAFCDB9-6020-4A46-A657-98F5F08048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502C95-C6DF-48F6-BC3D-2E4C12EDCCB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66481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271-BD37-4213-ACFC-3DE97061F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0D5B31-1727-4AB4-97BC-03C7C0B9F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A5B070-FABA-4444-9C82-0159FB6D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83FC-5EFF-4F10-9650-F8D9CF8A2B6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0317D296-0F54-4B54-8EBA-9E6A96F06F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8338D61-CCAC-43B8-88A7-02AE0F9E6F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75675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6.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0.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7.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5.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2.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7.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9.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3.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8.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533B8-E3C5-4753-85EC-58B5A06E6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5A0029-2692-4807-A2F4-EA52DBD4C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B1ADC077-4637-4AE6-9231-3A321828CD49}"/>
              </a:ext>
            </a:extLst>
          </p:cNvPr>
          <p:cNvSpPr>
            <a:spLocks noGrp="1"/>
          </p:cNvSpPr>
          <p:nvPr>
            <p:ph type="ftr" sz="quarter" idx="3"/>
          </p:nvPr>
        </p:nvSpPr>
        <p:spPr>
          <a:xfrm>
            <a:off x="838199" y="6356350"/>
            <a:ext cx="10515599"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CA"/>
          </a:p>
        </p:txBody>
      </p:sp>
    </p:spTree>
    <p:extLst>
      <p:ext uri="{BB962C8B-B14F-4D97-AF65-F5344CB8AC3E}">
        <p14:creationId xmlns:p14="http://schemas.microsoft.com/office/powerpoint/2010/main" val="274092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25" r:id="rId13"/>
    <p:sldLayoutId id="2147483746" r:id="rId14"/>
    <p:sldLayoutId id="2147483747"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2300438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data/databriefs/db288.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obesity/data/prevalence-maps.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teofobesity.org/children1017"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2.xml"/><Relationship Id="rId16" Type="http://schemas.openxmlformats.org/officeDocument/2006/relationships/image" Target="../media/image33.sv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90.xml"/><Relationship Id="rId5" Type="http://schemas.openxmlformats.org/officeDocument/2006/relationships/hyperlink" Target="https://www.novo-pi.com/wegovy.pdf" TargetMode="External"/><Relationship Id="rId4" Type="http://schemas.openxmlformats.org/officeDocument/2006/relationships/hyperlink" Target="https://ifso.com/patient-sleeve-gastrectom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docrine.org/-/media/endocrine/files/advocacy/documents/obesity-playbook-52621.pdf" TargetMode="External"/><Relationship Id="rId2" Type="http://schemas.openxmlformats.org/officeDocument/2006/relationships/hyperlink" Target="https://apps.who.int/iris/handle/10665/42330"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weightymatters.ca/2011/08/new-staging-system-reveals-new-truths.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hyperlink" Target="https://www.cdc.gov/nchs/data/hestat/obesity_child_13_14/obesity_child_13_14.htm" TargetMode="External"/><Relationship Id="rId5" Type="http://schemas.openxmlformats.org/officeDocument/2006/relationships/hyperlink" Target="https://www.cdc.gov/nchs/data/databriefs/db288.pdf" TargetMode="External"/><Relationship Id="rId4" Type="http://schemas.openxmlformats.org/officeDocument/2006/relationships/hyperlink" Target="https://www.cdc.gov/obesity/childhood/defin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A12316-D72B-3980-4A3F-D855994C7093}"/>
              </a:ext>
            </a:extLst>
          </p:cNvPr>
          <p:cNvSpPr>
            <a:spLocks noGrp="1"/>
          </p:cNvSpPr>
          <p:nvPr>
            <p:ph type="body" sz="quarter" idx="10"/>
          </p:nvPr>
        </p:nvSpPr>
        <p:spPr>
          <a:xfrm>
            <a:off x="1084874" y="2025017"/>
            <a:ext cx="7156223" cy="2684877"/>
          </a:xfrm>
        </p:spPr>
        <p:txBody>
          <a:bodyPr/>
          <a:lstStyle/>
          <a:p>
            <a:r>
              <a:rPr lang="en-CA" sz="8800" b="1"/>
              <a:t>Introduction to Obesity</a:t>
            </a:r>
          </a:p>
        </p:txBody>
      </p:sp>
      <p:sp>
        <p:nvSpPr>
          <p:cNvPr id="3" name="Text Placeholder 13">
            <a:extLst>
              <a:ext uri="{FF2B5EF4-FFF2-40B4-BE49-F238E27FC236}">
                <a16:creationId xmlns:a16="http://schemas.microsoft.com/office/drawing/2014/main" id="{2E28BF84-C70F-4AF2-A689-ABCE024FB931}"/>
              </a:ext>
            </a:extLst>
          </p:cNvPr>
          <p:cNvSpPr txBox="1">
            <a:spLocks/>
          </p:cNvSpPr>
          <p:nvPr/>
        </p:nvSpPr>
        <p:spPr>
          <a:xfrm>
            <a:off x="1146420" y="47450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a:t>
            </a:r>
          </a:p>
        </p:txBody>
      </p:sp>
    </p:spTree>
    <p:extLst>
      <p:ext uri="{BB962C8B-B14F-4D97-AF65-F5344CB8AC3E}">
        <p14:creationId xmlns:p14="http://schemas.microsoft.com/office/powerpoint/2010/main" val="38596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CD48-79A3-486A-BDD2-ADD924A88DD4}"/>
              </a:ext>
            </a:extLst>
          </p:cNvPr>
          <p:cNvSpPr>
            <a:spLocks noGrp="1"/>
          </p:cNvSpPr>
          <p:nvPr>
            <p:ph type="title"/>
          </p:nvPr>
        </p:nvSpPr>
        <p:spPr/>
        <p:txBody>
          <a:bodyPr>
            <a:normAutofit/>
          </a:bodyPr>
          <a:lstStyle/>
          <a:p>
            <a:r>
              <a:rPr lang="en-US"/>
              <a:t>Prevalence of obesity by sex and race</a:t>
            </a:r>
            <a:br>
              <a:rPr lang="en-US" sz="3600" baseline="30000"/>
            </a:br>
            <a:r>
              <a:rPr lang="en-US" sz="2400"/>
              <a:t>Adults from 2017–2018, U.S.</a:t>
            </a:r>
            <a:endParaRPr lang="en-CA" sz="2400"/>
          </a:p>
        </p:txBody>
      </p:sp>
      <p:sp>
        <p:nvSpPr>
          <p:cNvPr id="3" name="Text Placeholder 2">
            <a:extLst>
              <a:ext uri="{FF2B5EF4-FFF2-40B4-BE49-F238E27FC236}">
                <a16:creationId xmlns:a16="http://schemas.microsoft.com/office/drawing/2014/main" id="{611889CF-C863-4E3B-9D1C-8FC36C02385A}"/>
              </a:ext>
            </a:extLst>
          </p:cNvPr>
          <p:cNvSpPr>
            <a:spLocks noGrp="1"/>
          </p:cNvSpPr>
          <p:nvPr>
            <p:ph type="body" sz="quarter" idx="13"/>
          </p:nvPr>
        </p:nvSpPr>
        <p:spPr/>
        <p:txBody>
          <a:bodyPr/>
          <a:lstStyle/>
          <a:p>
            <a:r>
              <a:rPr lang="en-US" sz="1000">
                <a:latin typeface="Arial"/>
                <a:cs typeface="Arial"/>
              </a:rPr>
              <a:t>Hales CM et al. NCHS Data Brief 2017;288 (National Health and Nutrition Examination Survey). Available at </a:t>
            </a:r>
            <a:r>
              <a:rPr lang="en-US" sz="1000">
                <a:latin typeface="Arial"/>
                <a:cs typeface="Arial"/>
                <a:hlinkClick r:id="rId3">
                  <a:extLst>
                    <a:ext uri="{A12FA001-AC4F-418D-AE19-62706E023703}">
                      <ahyp:hlinkClr xmlns:ahyp="http://schemas.microsoft.com/office/drawing/2018/hyperlinkcolor" val="tx"/>
                    </a:ext>
                  </a:extLst>
                </a:hlinkClick>
              </a:rPr>
              <a:t>https://www.cdc.gov/nchs/data/databriefs/db288.pdf</a:t>
            </a:r>
            <a:r>
              <a:rPr lang="en-US" sz="1000">
                <a:latin typeface="Arial"/>
                <a:cs typeface="Arial"/>
              </a:rPr>
              <a:t>  Accessed August 2022.</a:t>
            </a:r>
            <a:endParaRPr lang="en-US" sz="1000" i="0"/>
          </a:p>
        </p:txBody>
      </p:sp>
      <p:sp>
        <p:nvSpPr>
          <p:cNvPr id="4" name="Rectangle 3">
            <a:extLst>
              <a:ext uri="{FF2B5EF4-FFF2-40B4-BE49-F238E27FC236}">
                <a16:creationId xmlns:a16="http://schemas.microsoft.com/office/drawing/2014/main" id="{4CDA12C2-DD53-4883-8A94-8C4A26C8A0C8}"/>
              </a:ext>
            </a:extLst>
          </p:cNvPr>
          <p:cNvSpPr/>
          <p:nvPr/>
        </p:nvSpPr>
        <p:spPr>
          <a:xfrm>
            <a:off x="569966" y="1893536"/>
            <a:ext cx="2481837" cy="38489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94155E7-4377-4489-B79A-F9BF1D1BEBE9}"/>
              </a:ext>
            </a:extLst>
          </p:cNvPr>
          <p:cNvSpPr/>
          <p:nvPr/>
        </p:nvSpPr>
        <p:spPr>
          <a:xfrm>
            <a:off x="1020606" y="1994612"/>
            <a:ext cx="1610194" cy="161019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398634D-E13D-4A79-A648-3074FDF83D78}"/>
              </a:ext>
            </a:extLst>
          </p:cNvPr>
          <p:cNvSpPr txBox="1"/>
          <p:nvPr/>
        </p:nvSpPr>
        <p:spPr>
          <a:xfrm>
            <a:off x="664994" y="3720314"/>
            <a:ext cx="2291783" cy="1127911"/>
          </a:xfrm>
          <a:prstGeom prst="rect">
            <a:avLst/>
          </a:prstGeom>
          <a:noFill/>
        </p:spPr>
        <p:txBody>
          <a:bodyPr wrap="square" lIns="0" tIns="0" rtlCol="0">
            <a:no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effectLst/>
                <a:uLnTx/>
                <a:uFillTx/>
                <a:latin typeface="Arial" panose="020B0604020202020204" pitchFamily="34" charset="0"/>
                <a:cs typeface="Arial" panose="020B0604020202020204" pitchFamily="34" charset="0"/>
              </a:rPr>
              <a:t>Prevalence of obesity among adults aged ≥20 years, by sex, race, and Hispanic origin: United States, </a:t>
            </a:r>
            <a:br>
              <a:rPr kumimoji="0" lang="en-US" sz="13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00" b="0" i="0" u="none" strike="noStrike" kern="1200" cap="none" spc="0" normalizeH="0" baseline="0" noProof="0">
                <a:ln>
                  <a:noFill/>
                </a:ln>
                <a:effectLst/>
                <a:uLnTx/>
                <a:uFillTx/>
                <a:latin typeface="Arial" panose="020B0604020202020204" pitchFamily="34" charset="0"/>
                <a:cs typeface="Arial" panose="020B0604020202020204" pitchFamily="34" charset="0"/>
              </a:rPr>
              <a:t>2017–2018</a:t>
            </a:r>
          </a:p>
        </p:txBody>
      </p:sp>
      <p:grpSp>
        <p:nvGrpSpPr>
          <p:cNvPr id="7" name="Group 6">
            <a:extLst>
              <a:ext uri="{FF2B5EF4-FFF2-40B4-BE49-F238E27FC236}">
                <a16:creationId xmlns:a16="http://schemas.microsoft.com/office/drawing/2014/main" id="{961AEA9B-9505-4117-BB42-14AB65F9FA59}"/>
              </a:ext>
            </a:extLst>
          </p:cNvPr>
          <p:cNvGrpSpPr/>
          <p:nvPr/>
        </p:nvGrpSpPr>
        <p:grpSpPr>
          <a:xfrm>
            <a:off x="3092693" y="2145302"/>
            <a:ext cx="8583003" cy="3968815"/>
            <a:chOff x="2533029" y="2145302"/>
            <a:chExt cx="9142667" cy="3968815"/>
          </a:xfrm>
        </p:grpSpPr>
        <p:graphicFrame>
          <p:nvGraphicFramePr>
            <p:cNvPr id="8" name="Content Placeholder 5">
              <a:extLst>
                <a:ext uri="{FF2B5EF4-FFF2-40B4-BE49-F238E27FC236}">
                  <a16:creationId xmlns:a16="http://schemas.microsoft.com/office/drawing/2014/main" id="{01930989-F4AD-44E9-B29D-2C3ACDE8B927}"/>
                </a:ext>
              </a:extLst>
            </p:cNvPr>
            <p:cNvGraphicFramePr>
              <a:graphicFrameLocks/>
            </p:cNvGraphicFramePr>
            <p:nvPr>
              <p:extLst>
                <p:ext uri="{D42A27DB-BD31-4B8C-83A1-F6EECF244321}">
                  <p14:modId xmlns:p14="http://schemas.microsoft.com/office/powerpoint/2010/main" val="1654920187"/>
                </p:ext>
              </p:extLst>
            </p:nvPr>
          </p:nvGraphicFramePr>
          <p:xfrm>
            <a:off x="2533029" y="2145302"/>
            <a:ext cx="9142667" cy="3968815"/>
          </p:xfrm>
          <a:graphic>
            <a:graphicData uri="http://schemas.openxmlformats.org/drawingml/2006/chart">
              <c:chart xmlns:c="http://schemas.openxmlformats.org/drawingml/2006/chart" xmlns:r="http://schemas.openxmlformats.org/officeDocument/2006/relationships" r:id="rId4"/>
            </a:graphicData>
          </a:graphic>
        </p:graphicFrame>
        <p:sp>
          <p:nvSpPr>
            <p:cNvPr id="9" name="Freeform 5">
              <a:extLst>
                <a:ext uri="{FF2B5EF4-FFF2-40B4-BE49-F238E27FC236}">
                  <a16:creationId xmlns:a16="http://schemas.microsoft.com/office/drawing/2014/main" id="{2A699512-EBC2-4CCC-A9D1-C075E8694B02}"/>
                </a:ext>
              </a:extLst>
            </p:cNvPr>
            <p:cNvSpPr>
              <a:spLocks noEditPoints="1"/>
            </p:cNvSpPr>
            <p:nvPr/>
          </p:nvSpPr>
          <p:spPr bwMode="auto">
            <a:xfrm>
              <a:off x="8358048" y="4660085"/>
              <a:ext cx="289560" cy="721891"/>
            </a:xfrm>
            <a:custGeom>
              <a:avLst/>
              <a:gdLst>
                <a:gd name="T0" fmla="*/ 559 w 750"/>
                <a:gd name="T1" fmla="*/ 185 h 1870"/>
                <a:gd name="T2" fmla="*/ 375 w 750"/>
                <a:gd name="T3" fmla="*/ 370 h 1870"/>
                <a:gd name="T4" fmla="*/ 191 w 750"/>
                <a:gd name="T5" fmla="*/ 185 h 1870"/>
                <a:gd name="T6" fmla="*/ 375 w 750"/>
                <a:gd name="T7" fmla="*/ 0 h 1870"/>
                <a:gd name="T8" fmla="*/ 559 w 750"/>
                <a:gd name="T9" fmla="*/ 185 h 1870"/>
                <a:gd name="T10" fmla="*/ 610 w 750"/>
                <a:gd name="T11" fmla="*/ 1870 h 1870"/>
                <a:gd name="T12" fmla="*/ 664 w 750"/>
                <a:gd name="T13" fmla="*/ 1315 h 1870"/>
                <a:gd name="T14" fmla="*/ 688 w 750"/>
                <a:gd name="T15" fmla="*/ 1307 h 1870"/>
                <a:gd name="T16" fmla="*/ 748 w 750"/>
                <a:gd name="T17" fmla="*/ 1224 h 1870"/>
                <a:gd name="T18" fmla="*/ 750 w 750"/>
                <a:gd name="T19" fmla="*/ 1204 h 1870"/>
                <a:gd name="T20" fmla="*/ 714 w 750"/>
                <a:gd name="T21" fmla="*/ 487 h 1870"/>
                <a:gd name="T22" fmla="*/ 668 w 750"/>
                <a:gd name="T23" fmla="*/ 444 h 1870"/>
                <a:gd name="T24" fmla="*/ 81 w 750"/>
                <a:gd name="T25" fmla="*/ 444 h 1870"/>
                <a:gd name="T26" fmla="*/ 36 w 750"/>
                <a:gd name="T27" fmla="*/ 487 h 1870"/>
                <a:gd name="T28" fmla="*/ 0 w 750"/>
                <a:gd name="T29" fmla="*/ 1204 h 1870"/>
                <a:gd name="T30" fmla="*/ 2 w 750"/>
                <a:gd name="T31" fmla="*/ 1224 h 1870"/>
                <a:gd name="T32" fmla="*/ 62 w 750"/>
                <a:gd name="T33" fmla="*/ 1307 h 1870"/>
                <a:gd name="T34" fmla="*/ 86 w 750"/>
                <a:gd name="T35" fmla="*/ 1315 h 1870"/>
                <a:gd name="T36" fmla="*/ 140 w 750"/>
                <a:gd name="T37" fmla="*/ 187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1870">
                  <a:moveTo>
                    <a:pt x="559" y="185"/>
                  </a:moveTo>
                  <a:cubicBezTo>
                    <a:pt x="559" y="286"/>
                    <a:pt x="476" y="370"/>
                    <a:pt x="375" y="370"/>
                  </a:cubicBezTo>
                  <a:cubicBezTo>
                    <a:pt x="274" y="370"/>
                    <a:pt x="191" y="286"/>
                    <a:pt x="191" y="185"/>
                  </a:cubicBezTo>
                  <a:cubicBezTo>
                    <a:pt x="191" y="83"/>
                    <a:pt x="274" y="0"/>
                    <a:pt x="375" y="0"/>
                  </a:cubicBezTo>
                  <a:cubicBezTo>
                    <a:pt x="476" y="0"/>
                    <a:pt x="559" y="83"/>
                    <a:pt x="559" y="185"/>
                  </a:cubicBezTo>
                  <a:moveTo>
                    <a:pt x="610" y="1870"/>
                  </a:moveTo>
                  <a:cubicBezTo>
                    <a:pt x="619" y="1771"/>
                    <a:pt x="664" y="1315"/>
                    <a:pt x="664" y="1315"/>
                  </a:cubicBezTo>
                  <a:cubicBezTo>
                    <a:pt x="664" y="1315"/>
                    <a:pt x="681" y="1311"/>
                    <a:pt x="688" y="1307"/>
                  </a:cubicBezTo>
                  <a:cubicBezTo>
                    <a:pt x="721" y="1292"/>
                    <a:pt x="742" y="1258"/>
                    <a:pt x="748" y="1224"/>
                  </a:cubicBezTo>
                  <a:cubicBezTo>
                    <a:pt x="749" y="1217"/>
                    <a:pt x="750" y="1211"/>
                    <a:pt x="750" y="1204"/>
                  </a:cubicBezTo>
                  <a:cubicBezTo>
                    <a:pt x="750" y="1192"/>
                    <a:pt x="722" y="646"/>
                    <a:pt x="714" y="487"/>
                  </a:cubicBezTo>
                  <a:cubicBezTo>
                    <a:pt x="712" y="463"/>
                    <a:pt x="693" y="444"/>
                    <a:pt x="668" y="444"/>
                  </a:cubicBezTo>
                  <a:cubicBezTo>
                    <a:pt x="81" y="444"/>
                    <a:pt x="81" y="444"/>
                    <a:pt x="81" y="444"/>
                  </a:cubicBezTo>
                  <a:cubicBezTo>
                    <a:pt x="57" y="444"/>
                    <a:pt x="37" y="463"/>
                    <a:pt x="36" y="487"/>
                  </a:cubicBezTo>
                  <a:cubicBezTo>
                    <a:pt x="28" y="646"/>
                    <a:pt x="0" y="1192"/>
                    <a:pt x="0" y="1204"/>
                  </a:cubicBezTo>
                  <a:cubicBezTo>
                    <a:pt x="0" y="1211"/>
                    <a:pt x="1" y="1217"/>
                    <a:pt x="2" y="1224"/>
                  </a:cubicBezTo>
                  <a:cubicBezTo>
                    <a:pt x="8" y="1258"/>
                    <a:pt x="29" y="1292"/>
                    <a:pt x="62" y="1307"/>
                  </a:cubicBezTo>
                  <a:cubicBezTo>
                    <a:pt x="69" y="1311"/>
                    <a:pt x="86" y="1315"/>
                    <a:pt x="86" y="1315"/>
                  </a:cubicBezTo>
                  <a:cubicBezTo>
                    <a:pt x="86" y="1315"/>
                    <a:pt x="131" y="1771"/>
                    <a:pt x="140" y="1870"/>
                  </a:cubicBezTo>
                </a:path>
              </a:pathLst>
            </a:custGeom>
            <a:solidFill>
              <a:schemeClr val="bg1"/>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Freeform 5">
              <a:extLst>
                <a:ext uri="{FF2B5EF4-FFF2-40B4-BE49-F238E27FC236}">
                  <a16:creationId xmlns:a16="http://schemas.microsoft.com/office/drawing/2014/main" id="{24C98B96-87ED-463C-9009-453C0ECF3841}"/>
                </a:ext>
              </a:extLst>
            </p:cNvPr>
            <p:cNvSpPr>
              <a:spLocks noEditPoints="1"/>
            </p:cNvSpPr>
            <p:nvPr/>
          </p:nvSpPr>
          <p:spPr bwMode="auto">
            <a:xfrm>
              <a:off x="5600076" y="4658318"/>
              <a:ext cx="282897" cy="705279"/>
            </a:xfrm>
            <a:custGeom>
              <a:avLst/>
              <a:gdLst>
                <a:gd name="T0" fmla="*/ 559 w 750"/>
                <a:gd name="T1" fmla="*/ 185 h 1870"/>
                <a:gd name="T2" fmla="*/ 375 w 750"/>
                <a:gd name="T3" fmla="*/ 370 h 1870"/>
                <a:gd name="T4" fmla="*/ 191 w 750"/>
                <a:gd name="T5" fmla="*/ 185 h 1870"/>
                <a:gd name="T6" fmla="*/ 375 w 750"/>
                <a:gd name="T7" fmla="*/ 0 h 1870"/>
                <a:gd name="T8" fmla="*/ 559 w 750"/>
                <a:gd name="T9" fmla="*/ 185 h 1870"/>
                <a:gd name="T10" fmla="*/ 610 w 750"/>
                <a:gd name="T11" fmla="*/ 1870 h 1870"/>
                <a:gd name="T12" fmla="*/ 664 w 750"/>
                <a:gd name="T13" fmla="*/ 1315 h 1870"/>
                <a:gd name="T14" fmla="*/ 688 w 750"/>
                <a:gd name="T15" fmla="*/ 1307 h 1870"/>
                <a:gd name="T16" fmla="*/ 748 w 750"/>
                <a:gd name="T17" fmla="*/ 1224 h 1870"/>
                <a:gd name="T18" fmla="*/ 750 w 750"/>
                <a:gd name="T19" fmla="*/ 1204 h 1870"/>
                <a:gd name="T20" fmla="*/ 714 w 750"/>
                <a:gd name="T21" fmla="*/ 487 h 1870"/>
                <a:gd name="T22" fmla="*/ 668 w 750"/>
                <a:gd name="T23" fmla="*/ 444 h 1870"/>
                <a:gd name="T24" fmla="*/ 81 w 750"/>
                <a:gd name="T25" fmla="*/ 444 h 1870"/>
                <a:gd name="T26" fmla="*/ 36 w 750"/>
                <a:gd name="T27" fmla="*/ 487 h 1870"/>
                <a:gd name="T28" fmla="*/ 0 w 750"/>
                <a:gd name="T29" fmla="*/ 1204 h 1870"/>
                <a:gd name="T30" fmla="*/ 2 w 750"/>
                <a:gd name="T31" fmla="*/ 1224 h 1870"/>
                <a:gd name="T32" fmla="*/ 62 w 750"/>
                <a:gd name="T33" fmla="*/ 1307 h 1870"/>
                <a:gd name="T34" fmla="*/ 86 w 750"/>
                <a:gd name="T35" fmla="*/ 1315 h 1870"/>
                <a:gd name="T36" fmla="*/ 140 w 750"/>
                <a:gd name="T37" fmla="*/ 187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1870">
                  <a:moveTo>
                    <a:pt x="559" y="185"/>
                  </a:moveTo>
                  <a:cubicBezTo>
                    <a:pt x="559" y="286"/>
                    <a:pt x="476" y="370"/>
                    <a:pt x="375" y="370"/>
                  </a:cubicBezTo>
                  <a:cubicBezTo>
                    <a:pt x="274" y="370"/>
                    <a:pt x="191" y="286"/>
                    <a:pt x="191" y="185"/>
                  </a:cubicBezTo>
                  <a:cubicBezTo>
                    <a:pt x="191" y="83"/>
                    <a:pt x="274" y="0"/>
                    <a:pt x="375" y="0"/>
                  </a:cubicBezTo>
                  <a:cubicBezTo>
                    <a:pt x="476" y="0"/>
                    <a:pt x="559" y="83"/>
                    <a:pt x="559" y="185"/>
                  </a:cubicBezTo>
                  <a:moveTo>
                    <a:pt x="610" y="1870"/>
                  </a:moveTo>
                  <a:cubicBezTo>
                    <a:pt x="619" y="1771"/>
                    <a:pt x="664" y="1315"/>
                    <a:pt x="664" y="1315"/>
                  </a:cubicBezTo>
                  <a:cubicBezTo>
                    <a:pt x="664" y="1315"/>
                    <a:pt x="681" y="1311"/>
                    <a:pt x="688" y="1307"/>
                  </a:cubicBezTo>
                  <a:cubicBezTo>
                    <a:pt x="721" y="1292"/>
                    <a:pt x="742" y="1258"/>
                    <a:pt x="748" y="1224"/>
                  </a:cubicBezTo>
                  <a:cubicBezTo>
                    <a:pt x="749" y="1217"/>
                    <a:pt x="750" y="1211"/>
                    <a:pt x="750" y="1204"/>
                  </a:cubicBezTo>
                  <a:cubicBezTo>
                    <a:pt x="750" y="1192"/>
                    <a:pt x="722" y="646"/>
                    <a:pt x="714" y="487"/>
                  </a:cubicBezTo>
                  <a:cubicBezTo>
                    <a:pt x="712" y="463"/>
                    <a:pt x="693" y="444"/>
                    <a:pt x="668" y="444"/>
                  </a:cubicBezTo>
                  <a:cubicBezTo>
                    <a:pt x="81" y="444"/>
                    <a:pt x="81" y="444"/>
                    <a:pt x="81" y="444"/>
                  </a:cubicBezTo>
                  <a:cubicBezTo>
                    <a:pt x="57" y="444"/>
                    <a:pt x="37" y="463"/>
                    <a:pt x="36" y="487"/>
                  </a:cubicBezTo>
                  <a:cubicBezTo>
                    <a:pt x="28" y="646"/>
                    <a:pt x="0" y="1192"/>
                    <a:pt x="0" y="1204"/>
                  </a:cubicBezTo>
                  <a:cubicBezTo>
                    <a:pt x="0" y="1211"/>
                    <a:pt x="1" y="1217"/>
                    <a:pt x="2" y="1224"/>
                  </a:cubicBezTo>
                  <a:cubicBezTo>
                    <a:pt x="8" y="1258"/>
                    <a:pt x="29" y="1292"/>
                    <a:pt x="62" y="1307"/>
                  </a:cubicBezTo>
                  <a:cubicBezTo>
                    <a:pt x="69" y="1311"/>
                    <a:pt x="86" y="1315"/>
                    <a:pt x="86" y="1315"/>
                  </a:cubicBezTo>
                  <a:cubicBezTo>
                    <a:pt x="86" y="1315"/>
                    <a:pt x="131" y="1771"/>
                    <a:pt x="140" y="1870"/>
                  </a:cubicBezTo>
                </a:path>
              </a:pathLst>
            </a:custGeom>
            <a:solidFill>
              <a:schemeClr val="bg1"/>
            </a:solidFill>
            <a:ln w="12700" cap="flat">
              <a:solidFill>
                <a:srgbClr val="CCC5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5">
              <a:extLst>
                <a:ext uri="{FF2B5EF4-FFF2-40B4-BE49-F238E27FC236}">
                  <a16:creationId xmlns:a16="http://schemas.microsoft.com/office/drawing/2014/main" id="{588DB2F0-F3C6-4067-A66F-4C2CC77F7778}"/>
                </a:ext>
              </a:extLst>
            </p:cNvPr>
            <p:cNvSpPr>
              <a:spLocks noEditPoints="1"/>
            </p:cNvSpPr>
            <p:nvPr/>
          </p:nvSpPr>
          <p:spPr bwMode="auto">
            <a:xfrm>
              <a:off x="5738192" y="4658317"/>
              <a:ext cx="289560" cy="721891"/>
            </a:xfrm>
            <a:custGeom>
              <a:avLst/>
              <a:gdLst>
                <a:gd name="T0" fmla="*/ 559 w 750"/>
                <a:gd name="T1" fmla="*/ 185 h 1870"/>
                <a:gd name="T2" fmla="*/ 375 w 750"/>
                <a:gd name="T3" fmla="*/ 370 h 1870"/>
                <a:gd name="T4" fmla="*/ 191 w 750"/>
                <a:gd name="T5" fmla="*/ 185 h 1870"/>
                <a:gd name="T6" fmla="*/ 375 w 750"/>
                <a:gd name="T7" fmla="*/ 0 h 1870"/>
                <a:gd name="T8" fmla="*/ 559 w 750"/>
                <a:gd name="T9" fmla="*/ 185 h 1870"/>
                <a:gd name="T10" fmla="*/ 610 w 750"/>
                <a:gd name="T11" fmla="*/ 1870 h 1870"/>
                <a:gd name="T12" fmla="*/ 664 w 750"/>
                <a:gd name="T13" fmla="*/ 1315 h 1870"/>
                <a:gd name="T14" fmla="*/ 688 w 750"/>
                <a:gd name="T15" fmla="*/ 1307 h 1870"/>
                <a:gd name="T16" fmla="*/ 748 w 750"/>
                <a:gd name="T17" fmla="*/ 1224 h 1870"/>
                <a:gd name="T18" fmla="*/ 750 w 750"/>
                <a:gd name="T19" fmla="*/ 1204 h 1870"/>
                <a:gd name="T20" fmla="*/ 714 w 750"/>
                <a:gd name="T21" fmla="*/ 487 h 1870"/>
                <a:gd name="T22" fmla="*/ 668 w 750"/>
                <a:gd name="T23" fmla="*/ 444 h 1870"/>
                <a:gd name="T24" fmla="*/ 81 w 750"/>
                <a:gd name="T25" fmla="*/ 444 h 1870"/>
                <a:gd name="T26" fmla="*/ 36 w 750"/>
                <a:gd name="T27" fmla="*/ 487 h 1870"/>
                <a:gd name="T28" fmla="*/ 0 w 750"/>
                <a:gd name="T29" fmla="*/ 1204 h 1870"/>
                <a:gd name="T30" fmla="*/ 2 w 750"/>
                <a:gd name="T31" fmla="*/ 1224 h 1870"/>
                <a:gd name="T32" fmla="*/ 62 w 750"/>
                <a:gd name="T33" fmla="*/ 1307 h 1870"/>
                <a:gd name="T34" fmla="*/ 86 w 750"/>
                <a:gd name="T35" fmla="*/ 1315 h 1870"/>
                <a:gd name="T36" fmla="*/ 140 w 750"/>
                <a:gd name="T37" fmla="*/ 187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1870">
                  <a:moveTo>
                    <a:pt x="559" y="185"/>
                  </a:moveTo>
                  <a:cubicBezTo>
                    <a:pt x="559" y="286"/>
                    <a:pt x="476" y="370"/>
                    <a:pt x="375" y="370"/>
                  </a:cubicBezTo>
                  <a:cubicBezTo>
                    <a:pt x="274" y="370"/>
                    <a:pt x="191" y="286"/>
                    <a:pt x="191" y="185"/>
                  </a:cubicBezTo>
                  <a:cubicBezTo>
                    <a:pt x="191" y="83"/>
                    <a:pt x="274" y="0"/>
                    <a:pt x="375" y="0"/>
                  </a:cubicBezTo>
                  <a:cubicBezTo>
                    <a:pt x="476" y="0"/>
                    <a:pt x="559" y="83"/>
                    <a:pt x="559" y="185"/>
                  </a:cubicBezTo>
                  <a:moveTo>
                    <a:pt x="610" y="1870"/>
                  </a:moveTo>
                  <a:cubicBezTo>
                    <a:pt x="619" y="1771"/>
                    <a:pt x="664" y="1315"/>
                    <a:pt x="664" y="1315"/>
                  </a:cubicBezTo>
                  <a:cubicBezTo>
                    <a:pt x="664" y="1315"/>
                    <a:pt x="681" y="1311"/>
                    <a:pt x="688" y="1307"/>
                  </a:cubicBezTo>
                  <a:cubicBezTo>
                    <a:pt x="721" y="1292"/>
                    <a:pt x="742" y="1258"/>
                    <a:pt x="748" y="1224"/>
                  </a:cubicBezTo>
                  <a:cubicBezTo>
                    <a:pt x="749" y="1217"/>
                    <a:pt x="750" y="1211"/>
                    <a:pt x="750" y="1204"/>
                  </a:cubicBezTo>
                  <a:cubicBezTo>
                    <a:pt x="750" y="1192"/>
                    <a:pt x="722" y="646"/>
                    <a:pt x="714" y="487"/>
                  </a:cubicBezTo>
                  <a:cubicBezTo>
                    <a:pt x="712" y="463"/>
                    <a:pt x="693" y="444"/>
                    <a:pt x="668" y="444"/>
                  </a:cubicBezTo>
                  <a:cubicBezTo>
                    <a:pt x="81" y="444"/>
                    <a:pt x="81" y="444"/>
                    <a:pt x="81" y="444"/>
                  </a:cubicBezTo>
                  <a:cubicBezTo>
                    <a:pt x="57" y="444"/>
                    <a:pt x="37" y="463"/>
                    <a:pt x="36" y="487"/>
                  </a:cubicBezTo>
                  <a:cubicBezTo>
                    <a:pt x="28" y="646"/>
                    <a:pt x="0" y="1192"/>
                    <a:pt x="0" y="1204"/>
                  </a:cubicBezTo>
                  <a:cubicBezTo>
                    <a:pt x="0" y="1211"/>
                    <a:pt x="1" y="1217"/>
                    <a:pt x="2" y="1224"/>
                  </a:cubicBezTo>
                  <a:cubicBezTo>
                    <a:pt x="8" y="1258"/>
                    <a:pt x="29" y="1292"/>
                    <a:pt x="62" y="1307"/>
                  </a:cubicBezTo>
                  <a:cubicBezTo>
                    <a:pt x="69" y="1311"/>
                    <a:pt x="86" y="1315"/>
                    <a:pt x="86" y="1315"/>
                  </a:cubicBezTo>
                  <a:cubicBezTo>
                    <a:pt x="86" y="1315"/>
                    <a:pt x="131" y="1771"/>
                    <a:pt x="140" y="1870"/>
                  </a:cubicBezTo>
                </a:path>
              </a:pathLst>
            </a:custGeom>
            <a:solidFill>
              <a:schemeClr val="bg1"/>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3C0FA199-9426-47B1-A053-BF8042557C8C}"/>
                </a:ext>
              </a:extLst>
            </p:cNvPr>
            <p:cNvSpPr>
              <a:spLocks noEditPoints="1"/>
            </p:cNvSpPr>
            <p:nvPr/>
          </p:nvSpPr>
          <p:spPr bwMode="auto">
            <a:xfrm>
              <a:off x="11033542" y="4651578"/>
              <a:ext cx="241345" cy="730399"/>
            </a:xfrm>
            <a:custGeom>
              <a:avLst/>
              <a:gdLst>
                <a:gd name="T0" fmla="*/ 425 w 619"/>
                <a:gd name="T1" fmla="*/ 1870 h 1870"/>
                <a:gd name="T2" fmla="*/ 528 w 619"/>
                <a:gd name="T3" fmla="*/ 1308 h 1870"/>
                <a:gd name="T4" fmla="*/ 619 w 619"/>
                <a:gd name="T5" fmla="*/ 1217 h 1870"/>
                <a:gd name="T6" fmla="*/ 618 w 619"/>
                <a:gd name="T7" fmla="*/ 488 h 1870"/>
                <a:gd name="T8" fmla="*/ 573 w 619"/>
                <a:gd name="T9" fmla="*/ 442 h 1870"/>
                <a:gd name="T10" fmla="*/ 45 w 619"/>
                <a:gd name="T11" fmla="*/ 442 h 1870"/>
                <a:gd name="T12" fmla="*/ 0 w 619"/>
                <a:gd name="T13" fmla="*/ 488 h 1870"/>
                <a:gd name="T14" fmla="*/ 0 w 619"/>
                <a:gd name="T15" fmla="*/ 1217 h 1870"/>
                <a:gd name="T16" fmla="*/ 90 w 619"/>
                <a:gd name="T17" fmla="*/ 1308 h 1870"/>
                <a:gd name="T18" fmla="*/ 193 w 619"/>
                <a:gd name="T19" fmla="*/ 1870 h 1870"/>
                <a:gd name="T20" fmla="*/ 90 w 619"/>
                <a:gd name="T21" fmla="*/ 1090 h 1870"/>
                <a:gd name="T22" fmla="*/ 90 w 619"/>
                <a:gd name="T23" fmla="*/ 703 h 1870"/>
                <a:gd name="T24" fmla="*/ 165 w 619"/>
                <a:gd name="T25" fmla="*/ 950 h 1870"/>
                <a:gd name="T26" fmla="*/ 90 w 619"/>
                <a:gd name="T27" fmla="*/ 1090 h 1870"/>
                <a:gd name="T28" fmla="*/ 528 w 619"/>
                <a:gd name="T29" fmla="*/ 1090 h 1870"/>
                <a:gd name="T30" fmla="*/ 453 w 619"/>
                <a:gd name="T31" fmla="*/ 950 h 1870"/>
                <a:gd name="T32" fmla="*/ 528 w 619"/>
                <a:gd name="T33" fmla="*/ 703 h 1870"/>
                <a:gd name="T34" fmla="*/ 528 w 619"/>
                <a:gd name="T35" fmla="*/ 1090 h 1870"/>
                <a:gd name="T36" fmla="*/ 492 w 619"/>
                <a:gd name="T37" fmla="*/ 182 h 1870"/>
                <a:gd name="T38" fmla="*/ 309 w 619"/>
                <a:gd name="T39" fmla="*/ 365 h 1870"/>
                <a:gd name="T40" fmla="*/ 127 w 619"/>
                <a:gd name="T41" fmla="*/ 182 h 1870"/>
                <a:gd name="T42" fmla="*/ 309 w 619"/>
                <a:gd name="T43" fmla="*/ 0 h 1870"/>
                <a:gd name="T44" fmla="*/ 492 w 619"/>
                <a:gd name="T45" fmla="*/ 182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1870">
                  <a:moveTo>
                    <a:pt x="425" y="1870"/>
                  </a:moveTo>
                  <a:cubicBezTo>
                    <a:pt x="528" y="1308"/>
                    <a:pt x="528" y="1308"/>
                    <a:pt x="528" y="1308"/>
                  </a:cubicBezTo>
                  <a:cubicBezTo>
                    <a:pt x="578" y="1308"/>
                    <a:pt x="619" y="1268"/>
                    <a:pt x="619" y="1217"/>
                  </a:cubicBezTo>
                  <a:cubicBezTo>
                    <a:pt x="618" y="488"/>
                    <a:pt x="618" y="488"/>
                    <a:pt x="618" y="488"/>
                  </a:cubicBezTo>
                  <a:cubicBezTo>
                    <a:pt x="618" y="463"/>
                    <a:pt x="598" y="442"/>
                    <a:pt x="573" y="442"/>
                  </a:cubicBezTo>
                  <a:cubicBezTo>
                    <a:pt x="45" y="442"/>
                    <a:pt x="45" y="442"/>
                    <a:pt x="45" y="442"/>
                  </a:cubicBezTo>
                  <a:cubicBezTo>
                    <a:pt x="20" y="442"/>
                    <a:pt x="0" y="463"/>
                    <a:pt x="0" y="488"/>
                  </a:cubicBezTo>
                  <a:cubicBezTo>
                    <a:pt x="0" y="1217"/>
                    <a:pt x="0" y="1217"/>
                    <a:pt x="0" y="1217"/>
                  </a:cubicBezTo>
                  <a:cubicBezTo>
                    <a:pt x="0" y="1268"/>
                    <a:pt x="41" y="1308"/>
                    <a:pt x="90" y="1308"/>
                  </a:cubicBezTo>
                  <a:cubicBezTo>
                    <a:pt x="193" y="1870"/>
                    <a:pt x="193" y="1870"/>
                    <a:pt x="193" y="1870"/>
                  </a:cubicBezTo>
                  <a:moveTo>
                    <a:pt x="90" y="1090"/>
                  </a:moveTo>
                  <a:cubicBezTo>
                    <a:pt x="90" y="703"/>
                    <a:pt x="90" y="703"/>
                    <a:pt x="90" y="703"/>
                  </a:cubicBezTo>
                  <a:cubicBezTo>
                    <a:pt x="165" y="950"/>
                    <a:pt x="165" y="950"/>
                    <a:pt x="165" y="950"/>
                  </a:cubicBezTo>
                  <a:lnTo>
                    <a:pt x="90" y="1090"/>
                  </a:lnTo>
                  <a:close/>
                  <a:moveTo>
                    <a:pt x="528" y="1090"/>
                  </a:moveTo>
                  <a:cubicBezTo>
                    <a:pt x="453" y="950"/>
                    <a:pt x="453" y="950"/>
                    <a:pt x="453" y="950"/>
                  </a:cubicBezTo>
                  <a:cubicBezTo>
                    <a:pt x="528" y="703"/>
                    <a:pt x="528" y="703"/>
                    <a:pt x="528" y="703"/>
                  </a:cubicBezTo>
                  <a:lnTo>
                    <a:pt x="528" y="1090"/>
                  </a:lnTo>
                  <a:close/>
                  <a:moveTo>
                    <a:pt x="492" y="182"/>
                  </a:moveTo>
                  <a:cubicBezTo>
                    <a:pt x="492" y="283"/>
                    <a:pt x="410" y="365"/>
                    <a:pt x="309" y="365"/>
                  </a:cubicBezTo>
                  <a:cubicBezTo>
                    <a:pt x="208" y="365"/>
                    <a:pt x="127" y="283"/>
                    <a:pt x="127" y="182"/>
                  </a:cubicBezTo>
                  <a:cubicBezTo>
                    <a:pt x="127" y="81"/>
                    <a:pt x="208" y="0"/>
                    <a:pt x="309" y="0"/>
                  </a:cubicBezTo>
                  <a:cubicBezTo>
                    <a:pt x="410" y="0"/>
                    <a:pt x="492" y="81"/>
                    <a:pt x="492" y="182"/>
                  </a:cubicBezTo>
                  <a:close/>
                </a:path>
              </a:pathLst>
            </a:custGeom>
            <a:solidFill>
              <a:schemeClr val="bg1"/>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C31EC3E-CC22-4C40-9C63-3FC895E18EDA}"/>
              </a:ext>
            </a:extLst>
          </p:cNvPr>
          <p:cNvGrpSpPr/>
          <p:nvPr/>
        </p:nvGrpSpPr>
        <p:grpSpPr>
          <a:xfrm>
            <a:off x="1310244" y="2386030"/>
            <a:ext cx="980144" cy="857562"/>
            <a:chOff x="6272365" y="1599315"/>
            <a:chExt cx="674793" cy="590400"/>
          </a:xfrm>
        </p:grpSpPr>
        <p:sp>
          <p:nvSpPr>
            <p:cNvPr id="14" name="Freeform 5">
              <a:extLst>
                <a:ext uri="{FF2B5EF4-FFF2-40B4-BE49-F238E27FC236}">
                  <a16:creationId xmlns:a16="http://schemas.microsoft.com/office/drawing/2014/main" id="{7ECD03DF-65BF-4F9F-940D-8BFA2D0CCD93}"/>
                </a:ext>
              </a:extLst>
            </p:cNvPr>
            <p:cNvSpPr>
              <a:spLocks noEditPoints="1"/>
            </p:cNvSpPr>
            <p:nvPr/>
          </p:nvSpPr>
          <p:spPr bwMode="auto">
            <a:xfrm>
              <a:off x="6272365" y="1599315"/>
              <a:ext cx="312762" cy="588423"/>
            </a:xfrm>
            <a:custGeom>
              <a:avLst/>
              <a:gdLst>
                <a:gd name="T0" fmla="*/ 170 w 866"/>
                <a:gd name="T1" fmla="*/ 262 h 1630"/>
                <a:gd name="T2" fmla="*/ 433 w 866"/>
                <a:gd name="T3" fmla="*/ 0 h 1630"/>
                <a:gd name="T4" fmla="*/ 695 w 866"/>
                <a:gd name="T5" fmla="*/ 262 h 1630"/>
                <a:gd name="T6" fmla="*/ 433 w 866"/>
                <a:gd name="T7" fmla="*/ 525 h 1630"/>
                <a:gd name="T8" fmla="*/ 170 w 866"/>
                <a:gd name="T9" fmla="*/ 262 h 1630"/>
                <a:gd name="T10" fmla="*/ 866 w 866"/>
                <a:gd name="T11" fmla="*/ 1630 h 1630"/>
                <a:gd name="T12" fmla="*/ 866 w 866"/>
                <a:gd name="T13" fmla="*/ 704 h 1630"/>
                <a:gd name="T14" fmla="*/ 800 w 866"/>
                <a:gd name="T15" fmla="*/ 639 h 1630"/>
                <a:gd name="T16" fmla="*/ 65 w 866"/>
                <a:gd name="T17" fmla="*/ 639 h 1630"/>
                <a:gd name="T18" fmla="*/ 0 w 866"/>
                <a:gd name="T19" fmla="*/ 704 h 1630"/>
                <a:gd name="T20" fmla="*/ 0 w 866"/>
                <a:gd name="T21" fmla="*/ 163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6" h="1630">
                  <a:moveTo>
                    <a:pt x="170" y="262"/>
                  </a:moveTo>
                  <a:cubicBezTo>
                    <a:pt x="170" y="118"/>
                    <a:pt x="288" y="0"/>
                    <a:pt x="433" y="0"/>
                  </a:cubicBezTo>
                  <a:cubicBezTo>
                    <a:pt x="577" y="0"/>
                    <a:pt x="695" y="118"/>
                    <a:pt x="695" y="262"/>
                  </a:cubicBezTo>
                  <a:cubicBezTo>
                    <a:pt x="695" y="407"/>
                    <a:pt x="577" y="525"/>
                    <a:pt x="433" y="525"/>
                  </a:cubicBezTo>
                  <a:cubicBezTo>
                    <a:pt x="288" y="525"/>
                    <a:pt x="170" y="407"/>
                    <a:pt x="170" y="262"/>
                  </a:cubicBezTo>
                  <a:close/>
                  <a:moveTo>
                    <a:pt x="866" y="1630"/>
                  </a:moveTo>
                  <a:cubicBezTo>
                    <a:pt x="866" y="704"/>
                    <a:pt x="866" y="704"/>
                    <a:pt x="866" y="704"/>
                  </a:cubicBezTo>
                  <a:cubicBezTo>
                    <a:pt x="866" y="668"/>
                    <a:pt x="836" y="639"/>
                    <a:pt x="800" y="639"/>
                  </a:cubicBezTo>
                  <a:cubicBezTo>
                    <a:pt x="65" y="639"/>
                    <a:pt x="65" y="639"/>
                    <a:pt x="65" y="639"/>
                  </a:cubicBezTo>
                  <a:cubicBezTo>
                    <a:pt x="29" y="639"/>
                    <a:pt x="0" y="668"/>
                    <a:pt x="0" y="704"/>
                  </a:cubicBezTo>
                  <a:cubicBezTo>
                    <a:pt x="0" y="1630"/>
                    <a:pt x="0" y="1630"/>
                    <a:pt x="0" y="1630"/>
                  </a:cubicBez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072261C0-E161-45A6-93F8-C43647CD9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0554" y="1599315"/>
              <a:ext cx="326604" cy="590400"/>
            </a:xfrm>
            <a:prstGeom prst="rect">
              <a:avLst/>
            </a:prstGeom>
            <a:effectLst/>
          </p:spPr>
        </p:pic>
      </p:grpSp>
      <p:grpSp>
        <p:nvGrpSpPr>
          <p:cNvPr id="16" name="Group 15">
            <a:extLst>
              <a:ext uri="{FF2B5EF4-FFF2-40B4-BE49-F238E27FC236}">
                <a16:creationId xmlns:a16="http://schemas.microsoft.com/office/drawing/2014/main" id="{202D64F1-E9E8-4836-9977-AA518106BBE8}"/>
              </a:ext>
            </a:extLst>
          </p:cNvPr>
          <p:cNvGrpSpPr/>
          <p:nvPr/>
        </p:nvGrpSpPr>
        <p:grpSpPr>
          <a:xfrm>
            <a:off x="8200666" y="1747318"/>
            <a:ext cx="2104089" cy="795967"/>
            <a:chOff x="9625013" y="1480442"/>
            <a:chExt cx="2104089" cy="795966"/>
          </a:xfrm>
        </p:grpSpPr>
        <p:sp>
          <p:nvSpPr>
            <p:cNvPr id="17" name="TextBox 16">
              <a:extLst>
                <a:ext uri="{FF2B5EF4-FFF2-40B4-BE49-F238E27FC236}">
                  <a16:creationId xmlns:a16="http://schemas.microsoft.com/office/drawing/2014/main" id="{F58953A6-207C-4A95-B1CB-BBF959617692}"/>
                </a:ext>
              </a:extLst>
            </p:cNvPr>
            <p:cNvSpPr txBox="1"/>
            <p:nvPr/>
          </p:nvSpPr>
          <p:spPr>
            <a:xfrm>
              <a:off x="9765076" y="1697934"/>
              <a:ext cx="1964026" cy="144000"/>
            </a:xfrm>
            <a:prstGeom prst="rect">
              <a:avLst/>
            </a:prstGeom>
            <a:noFill/>
          </p:spPr>
          <p:txBody>
            <a:bodyPr wrap="square" lIns="48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Non-Hispanic Black</a:t>
              </a:r>
            </a:p>
          </p:txBody>
        </p:sp>
        <p:sp>
          <p:nvSpPr>
            <p:cNvPr id="18" name="TextBox 17">
              <a:extLst>
                <a:ext uri="{FF2B5EF4-FFF2-40B4-BE49-F238E27FC236}">
                  <a16:creationId xmlns:a16="http://schemas.microsoft.com/office/drawing/2014/main" id="{DA3D937A-AB24-4FDB-873E-689CBC96314B}"/>
                </a:ext>
              </a:extLst>
            </p:cNvPr>
            <p:cNvSpPr txBox="1"/>
            <p:nvPr/>
          </p:nvSpPr>
          <p:spPr>
            <a:xfrm>
              <a:off x="9769013" y="1911159"/>
              <a:ext cx="1487752" cy="149349"/>
            </a:xfrm>
            <a:prstGeom prst="rect">
              <a:avLst/>
            </a:prstGeom>
            <a:noFill/>
          </p:spPr>
          <p:txBody>
            <a:bodyPr wrap="square" lIns="48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Non-Hispanic Asian</a:t>
              </a:r>
            </a:p>
          </p:txBody>
        </p:sp>
        <p:sp>
          <p:nvSpPr>
            <p:cNvPr id="19" name="TextBox 18">
              <a:extLst>
                <a:ext uri="{FF2B5EF4-FFF2-40B4-BE49-F238E27FC236}">
                  <a16:creationId xmlns:a16="http://schemas.microsoft.com/office/drawing/2014/main" id="{16BDD379-888C-441F-BEB2-0D8FD2C2B95B}"/>
                </a:ext>
              </a:extLst>
            </p:cNvPr>
            <p:cNvSpPr txBox="1"/>
            <p:nvPr/>
          </p:nvSpPr>
          <p:spPr>
            <a:xfrm>
              <a:off x="9769013" y="2132407"/>
              <a:ext cx="1072028" cy="141325"/>
            </a:xfrm>
            <a:prstGeom prst="rect">
              <a:avLst/>
            </a:prstGeom>
            <a:noFill/>
          </p:spPr>
          <p:txBody>
            <a:bodyPr wrap="square" lIns="48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Hispanic</a:t>
              </a:r>
            </a:p>
          </p:txBody>
        </p:sp>
        <p:sp>
          <p:nvSpPr>
            <p:cNvPr id="20" name="Rectangle 19">
              <a:extLst>
                <a:ext uri="{FF2B5EF4-FFF2-40B4-BE49-F238E27FC236}">
                  <a16:creationId xmlns:a16="http://schemas.microsoft.com/office/drawing/2014/main" id="{7A900AD4-C20B-4467-9641-DB44A3E15C8A}"/>
                </a:ext>
              </a:extLst>
            </p:cNvPr>
            <p:cNvSpPr/>
            <p:nvPr/>
          </p:nvSpPr>
          <p:spPr>
            <a:xfrm>
              <a:off x="9625013" y="1700608"/>
              <a:ext cx="144000" cy="144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tIns="0" rIns="0" bIns="0"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41959F0-D6C6-4B3E-8CF6-DE5A32FC1B08}"/>
                </a:ext>
              </a:extLst>
            </p:cNvPr>
            <p:cNvSpPr/>
            <p:nvPr/>
          </p:nvSpPr>
          <p:spPr>
            <a:xfrm>
              <a:off x="9625013" y="1916508"/>
              <a:ext cx="144000" cy="144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tIns="0" rIns="0" bIns="0"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C445881-F6D1-4FEA-B79B-D5922806AF1E}"/>
                </a:ext>
              </a:extLst>
            </p:cNvPr>
            <p:cNvSpPr/>
            <p:nvPr/>
          </p:nvSpPr>
          <p:spPr>
            <a:xfrm>
              <a:off x="9625013" y="2132408"/>
              <a:ext cx="144000" cy="1440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tIns="0" rIns="0" bIns="0"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432EB73-8FF7-42A1-8BC5-D0BF47F97E86}"/>
                </a:ext>
              </a:extLst>
            </p:cNvPr>
            <p:cNvSpPr txBox="1"/>
            <p:nvPr/>
          </p:nvSpPr>
          <p:spPr>
            <a:xfrm>
              <a:off x="9765076" y="1480442"/>
              <a:ext cx="1964026" cy="144000"/>
            </a:xfrm>
            <a:prstGeom prst="rect">
              <a:avLst/>
            </a:prstGeom>
            <a:noFill/>
          </p:spPr>
          <p:txBody>
            <a:bodyPr wrap="square" lIns="48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Non-Hispanic White</a:t>
              </a:r>
            </a:p>
          </p:txBody>
        </p:sp>
        <p:sp>
          <p:nvSpPr>
            <p:cNvPr id="24" name="Rectangle 23">
              <a:extLst>
                <a:ext uri="{FF2B5EF4-FFF2-40B4-BE49-F238E27FC236}">
                  <a16:creationId xmlns:a16="http://schemas.microsoft.com/office/drawing/2014/main" id="{D8E19E0F-5AB1-4798-A8FB-BA3EA693441E}"/>
                </a:ext>
              </a:extLst>
            </p:cNvPr>
            <p:cNvSpPr/>
            <p:nvPr/>
          </p:nvSpPr>
          <p:spPr>
            <a:xfrm>
              <a:off x="9625013" y="1483116"/>
              <a:ext cx="144000" cy="144000"/>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tIns="0" rIns="0" bIns="0"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875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C2AC-554F-42EB-9AF3-14FF2A3C3383}"/>
              </a:ext>
            </a:extLst>
          </p:cNvPr>
          <p:cNvSpPr>
            <a:spLocks noGrp="1"/>
          </p:cNvSpPr>
          <p:nvPr>
            <p:ph type="title"/>
          </p:nvPr>
        </p:nvSpPr>
        <p:spPr>
          <a:xfrm>
            <a:off x="838200" y="389509"/>
            <a:ext cx="10515600" cy="1325563"/>
          </a:xfrm>
        </p:spPr>
        <p:txBody>
          <a:bodyPr>
            <a:normAutofit fontScale="90000"/>
          </a:bodyPr>
          <a:lstStyle/>
          <a:p>
            <a:r>
              <a:rPr lang="en-US" sz="4000"/>
              <a:t>Prevalence of pre-obesity and obesity in U.S. </a:t>
            </a:r>
            <a:br>
              <a:rPr lang="en-US" sz="4000"/>
            </a:br>
            <a:r>
              <a:rPr lang="en-US" sz="4000"/>
              <a:t>by race</a:t>
            </a:r>
            <a:br>
              <a:rPr lang="en-US" sz="4000"/>
            </a:br>
            <a:r>
              <a:rPr lang="en-US" sz="2700"/>
              <a:t>Children from 2015–2016  </a:t>
            </a:r>
            <a:endParaRPr lang="en-CA" sz="2700"/>
          </a:p>
        </p:txBody>
      </p:sp>
      <p:sp>
        <p:nvSpPr>
          <p:cNvPr id="3" name="Text Placeholder 2">
            <a:extLst>
              <a:ext uri="{FF2B5EF4-FFF2-40B4-BE49-F238E27FC236}">
                <a16:creationId xmlns:a16="http://schemas.microsoft.com/office/drawing/2014/main" id="{C3207C80-CAB6-4AA6-B58C-B72A1326A85D}"/>
              </a:ext>
            </a:extLst>
          </p:cNvPr>
          <p:cNvSpPr>
            <a:spLocks noGrp="1"/>
          </p:cNvSpPr>
          <p:nvPr>
            <p:ph type="body" sz="quarter" idx="13"/>
          </p:nvPr>
        </p:nvSpPr>
        <p:spPr/>
        <p:txBody>
          <a:bodyPr/>
          <a:lstStyle/>
          <a:p>
            <a:br>
              <a:rPr lang="en-US" sz="1000"/>
            </a:br>
            <a:r>
              <a:rPr lang="en-US" sz="1000">
                <a:latin typeface="Arial"/>
                <a:cs typeface="Arial"/>
              </a:rPr>
              <a:t>Skinner AC et al. Pediatrics 2018;141:e20173459.</a:t>
            </a:r>
            <a:endParaRPr lang="en-CA" sz="1000">
              <a:latin typeface="Arial"/>
              <a:cs typeface="Arial"/>
            </a:endParaRPr>
          </a:p>
        </p:txBody>
      </p:sp>
      <p:graphicFrame>
        <p:nvGraphicFramePr>
          <p:cNvPr id="4" name="Chart 3">
            <a:extLst>
              <a:ext uri="{FF2B5EF4-FFF2-40B4-BE49-F238E27FC236}">
                <a16:creationId xmlns:a16="http://schemas.microsoft.com/office/drawing/2014/main" id="{5BD1FA66-903C-40EB-A14C-0D1AF6DA80FA}"/>
              </a:ext>
            </a:extLst>
          </p:cNvPr>
          <p:cNvGraphicFramePr/>
          <p:nvPr>
            <p:extLst>
              <p:ext uri="{D42A27DB-BD31-4B8C-83A1-F6EECF244321}">
                <p14:modId xmlns:p14="http://schemas.microsoft.com/office/powerpoint/2010/main" val="739297629"/>
              </p:ext>
            </p:extLst>
          </p:nvPr>
        </p:nvGraphicFramePr>
        <p:xfrm>
          <a:off x="495407" y="1493506"/>
          <a:ext cx="5533304" cy="4370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0737EB5-33F2-42AB-A3A1-FAF45740E9E2}"/>
              </a:ext>
            </a:extLst>
          </p:cNvPr>
          <p:cNvGraphicFramePr/>
          <p:nvPr>
            <p:extLst>
              <p:ext uri="{D42A27DB-BD31-4B8C-83A1-F6EECF244321}">
                <p14:modId xmlns:p14="http://schemas.microsoft.com/office/powerpoint/2010/main" val="4108344792"/>
              </p:ext>
            </p:extLst>
          </p:nvPr>
        </p:nvGraphicFramePr>
        <p:xfrm>
          <a:off x="6485910" y="1493506"/>
          <a:ext cx="5491063" cy="437018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99BED33-ED2C-432A-AFB9-155B06302680}"/>
              </a:ext>
            </a:extLst>
          </p:cNvPr>
          <p:cNvSpPr txBox="1"/>
          <p:nvPr/>
        </p:nvSpPr>
        <p:spPr>
          <a:xfrm rot="16200000">
            <a:off x="-393597" y="3430375"/>
            <a:ext cx="1849208" cy="297454"/>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333"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 Frequency (%)</a:t>
            </a:r>
            <a:endParaRPr kumimoji="0" lang="en-US" sz="1333" b="1"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7" name="TextBox 6">
            <a:extLst>
              <a:ext uri="{FF2B5EF4-FFF2-40B4-BE49-F238E27FC236}">
                <a16:creationId xmlns:a16="http://schemas.microsoft.com/office/drawing/2014/main" id="{C37DBC45-9319-49CD-B059-C86AAC1229D3}"/>
              </a:ext>
            </a:extLst>
          </p:cNvPr>
          <p:cNvSpPr txBox="1"/>
          <p:nvPr/>
        </p:nvSpPr>
        <p:spPr>
          <a:xfrm>
            <a:off x="2452510" y="5291078"/>
            <a:ext cx="1759440" cy="311304"/>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423"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Obesity</a:t>
            </a:r>
          </a:p>
        </p:txBody>
      </p:sp>
      <p:sp>
        <p:nvSpPr>
          <p:cNvPr id="9" name="TextBox 8">
            <a:extLst>
              <a:ext uri="{FF2B5EF4-FFF2-40B4-BE49-F238E27FC236}">
                <a16:creationId xmlns:a16="http://schemas.microsoft.com/office/drawing/2014/main" id="{18036A2A-4702-4D2F-ABFB-AA91365C3127}"/>
              </a:ext>
            </a:extLst>
          </p:cNvPr>
          <p:cNvSpPr txBox="1"/>
          <p:nvPr/>
        </p:nvSpPr>
        <p:spPr>
          <a:xfrm rot="16200000">
            <a:off x="5601846" y="3430376"/>
            <a:ext cx="1727200" cy="297454"/>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333"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 Frequency (%)</a:t>
            </a:r>
            <a:endParaRPr kumimoji="0" lang="en-US" sz="1333" b="1"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0" name="TextBox 9">
            <a:extLst>
              <a:ext uri="{FF2B5EF4-FFF2-40B4-BE49-F238E27FC236}">
                <a16:creationId xmlns:a16="http://schemas.microsoft.com/office/drawing/2014/main" id="{6A07B222-50D2-4BDD-85FC-28C8D87E07F1}"/>
              </a:ext>
            </a:extLst>
          </p:cNvPr>
          <p:cNvSpPr txBox="1"/>
          <p:nvPr/>
        </p:nvSpPr>
        <p:spPr>
          <a:xfrm>
            <a:off x="8563209" y="5285496"/>
            <a:ext cx="1759440" cy="311304"/>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423"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Obesity</a:t>
            </a:r>
          </a:p>
        </p:txBody>
      </p:sp>
      <p:grpSp>
        <p:nvGrpSpPr>
          <p:cNvPr id="12" name="Group 11">
            <a:extLst>
              <a:ext uri="{FF2B5EF4-FFF2-40B4-BE49-F238E27FC236}">
                <a16:creationId xmlns:a16="http://schemas.microsoft.com/office/drawing/2014/main" id="{2C64EE20-C7F3-453D-89C3-AD02829C6E15}"/>
              </a:ext>
            </a:extLst>
          </p:cNvPr>
          <p:cNvGrpSpPr/>
          <p:nvPr/>
        </p:nvGrpSpPr>
        <p:grpSpPr>
          <a:xfrm>
            <a:off x="2330494" y="5909141"/>
            <a:ext cx="7531011" cy="318100"/>
            <a:chOff x="1523773" y="4478651"/>
            <a:chExt cx="5648258" cy="238575"/>
          </a:xfrm>
        </p:grpSpPr>
        <p:sp>
          <p:nvSpPr>
            <p:cNvPr id="13" name="Rectangle 12">
              <a:extLst>
                <a:ext uri="{FF2B5EF4-FFF2-40B4-BE49-F238E27FC236}">
                  <a16:creationId xmlns:a16="http://schemas.microsoft.com/office/drawing/2014/main" id="{588AD745-9CD4-452F-89B0-248E3DA5073E}"/>
                </a:ext>
              </a:extLst>
            </p:cNvPr>
            <p:cNvSpPr/>
            <p:nvPr/>
          </p:nvSpPr>
          <p:spPr>
            <a:xfrm>
              <a:off x="1523773" y="4546187"/>
              <a:ext cx="124413" cy="110849"/>
            </a:xfrm>
            <a:prstGeom prst="rect">
              <a:avLst/>
            </a:prstGeom>
            <a:solidFill>
              <a:schemeClr val="tx1">
                <a:lumMod val="75000"/>
                <a:lumOff val="25000"/>
              </a:schemeClr>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4" name="TextBox 13">
              <a:extLst>
                <a:ext uri="{FF2B5EF4-FFF2-40B4-BE49-F238E27FC236}">
                  <a16:creationId xmlns:a16="http://schemas.microsoft.com/office/drawing/2014/main" id="{B48445FE-E384-4390-A8FD-B03EFDD812B3}"/>
                </a:ext>
              </a:extLst>
            </p:cNvPr>
            <p:cNvSpPr txBox="1"/>
            <p:nvPr/>
          </p:nvSpPr>
          <p:spPr>
            <a:xfrm>
              <a:off x="1666287" y="4478651"/>
              <a:ext cx="685800" cy="2385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White</a:t>
              </a:r>
              <a:endParaRPr kumimoji="0" lang="en-CA"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02569E0-5B8E-41FB-AF15-734642A4167C}"/>
                </a:ext>
              </a:extLst>
            </p:cNvPr>
            <p:cNvSpPr/>
            <p:nvPr/>
          </p:nvSpPr>
          <p:spPr>
            <a:xfrm>
              <a:off x="2325124" y="4546187"/>
              <a:ext cx="124413" cy="110849"/>
            </a:xfrm>
            <a:prstGeom prst="rect">
              <a:avLst/>
            </a:prstGeom>
            <a:solidFill>
              <a:schemeClr val="accent5"/>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6" name="TextBox 15">
              <a:extLst>
                <a:ext uri="{FF2B5EF4-FFF2-40B4-BE49-F238E27FC236}">
                  <a16:creationId xmlns:a16="http://schemas.microsoft.com/office/drawing/2014/main" id="{A065C5FA-4FF0-4575-89FE-088EF9402D8D}"/>
                </a:ext>
              </a:extLst>
            </p:cNvPr>
            <p:cNvSpPr txBox="1"/>
            <p:nvPr/>
          </p:nvSpPr>
          <p:spPr>
            <a:xfrm>
              <a:off x="2467637" y="4478651"/>
              <a:ext cx="1570963" cy="2385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African American</a:t>
              </a:r>
              <a:endParaRPr kumimoji="0" lang="en-CA"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B71DF50-97C5-4DF7-A268-25CDBA44A497}"/>
                </a:ext>
              </a:extLst>
            </p:cNvPr>
            <p:cNvSpPr/>
            <p:nvPr/>
          </p:nvSpPr>
          <p:spPr>
            <a:xfrm>
              <a:off x="3874121" y="4546187"/>
              <a:ext cx="124413" cy="110849"/>
            </a:xfrm>
            <a:prstGeom prst="rect">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8" name="TextBox 17">
              <a:extLst>
                <a:ext uri="{FF2B5EF4-FFF2-40B4-BE49-F238E27FC236}">
                  <a16:creationId xmlns:a16="http://schemas.microsoft.com/office/drawing/2014/main" id="{F5B7CB17-E44A-4BC4-9655-493D953CB569}"/>
                </a:ext>
              </a:extLst>
            </p:cNvPr>
            <p:cNvSpPr txBox="1"/>
            <p:nvPr/>
          </p:nvSpPr>
          <p:spPr>
            <a:xfrm>
              <a:off x="4016634" y="4478651"/>
              <a:ext cx="1012566" cy="2385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Hispanic</a:t>
              </a:r>
              <a:endParaRPr kumimoji="0" lang="en-CA"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7B35434-00C5-4471-9DF0-3F112D0FD191}"/>
                </a:ext>
              </a:extLst>
            </p:cNvPr>
            <p:cNvSpPr/>
            <p:nvPr/>
          </p:nvSpPr>
          <p:spPr>
            <a:xfrm>
              <a:off x="4878736" y="4546187"/>
              <a:ext cx="124413" cy="110849"/>
            </a:xfrm>
            <a:prstGeom prst="rect">
              <a:avLst/>
            </a:prstGeom>
            <a:solidFill>
              <a:schemeClr val="accent3"/>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0" name="TextBox 19">
              <a:extLst>
                <a:ext uri="{FF2B5EF4-FFF2-40B4-BE49-F238E27FC236}">
                  <a16:creationId xmlns:a16="http://schemas.microsoft.com/office/drawing/2014/main" id="{1730E65A-564C-48EB-9D2B-C3E21FECA575}"/>
                </a:ext>
              </a:extLst>
            </p:cNvPr>
            <p:cNvSpPr txBox="1"/>
            <p:nvPr/>
          </p:nvSpPr>
          <p:spPr>
            <a:xfrm>
              <a:off x="5021248" y="4478651"/>
              <a:ext cx="1283685" cy="2385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Asian American</a:t>
              </a:r>
              <a:endParaRPr kumimoji="0" lang="en-CA"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AA0836F-4A03-4D28-8C7F-1A99CC61D249}"/>
                </a:ext>
              </a:extLst>
            </p:cNvPr>
            <p:cNvSpPr/>
            <p:nvPr/>
          </p:nvSpPr>
          <p:spPr>
            <a:xfrm>
              <a:off x="6401656" y="4546187"/>
              <a:ext cx="124413" cy="110849"/>
            </a:xfrm>
            <a:prstGeom prst="rect">
              <a:avLst/>
            </a:prstGeom>
            <a:solidFill>
              <a:schemeClr val="accent2">
                <a:lumMod val="60000"/>
                <a:lumOff val="40000"/>
              </a:schemeClr>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5591-8F25-469C-8F9E-E4D6C88089DD}"/>
                </a:ext>
              </a:extLst>
            </p:cNvPr>
            <p:cNvSpPr txBox="1"/>
            <p:nvPr/>
          </p:nvSpPr>
          <p:spPr>
            <a:xfrm>
              <a:off x="6544168" y="4478651"/>
              <a:ext cx="627863" cy="2385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Other</a:t>
              </a:r>
              <a:endParaRPr kumimoji="0" lang="en-CA" sz="1467"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grpSp>
    </p:spTree>
    <p:extLst>
      <p:ext uri="{BB962C8B-B14F-4D97-AF65-F5344CB8AC3E}">
        <p14:creationId xmlns:p14="http://schemas.microsoft.com/office/powerpoint/2010/main" val="344518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DEA2-9EFC-493F-AFC3-C1AB9B97E827}"/>
              </a:ext>
            </a:extLst>
          </p:cNvPr>
          <p:cNvSpPr>
            <a:spLocks noGrp="1"/>
          </p:cNvSpPr>
          <p:nvPr>
            <p:ph type="title"/>
          </p:nvPr>
        </p:nvSpPr>
        <p:spPr/>
        <p:txBody>
          <a:bodyPr>
            <a:normAutofit/>
          </a:bodyPr>
          <a:lstStyle/>
          <a:p>
            <a:r>
              <a:rPr lang="en-US">
                <a:latin typeface="Arial"/>
                <a:cs typeface="Arial"/>
              </a:rPr>
              <a:t>BMI ≥30 kg/m</a:t>
            </a:r>
            <a:r>
              <a:rPr lang="en-US" baseline="30000">
                <a:latin typeface="Arial"/>
                <a:cs typeface="Arial"/>
              </a:rPr>
              <a:t>2</a:t>
            </a:r>
            <a:r>
              <a:rPr lang="en-US">
                <a:latin typeface="Arial"/>
                <a:cs typeface="Arial"/>
              </a:rPr>
              <a:t> is prevalent across the U.S., affecting ≥20% of adults in all states</a:t>
            </a:r>
            <a:endParaRPr lang="en-CA">
              <a:latin typeface="Arial"/>
              <a:cs typeface="Arial"/>
            </a:endParaRPr>
          </a:p>
        </p:txBody>
      </p:sp>
      <p:sp>
        <p:nvSpPr>
          <p:cNvPr id="3" name="Text Placeholder 2">
            <a:extLst>
              <a:ext uri="{FF2B5EF4-FFF2-40B4-BE49-F238E27FC236}">
                <a16:creationId xmlns:a16="http://schemas.microsoft.com/office/drawing/2014/main" id="{E0C55D18-E1BF-40D9-B910-589379B34525}"/>
              </a:ext>
            </a:extLst>
          </p:cNvPr>
          <p:cNvSpPr>
            <a:spLocks noGrp="1"/>
          </p:cNvSpPr>
          <p:nvPr>
            <p:ph type="body" sz="quarter" idx="13"/>
          </p:nvPr>
        </p:nvSpPr>
        <p:spPr/>
        <p:txBody>
          <a:bodyPr/>
          <a:lstStyle/>
          <a:p>
            <a:r>
              <a:rPr lang="en-CA" sz="1000"/>
              <a:t>BMI, body mass index.</a:t>
            </a:r>
            <a:br>
              <a:rPr lang="en-CA" sz="1000"/>
            </a:br>
            <a:r>
              <a:rPr lang="en-GB" sz="1000" err="1"/>
              <a:t>Centers</a:t>
            </a:r>
            <a:r>
              <a:rPr lang="en-GB" sz="1000"/>
              <a:t> for Disease Control. Adult Obesity Prevalence Maps, 2020. Available at: </a:t>
            </a:r>
            <a:r>
              <a:rPr lang="en-GB" sz="1000">
                <a:hlinkClick r:id="rId3">
                  <a:extLst>
                    <a:ext uri="{A12FA001-AC4F-418D-AE19-62706E023703}">
                      <ahyp:hlinkClr xmlns:ahyp="http://schemas.microsoft.com/office/drawing/2018/hyperlinkcolor" val="tx"/>
                    </a:ext>
                  </a:extLst>
                </a:hlinkClick>
              </a:rPr>
              <a:t>https://www.cdc.gov/obesity/data/prevalence-maps.html</a:t>
            </a:r>
            <a:r>
              <a:rPr lang="en-GB" sz="1000"/>
              <a:t>. Accessed August, 2022.</a:t>
            </a:r>
          </a:p>
        </p:txBody>
      </p:sp>
      <p:grpSp>
        <p:nvGrpSpPr>
          <p:cNvPr id="4" name="Group 3">
            <a:extLst>
              <a:ext uri="{FF2B5EF4-FFF2-40B4-BE49-F238E27FC236}">
                <a16:creationId xmlns:a16="http://schemas.microsoft.com/office/drawing/2014/main" id="{10FA950C-CDE2-48C1-A8D9-268A42BAFF89}"/>
              </a:ext>
            </a:extLst>
          </p:cNvPr>
          <p:cNvGrpSpPr/>
          <p:nvPr/>
        </p:nvGrpSpPr>
        <p:grpSpPr>
          <a:xfrm>
            <a:off x="3632451" y="1690688"/>
            <a:ext cx="7279155" cy="4516820"/>
            <a:chOff x="2922122" y="253719"/>
            <a:chExt cx="6114569" cy="4078899"/>
          </a:xfrm>
          <a:effectLst>
            <a:outerShdw blurRad="152400" dist="76200" dir="5400000" sx="96000" sy="96000" rotWithShape="0">
              <a:schemeClr val="tx1">
                <a:alpha val="15000"/>
              </a:schemeClr>
            </a:outerShdw>
          </a:effectLst>
        </p:grpSpPr>
        <p:grpSp>
          <p:nvGrpSpPr>
            <p:cNvPr id="5" name="Group 4">
              <a:extLst>
                <a:ext uri="{FF2B5EF4-FFF2-40B4-BE49-F238E27FC236}">
                  <a16:creationId xmlns:a16="http://schemas.microsoft.com/office/drawing/2014/main" id="{2F53BC06-BF7F-4398-A28E-97B0A848F467}"/>
                </a:ext>
              </a:extLst>
            </p:cNvPr>
            <p:cNvGrpSpPr>
              <a:grpSpLocks noChangeAspect="1"/>
            </p:cNvGrpSpPr>
            <p:nvPr/>
          </p:nvGrpSpPr>
          <p:grpSpPr bwMode="auto">
            <a:xfrm>
              <a:off x="2922122" y="253719"/>
              <a:ext cx="6114569" cy="4078899"/>
              <a:chOff x="455" y="0"/>
              <a:chExt cx="4854" cy="3238"/>
            </a:xfrm>
          </p:grpSpPr>
          <p:sp>
            <p:nvSpPr>
              <p:cNvPr id="9" name="Freeform 5">
                <a:extLst>
                  <a:ext uri="{FF2B5EF4-FFF2-40B4-BE49-F238E27FC236}">
                    <a16:creationId xmlns:a16="http://schemas.microsoft.com/office/drawing/2014/main" id="{E5DFD678-31D7-4940-A188-AB78F70C49C2}"/>
                  </a:ext>
                </a:extLst>
              </p:cNvPr>
              <p:cNvSpPr>
                <a:spLocks/>
              </p:cNvSpPr>
              <p:nvPr/>
            </p:nvSpPr>
            <p:spPr bwMode="auto">
              <a:xfrm>
                <a:off x="1819" y="548"/>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WY</a:t>
                </a:r>
              </a:p>
            </p:txBody>
          </p:sp>
          <p:sp>
            <p:nvSpPr>
              <p:cNvPr id="10" name="Freeform 6">
                <a:extLst>
                  <a:ext uri="{FF2B5EF4-FFF2-40B4-BE49-F238E27FC236}">
                    <a16:creationId xmlns:a16="http://schemas.microsoft.com/office/drawing/2014/main" id="{1993E435-4F46-4060-B5E5-2B023B84A392}"/>
                  </a:ext>
                </a:extLst>
              </p:cNvPr>
              <p:cNvSpPr>
                <a:spLocks/>
              </p:cNvSpPr>
              <p:nvPr/>
            </p:nvSpPr>
            <p:spPr bwMode="auto">
              <a:xfrm>
                <a:off x="4214"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WV</a:t>
                </a:r>
              </a:p>
            </p:txBody>
          </p:sp>
          <p:sp>
            <p:nvSpPr>
              <p:cNvPr id="11" name="Freeform 7">
                <a:extLst>
                  <a:ext uri="{FF2B5EF4-FFF2-40B4-BE49-F238E27FC236}">
                    <a16:creationId xmlns:a16="http://schemas.microsoft.com/office/drawing/2014/main" id="{ADF7B404-714B-4462-9C7A-A7D92F891235}"/>
                  </a:ext>
                </a:extLst>
              </p:cNvPr>
              <p:cNvSpPr>
                <a:spLocks noEditPoints="1"/>
              </p:cNvSpPr>
              <p:nvPr/>
            </p:nvSpPr>
            <p:spPr bwMode="auto">
              <a:xfrm>
                <a:off x="3290" y="344"/>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WI</a:t>
                </a:r>
              </a:p>
            </p:txBody>
          </p:sp>
          <p:sp>
            <p:nvSpPr>
              <p:cNvPr id="12" name="Freeform 8">
                <a:extLst>
                  <a:ext uri="{FF2B5EF4-FFF2-40B4-BE49-F238E27FC236}">
                    <a16:creationId xmlns:a16="http://schemas.microsoft.com/office/drawing/2014/main" id="{A9DCF448-BE73-41AB-A01A-05E5DF595632}"/>
                  </a:ext>
                </a:extLst>
              </p:cNvPr>
              <p:cNvSpPr>
                <a:spLocks noEditPoints="1"/>
              </p:cNvSpPr>
              <p:nvPr/>
            </p:nvSpPr>
            <p:spPr bwMode="auto">
              <a:xfrm>
                <a:off x="865"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WA</a:t>
                </a:r>
              </a:p>
            </p:txBody>
          </p:sp>
          <p:sp>
            <p:nvSpPr>
              <p:cNvPr id="13" name="Freeform 9">
                <a:extLst>
                  <a:ext uri="{FF2B5EF4-FFF2-40B4-BE49-F238E27FC236}">
                    <a16:creationId xmlns:a16="http://schemas.microsoft.com/office/drawing/2014/main" id="{DCBFD105-BB1E-46A1-B122-6F4932DDBDCA}"/>
                  </a:ext>
                </a:extLst>
              </p:cNvPr>
              <p:cNvSpPr>
                <a:spLocks/>
              </p:cNvSpPr>
              <p:nvPr/>
            </p:nvSpPr>
            <p:spPr bwMode="auto">
              <a:xfrm>
                <a:off x="4815"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VT</a:t>
                </a:r>
              </a:p>
            </p:txBody>
          </p:sp>
          <p:sp>
            <p:nvSpPr>
              <p:cNvPr id="14" name="Freeform 10">
                <a:extLst>
                  <a:ext uri="{FF2B5EF4-FFF2-40B4-BE49-F238E27FC236}">
                    <a16:creationId xmlns:a16="http://schemas.microsoft.com/office/drawing/2014/main" id="{346DD4B1-DB68-4E36-BC04-850B8A1BD61B}"/>
                  </a:ext>
                </a:extLst>
              </p:cNvPr>
              <p:cNvSpPr>
                <a:spLocks noEditPoints="1"/>
              </p:cNvSpPr>
              <p:nvPr/>
            </p:nvSpPr>
            <p:spPr bwMode="auto">
              <a:xfrm>
                <a:off x="4151"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VA</a:t>
                </a:r>
              </a:p>
            </p:txBody>
          </p:sp>
          <p:sp>
            <p:nvSpPr>
              <p:cNvPr id="15" name="Freeform 11">
                <a:extLst>
                  <a:ext uri="{FF2B5EF4-FFF2-40B4-BE49-F238E27FC236}">
                    <a16:creationId xmlns:a16="http://schemas.microsoft.com/office/drawing/2014/main" id="{83C39076-3F84-438D-9741-DD60460F888D}"/>
                  </a:ext>
                </a:extLst>
              </p:cNvPr>
              <p:cNvSpPr>
                <a:spLocks/>
              </p:cNvSpPr>
              <p:nvPr/>
            </p:nvSpPr>
            <p:spPr bwMode="auto">
              <a:xfrm>
                <a:off x="1516"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UT</a:t>
                </a:r>
              </a:p>
            </p:txBody>
          </p:sp>
          <p:sp>
            <p:nvSpPr>
              <p:cNvPr id="16" name="Freeform 12">
                <a:extLst>
                  <a:ext uri="{FF2B5EF4-FFF2-40B4-BE49-F238E27FC236}">
                    <a16:creationId xmlns:a16="http://schemas.microsoft.com/office/drawing/2014/main" id="{2F41C972-862C-4227-B7C0-B12603C23A04}"/>
                  </a:ext>
                </a:extLst>
              </p:cNvPr>
              <p:cNvSpPr>
                <a:spLocks noEditPoints="1"/>
              </p:cNvSpPr>
              <p:nvPr/>
            </p:nvSpPr>
            <p:spPr bwMode="auto">
              <a:xfrm>
                <a:off x="2123" y="1495"/>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TX</a:t>
                </a:r>
              </a:p>
            </p:txBody>
          </p:sp>
          <p:sp>
            <p:nvSpPr>
              <p:cNvPr id="17" name="Freeform 13">
                <a:extLst>
                  <a:ext uri="{FF2B5EF4-FFF2-40B4-BE49-F238E27FC236}">
                    <a16:creationId xmlns:a16="http://schemas.microsoft.com/office/drawing/2014/main" id="{C8B5EBAD-E831-43D6-A23F-B03DDC9B1D0A}"/>
                  </a:ext>
                </a:extLst>
              </p:cNvPr>
              <p:cNvSpPr>
                <a:spLocks/>
              </p:cNvSpPr>
              <p:nvPr/>
            </p:nvSpPr>
            <p:spPr bwMode="auto">
              <a:xfrm>
                <a:off x="3592" y="1354"/>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TN</a:t>
                </a:r>
              </a:p>
            </p:txBody>
          </p:sp>
          <p:sp>
            <p:nvSpPr>
              <p:cNvPr id="18" name="Freeform 14">
                <a:extLst>
                  <a:ext uri="{FF2B5EF4-FFF2-40B4-BE49-F238E27FC236}">
                    <a16:creationId xmlns:a16="http://schemas.microsoft.com/office/drawing/2014/main" id="{43E12A34-DB20-4569-9FC3-E09927C72B73}"/>
                  </a:ext>
                </a:extLst>
              </p:cNvPr>
              <p:cNvSpPr>
                <a:spLocks/>
              </p:cNvSpPr>
              <p:nvPr/>
            </p:nvSpPr>
            <p:spPr bwMode="auto">
              <a:xfrm>
                <a:off x="2407" y="489"/>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SD</a:t>
                </a:r>
              </a:p>
            </p:txBody>
          </p:sp>
          <p:sp>
            <p:nvSpPr>
              <p:cNvPr id="19" name="Freeform 15">
                <a:extLst>
                  <a:ext uri="{FF2B5EF4-FFF2-40B4-BE49-F238E27FC236}">
                    <a16:creationId xmlns:a16="http://schemas.microsoft.com/office/drawing/2014/main" id="{0A8D60AD-C763-47C3-A118-66BB0CD38405}"/>
                  </a:ext>
                </a:extLst>
              </p:cNvPr>
              <p:cNvSpPr>
                <a:spLocks noEditPoints="1"/>
              </p:cNvSpPr>
              <p:nvPr/>
            </p:nvSpPr>
            <p:spPr bwMode="auto">
              <a:xfrm>
                <a:off x="4208" y="1501"/>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rial" panose="020B0604020202020204" pitchFamily="34" charset="0"/>
                    <a:ea typeface="+mn-ea"/>
                    <a:cs typeface="+mn-cs"/>
                  </a:rPr>
                  <a:t>SC</a:t>
                </a:r>
              </a:p>
            </p:txBody>
          </p:sp>
          <p:sp>
            <p:nvSpPr>
              <p:cNvPr id="20" name="Freeform 16">
                <a:extLst>
                  <a:ext uri="{FF2B5EF4-FFF2-40B4-BE49-F238E27FC236}">
                    <a16:creationId xmlns:a16="http://schemas.microsoft.com/office/drawing/2014/main" id="{44005DC2-0A96-4D8E-9CCD-118F398EB22B}"/>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Freeform 17">
                <a:extLst>
                  <a:ext uri="{FF2B5EF4-FFF2-40B4-BE49-F238E27FC236}">
                    <a16:creationId xmlns:a16="http://schemas.microsoft.com/office/drawing/2014/main" id="{41349D1E-C040-48F3-8262-916F9807172A}"/>
                  </a:ext>
                </a:extLst>
              </p:cNvPr>
              <p:cNvSpPr>
                <a:spLocks/>
              </p:cNvSpPr>
              <p:nvPr/>
            </p:nvSpPr>
            <p:spPr bwMode="auto">
              <a:xfrm>
                <a:off x="4318"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PA</a:t>
                </a:r>
              </a:p>
            </p:txBody>
          </p:sp>
          <p:sp>
            <p:nvSpPr>
              <p:cNvPr id="22" name="Freeform 18">
                <a:extLst>
                  <a:ext uri="{FF2B5EF4-FFF2-40B4-BE49-F238E27FC236}">
                    <a16:creationId xmlns:a16="http://schemas.microsoft.com/office/drawing/2014/main" id="{5A1FB2CB-66CE-4E21-A9B3-8C75E85A8FA9}"/>
                  </a:ext>
                </a:extLst>
              </p:cNvPr>
              <p:cNvSpPr>
                <a:spLocks/>
              </p:cNvSpPr>
              <p:nvPr/>
            </p:nvSpPr>
            <p:spPr bwMode="auto">
              <a:xfrm>
                <a:off x="752"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OR</a:t>
                </a:r>
              </a:p>
            </p:txBody>
          </p:sp>
          <p:sp>
            <p:nvSpPr>
              <p:cNvPr id="23" name="Freeform 19">
                <a:extLst>
                  <a:ext uri="{FF2B5EF4-FFF2-40B4-BE49-F238E27FC236}">
                    <a16:creationId xmlns:a16="http://schemas.microsoft.com/office/drawing/2014/main" id="{A45BA82C-1D7E-44AF-A18E-15466E9734CE}"/>
                  </a:ext>
                </a:extLst>
              </p:cNvPr>
              <p:cNvSpPr>
                <a:spLocks/>
              </p:cNvSpPr>
              <p:nvPr/>
            </p:nvSpPr>
            <p:spPr bwMode="auto">
              <a:xfrm>
                <a:off x="2471" y="1434"/>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lumMod val="20000"/>
                  <a:lumOff val="80000"/>
                </a:schemeClr>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rial" panose="020B0604020202020204" pitchFamily="34" charset="0"/>
                    <a:ea typeface="+mn-ea"/>
                    <a:cs typeface="+mn-cs"/>
                  </a:rPr>
                  <a:t>OK</a:t>
                </a:r>
              </a:p>
            </p:txBody>
          </p:sp>
          <p:sp>
            <p:nvSpPr>
              <p:cNvPr id="24" name="Freeform 20">
                <a:extLst>
                  <a:ext uri="{FF2B5EF4-FFF2-40B4-BE49-F238E27FC236}">
                    <a16:creationId xmlns:a16="http://schemas.microsoft.com/office/drawing/2014/main" id="{10F3A2C1-FBE5-46E2-96C3-976F60A3A610}"/>
                  </a:ext>
                </a:extLst>
              </p:cNvPr>
              <p:cNvSpPr>
                <a:spLocks/>
              </p:cNvSpPr>
              <p:nvPr/>
            </p:nvSpPr>
            <p:spPr bwMode="auto">
              <a:xfrm>
                <a:off x="3976" y="772"/>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OH</a:t>
                </a:r>
              </a:p>
            </p:txBody>
          </p:sp>
          <p:sp>
            <p:nvSpPr>
              <p:cNvPr id="25" name="Freeform 21">
                <a:extLst>
                  <a:ext uri="{FF2B5EF4-FFF2-40B4-BE49-F238E27FC236}">
                    <a16:creationId xmlns:a16="http://schemas.microsoft.com/office/drawing/2014/main" id="{890A0F40-0D2D-4B1F-82CB-B3E039B2E87F}"/>
                  </a:ext>
                </a:extLst>
              </p:cNvPr>
              <p:cNvSpPr>
                <a:spLocks/>
              </p:cNvSpPr>
              <p:nvPr/>
            </p:nvSpPr>
            <p:spPr bwMode="auto">
              <a:xfrm>
                <a:off x="1045"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NV</a:t>
                </a:r>
              </a:p>
            </p:txBody>
          </p:sp>
          <p:sp>
            <p:nvSpPr>
              <p:cNvPr id="26" name="Freeform 22">
                <a:extLst>
                  <a:ext uri="{FF2B5EF4-FFF2-40B4-BE49-F238E27FC236}">
                    <a16:creationId xmlns:a16="http://schemas.microsoft.com/office/drawing/2014/main" id="{3DCA57AF-B0A0-4F8E-9635-C55B84FF4306}"/>
                  </a:ext>
                </a:extLst>
              </p:cNvPr>
              <p:cNvSpPr>
                <a:spLocks/>
              </p:cNvSpPr>
              <p:nvPr/>
            </p:nvSpPr>
            <p:spPr bwMode="auto">
              <a:xfrm>
                <a:off x="1899" y="1413"/>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NM</a:t>
                </a:r>
              </a:p>
            </p:txBody>
          </p:sp>
          <p:sp>
            <p:nvSpPr>
              <p:cNvPr id="27" name="Freeform 23">
                <a:extLst>
                  <a:ext uri="{FF2B5EF4-FFF2-40B4-BE49-F238E27FC236}">
                    <a16:creationId xmlns:a16="http://schemas.microsoft.com/office/drawing/2014/main" id="{FC5D7ACC-9C0F-487C-AE67-77E7BA4372F5}"/>
                  </a:ext>
                </a:extLst>
              </p:cNvPr>
              <p:cNvSpPr>
                <a:spLocks noEditPoints="1"/>
              </p:cNvSpPr>
              <p:nvPr/>
            </p:nvSpPr>
            <p:spPr bwMode="auto">
              <a:xfrm>
                <a:off x="4373"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NY</a:t>
                </a:r>
              </a:p>
            </p:txBody>
          </p:sp>
          <p:sp>
            <p:nvSpPr>
              <p:cNvPr id="28" name="Freeform 24">
                <a:extLst>
                  <a:ext uri="{FF2B5EF4-FFF2-40B4-BE49-F238E27FC236}">
                    <a16:creationId xmlns:a16="http://schemas.microsoft.com/office/drawing/2014/main" id="{563BBC90-322E-4862-A1CE-6D8A67FA48D3}"/>
                  </a:ext>
                </a:extLst>
              </p:cNvPr>
              <p:cNvSpPr>
                <a:spLocks noEditPoints="1"/>
              </p:cNvSpPr>
              <p:nvPr/>
            </p:nvSpPr>
            <p:spPr bwMode="auto">
              <a:xfrm>
                <a:off x="4772"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accent1"/>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NJ</a:t>
                </a:r>
              </a:p>
            </p:txBody>
          </p:sp>
          <p:sp>
            <p:nvSpPr>
              <p:cNvPr id="29" name="Freeform 26">
                <a:extLst>
                  <a:ext uri="{FF2B5EF4-FFF2-40B4-BE49-F238E27FC236}">
                    <a16:creationId xmlns:a16="http://schemas.microsoft.com/office/drawing/2014/main" id="{EB0AACE4-814D-4484-8EA4-BAAB5F644048}"/>
                  </a:ext>
                </a:extLst>
              </p:cNvPr>
              <p:cNvSpPr>
                <a:spLocks/>
              </p:cNvSpPr>
              <p:nvPr/>
            </p:nvSpPr>
            <p:spPr bwMode="auto">
              <a:xfrm>
                <a:off x="2401"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NE</a:t>
                </a:r>
              </a:p>
            </p:txBody>
          </p:sp>
          <p:sp>
            <p:nvSpPr>
              <p:cNvPr id="30" name="Freeform 27">
                <a:extLst>
                  <a:ext uri="{FF2B5EF4-FFF2-40B4-BE49-F238E27FC236}">
                    <a16:creationId xmlns:a16="http://schemas.microsoft.com/office/drawing/2014/main" id="{5252188B-DD11-433F-9D49-74426526C80F}"/>
                  </a:ext>
                </a:extLst>
              </p:cNvPr>
              <p:cNvSpPr>
                <a:spLocks/>
              </p:cNvSpPr>
              <p:nvPr/>
            </p:nvSpPr>
            <p:spPr bwMode="auto">
              <a:xfrm>
                <a:off x="2419" y="173"/>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ND</a:t>
                </a:r>
              </a:p>
            </p:txBody>
          </p:sp>
          <p:sp>
            <p:nvSpPr>
              <p:cNvPr id="31" name="Freeform 28">
                <a:extLst>
                  <a:ext uri="{FF2B5EF4-FFF2-40B4-BE49-F238E27FC236}">
                    <a16:creationId xmlns:a16="http://schemas.microsoft.com/office/drawing/2014/main" id="{C636C26B-E4A0-44F6-A292-3B28693D06DF}"/>
                  </a:ext>
                </a:extLst>
              </p:cNvPr>
              <p:cNvSpPr>
                <a:spLocks noEditPoints="1"/>
              </p:cNvSpPr>
              <p:nvPr/>
            </p:nvSpPr>
            <p:spPr bwMode="auto">
              <a:xfrm>
                <a:off x="4118"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NC</a:t>
                </a:r>
              </a:p>
            </p:txBody>
          </p:sp>
          <p:sp>
            <p:nvSpPr>
              <p:cNvPr id="32" name="Freeform 29">
                <a:extLst>
                  <a:ext uri="{FF2B5EF4-FFF2-40B4-BE49-F238E27FC236}">
                    <a16:creationId xmlns:a16="http://schemas.microsoft.com/office/drawing/2014/main" id="{04605CF0-FA9D-4E08-B91C-4CF06DED14F3}"/>
                  </a:ext>
                </a:extLst>
              </p:cNvPr>
              <p:cNvSpPr>
                <a:spLocks/>
              </p:cNvSpPr>
              <p:nvPr/>
            </p:nvSpPr>
            <p:spPr bwMode="auto">
              <a:xfrm>
                <a:off x="1512"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MT</a:t>
                </a:r>
              </a:p>
            </p:txBody>
          </p:sp>
          <p:sp>
            <p:nvSpPr>
              <p:cNvPr id="33" name="Freeform 30">
                <a:extLst>
                  <a:ext uri="{FF2B5EF4-FFF2-40B4-BE49-F238E27FC236}">
                    <a16:creationId xmlns:a16="http://schemas.microsoft.com/office/drawing/2014/main" id="{5D571716-2F4D-46E3-B5D0-CE6E7F64A4B0}"/>
                  </a:ext>
                </a:extLst>
              </p:cNvPr>
              <p:cNvSpPr>
                <a:spLocks noEditPoints="1"/>
              </p:cNvSpPr>
              <p:nvPr/>
            </p:nvSpPr>
            <p:spPr bwMode="auto">
              <a:xfrm>
                <a:off x="3504" y="1604"/>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MS</a:t>
                </a:r>
              </a:p>
            </p:txBody>
          </p:sp>
          <p:sp>
            <p:nvSpPr>
              <p:cNvPr id="34" name="Freeform 31">
                <a:extLst>
                  <a:ext uri="{FF2B5EF4-FFF2-40B4-BE49-F238E27FC236}">
                    <a16:creationId xmlns:a16="http://schemas.microsoft.com/office/drawing/2014/main" id="{00E1AAFF-ECF5-4C97-B98E-727638CF1F89}"/>
                  </a:ext>
                </a:extLst>
              </p:cNvPr>
              <p:cNvSpPr>
                <a:spLocks/>
              </p:cNvSpPr>
              <p:nvPr/>
            </p:nvSpPr>
            <p:spPr bwMode="auto">
              <a:xfrm>
                <a:off x="3085"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MO</a:t>
                </a:r>
              </a:p>
            </p:txBody>
          </p:sp>
          <p:sp>
            <p:nvSpPr>
              <p:cNvPr id="35" name="Freeform 32">
                <a:extLst>
                  <a:ext uri="{FF2B5EF4-FFF2-40B4-BE49-F238E27FC236}">
                    <a16:creationId xmlns:a16="http://schemas.microsoft.com/office/drawing/2014/main" id="{897C50DD-68AE-4622-93E6-2B863FA44AB0}"/>
                  </a:ext>
                </a:extLst>
              </p:cNvPr>
              <p:cNvSpPr>
                <a:spLocks/>
              </p:cNvSpPr>
              <p:nvPr/>
            </p:nvSpPr>
            <p:spPr bwMode="auto">
              <a:xfrm>
                <a:off x="2941"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MN</a:t>
                </a:r>
              </a:p>
            </p:txBody>
          </p:sp>
          <p:sp>
            <p:nvSpPr>
              <p:cNvPr id="36" name="Freeform 33">
                <a:extLst>
                  <a:ext uri="{FF2B5EF4-FFF2-40B4-BE49-F238E27FC236}">
                    <a16:creationId xmlns:a16="http://schemas.microsoft.com/office/drawing/2014/main" id="{A593B15C-EF52-4894-ACE8-9CF8BF783652}"/>
                  </a:ext>
                </a:extLst>
              </p:cNvPr>
              <p:cNvSpPr>
                <a:spLocks noEditPoints="1"/>
              </p:cNvSpPr>
              <p:nvPr/>
            </p:nvSpPr>
            <p:spPr bwMode="auto">
              <a:xfrm>
                <a:off x="3474" y="218"/>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MI</a:t>
                </a:r>
              </a:p>
            </p:txBody>
          </p:sp>
          <p:sp>
            <p:nvSpPr>
              <p:cNvPr id="37" name="Freeform 34">
                <a:extLst>
                  <a:ext uri="{FF2B5EF4-FFF2-40B4-BE49-F238E27FC236}">
                    <a16:creationId xmlns:a16="http://schemas.microsoft.com/office/drawing/2014/main" id="{65D314AE-F048-408D-8535-3989F3E8EBF3}"/>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ME</a:t>
                </a:r>
              </a:p>
            </p:txBody>
          </p:sp>
          <p:sp>
            <p:nvSpPr>
              <p:cNvPr id="38" name="Freeform 35">
                <a:extLst>
                  <a:ext uri="{FF2B5EF4-FFF2-40B4-BE49-F238E27FC236}">
                    <a16:creationId xmlns:a16="http://schemas.microsoft.com/office/drawing/2014/main" id="{8FFCF28B-36F1-4D38-8717-EF08BA2B0EC7}"/>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MD</a:t>
                </a:r>
              </a:p>
            </p:txBody>
          </p:sp>
          <p:sp>
            <p:nvSpPr>
              <p:cNvPr id="39" name="Freeform 36">
                <a:extLst>
                  <a:ext uri="{FF2B5EF4-FFF2-40B4-BE49-F238E27FC236}">
                    <a16:creationId xmlns:a16="http://schemas.microsoft.com/office/drawing/2014/main" id="{D1B763E9-AFA1-49AA-8672-2D939568E3AE}"/>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MA</a:t>
                </a:r>
              </a:p>
            </p:txBody>
          </p:sp>
          <p:sp>
            <p:nvSpPr>
              <p:cNvPr id="40" name="Freeform 37">
                <a:extLst>
                  <a:ext uri="{FF2B5EF4-FFF2-40B4-BE49-F238E27FC236}">
                    <a16:creationId xmlns:a16="http://schemas.microsoft.com/office/drawing/2014/main" id="{65BC2F6E-F6B5-4304-96B3-75616A52FCCA}"/>
                  </a:ext>
                </a:extLst>
              </p:cNvPr>
              <p:cNvSpPr>
                <a:spLocks noEditPoints="1"/>
              </p:cNvSpPr>
              <p:nvPr/>
            </p:nvSpPr>
            <p:spPr bwMode="auto">
              <a:xfrm>
                <a:off x="3274" y="1841"/>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LA</a:t>
                </a:r>
              </a:p>
            </p:txBody>
          </p:sp>
          <p:sp>
            <p:nvSpPr>
              <p:cNvPr id="41" name="Freeform 38">
                <a:extLst>
                  <a:ext uri="{FF2B5EF4-FFF2-40B4-BE49-F238E27FC236}">
                    <a16:creationId xmlns:a16="http://schemas.microsoft.com/office/drawing/2014/main" id="{6545742C-F89D-4463-8743-F8A88539A1ED}"/>
                  </a:ext>
                </a:extLst>
              </p:cNvPr>
              <p:cNvSpPr>
                <a:spLocks noEditPoints="1"/>
              </p:cNvSpPr>
              <p:nvPr/>
            </p:nvSpPr>
            <p:spPr bwMode="auto">
              <a:xfrm>
                <a:off x="3638" y="1126"/>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KY</a:t>
                </a:r>
              </a:p>
            </p:txBody>
          </p:sp>
          <p:sp>
            <p:nvSpPr>
              <p:cNvPr id="42" name="Freeform 39">
                <a:extLst>
                  <a:ext uri="{FF2B5EF4-FFF2-40B4-BE49-F238E27FC236}">
                    <a16:creationId xmlns:a16="http://schemas.microsoft.com/office/drawing/2014/main" id="{2D4370FA-EC80-4F6A-9DAF-D0FFD1D1F8DC}"/>
                  </a:ext>
                </a:extLst>
              </p:cNvPr>
              <p:cNvSpPr>
                <a:spLocks/>
              </p:cNvSpPr>
              <p:nvPr/>
            </p:nvSpPr>
            <p:spPr bwMode="auto">
              <a:xfrm>
                <a:off x="2559" y="1114"/>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rial" panose="020B0604020202020204" pitchFamily="34" charset="0"/>
                    <a:ea typeface="+mn-ea"/>
                    <a:cs typeface="+mn-cs"/>
                  </a:rPr>
                  <a:t>KS</a:t>
                </a:r>
              </a:p>
            </p:txBody>
          </p:sp>
          <p:sp>
            <p:nvSpPr>
              <p:cNvPr id="43" name="Freeform 40">
                <a:extLst>
                  <a:ext uri="{FF2B5EF4-FFF2-40B4-BE49-F238E27FC236}">
                    <a16:creationId xmlns:a16="http://schemas.microsoft.com/office/drawing/2014/main" id="{86514E52-BEDF-4B2F-97B0-82210890E996}"/>
                  </a:ext>
                </a:extLst>
              </p:cNvPr>
              <p:cNvSpPr>
                <a:spLocks/>
              </p:cNvSpPr>
              <p:nvPr/>
            </p:nvSpPr>
            <p:spPr bwMode="auto">
              <a:xfrm>
                <a:off x="3750" y="849"/>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IN</a:t>
                </a:r>
              </a:p>
            </p:txBody>
          </p:sp>
          <p:sp>
            <p:nvSpPr>
              <p:cNvPr id="44" name="Freeform 41">
                <a:extLst>
                  <a:ext uri="{FF2B5EF4-FFF2-40B4-BE49-F238E27FC236}">
                    <a16:creationId xmlns:a16="http://schemas.microsoft.com/office/drawing/2014/main" id="{17A9E9AF-52B1-4082-A486-7A35774F3A33}"/>
                  </a:ext>
                </a:extLst>
              </p:cNvPr>
              <p:cNvSpPr>
                <a:spLocks/>
              </p:cNvSpPr>
              <p:nvPr/>
            </p:nvSpPr>
            <p:spPr bwMode="auto">
              <a:xfrm>
                <a:off x="3442"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IL</a:t>
                </a:r>
              </a:p>
            </p:txBody>
          </p:sp>
          <p:sp>
            <p:nvSpPr>
              <p:cNvPr id="45" name="Freeform 42">
                <a:extLst>
                  <a:ext uri="{FF2B5EF4-FFF2-40B4-BE49-F238E27FC236}">
                    <a16:creationId xmlns:a16="http://schemas.microsoft.com/office/drawing/2014/main" id="{7697541C-59CF-45F6-8968-70753AEFEF0F}"/>
                  </a:ext>
                </a:extLst>
              </p:cNvPr>
              <p:cNvSpPr>
                <a:spLocks/>
              </p:cNvSpPr>
              <p:nvPr/>
            </p:nvSpPr>
            <p:spPr bwMode="auto">
              <a:xfrm>
                <a:off x="1345"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ID</a:t>
                </a:r>
              </a:p>
            </p:txBody>
          </p:sp>
          <p:sp>
            <p:nvSpPr>
              <p:cNvPr id="46" name="Freeform 43">
                <a:extLst>
                  <a:ext uri="{FF2B5EF4-FFF2-40B4-BE49-F238E27FC236}">
                    <a16:creationId xmlns:a16="http://schemas.microsoft.com/office/drawing/2014/main" id="{4267AAB0-8843-4568-9830-2AB6D231935F}"/>
                  </a:ext>
                </a:extLst>
              </p:cNvPr>
              <p:cNvSpPr>
                <a:spLocks/>
              </p:cNvSpPr>
              <p:nvPr/>
            </p:nvSpPr>
            <p:spPr bwMode="auto">
              <a:xfrm>
                <a:off x="3003" y="724"/>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IA</a:t>
                </a:r>
              </a:p>
            </p:txBody>
          </p:sp>
          <p:sp>
            <p:nvSpPr>
              <p:cNvPr id="47" name="Freeform 44">
                <a:extLst>
                  <a:ext uri="{FF2B5EF4-FFF2-40B4-BE49-F238E27FC236}">
                    <a16:creationId xmlns:a16="http://schemas.microsoft.com/office/drawing/2014/main" id="{A7F5E9B7-998F-4A11-9C6A-9DCC4C689F57}"/>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bg1">
                  <a:lumMod val="75000"/>
                </a:schemeClr>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HI</a:t>
                </a:r>
              </a:p>
            </p:txBody>
          </p:sp>
          <p:sp>
            <p:nvSpPr>
              <p:cNvPr id="48" name="Freeform 45">
                <a:extLst>
                  <a:ext uri="{FF2B5EF4-FFF2-40B4-BE49-F238E27FC236}">
                    <a16:creationId xmlns:a16="http://schemas.microsoft.com/office/drawing/2014/main" id="{A03A0FFB-4C8E-49D0-A051-1958663C2723}"/>
                  </a:ext>
                </a:extLst>
              </p:cNvPr>
              <p:cNvSpPr>
                <a:spLocks noEditPoints="1"/>
              </p:cNvSpPr>
              <p:nvPr/>
            </p:nvSpPr>
            <p:spPr bwMode="auto">
              <a:xfrm>
                <a:off x="4005"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a:t>
                </a:r>
              </a:p>
            </p:txBody>
          </p:sp>
          <p:sp>
            <p:nvSpPr>
              <p:cNvPr id="49" name="Freeform 46">
                <a:extLst>
                  <a:ext uri="{FF2B5EF4-FFF2-40B4-BE49-F238E27FC236}">
                    <a16:creationId xmlns:a16="http://schemas.microsoft.com/office/drawing/2014/main" id="{B5A80302-0DF5-4AB2-9054-C95F2CCF2DA2}"/>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1"/>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FL</a:t>
                </a:r>
              </a:p>
            </p:txBody>
          </p:sp>
          <p:sp>
            <p:nvSpPr>
              <p:cNvPr id="50" name="Freeform 47">
                <a:extLst>
                  <a:ext uri="{FF2B5EF4-FFF2-40B4-BE49-F238E27FC236}">
                    <a16:creationId xmlns:a16="http://schemas.microsoft.com/office/drawing/2014/main" id="{8C7B5A5D-7B17-49E4-99BE-ED85D676E03F}"/>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effectLst/>
                    <a:uLnTx/>
                    <a:uFillTx/>
                    <a:latin typeface="Arial" panose="020B0604020202020204" pitchFamily="34" charset="0"/>
                    <a:ea typeface="+mn-ea"/>
                    <a:cs typeface="+mn-cs"/>
                  </a:rPr>
                  <a:t>DE</a:t>
                </a:r>
              </a:p>
            </p:txBody>
          </p:sp>
          <p:sp>
            <p:nvSpPr>
              <p:cNvPr id="51" name="Freeform 48">
                <a:extLst>
                  <a:ext uri="{FF2B5EF4-FFF2-40B4-BE49-F238E27FC236}">
                    <a16:creationId xmlns:a16="http://schemas.microsoft.com/office/drawing/2014/main" id="{C45ACE5B-4586-43E2-8051-CA074E704128}"/>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Freeform 49">
                <a:extLst>
                  <a:ext uri="{FF2B5EF4-FFF2-40B4-BE49-F238E27FC236}">
                    <a16:creationId xmlns:a16="http://schemas.microsoft.com/office/drawing/2014/main" id="{E80BF648-FACE-4C46-8DCC-BFF7E6DDD52F}"/>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CT</a:t>
                </a:r>
              </a:p>
            </p:txBody>
          </p:sp>
          <p:sp>
            <p:nvSpPr>
              <p:cNvPr id="53" name="Freeform 50">
                <a:extLst>
                  <a:ext uri="{FF2B5EF4-FFF2-40B4-BE49-F238E27FC236}">
                    <a16:creationId xmlns:a16="http://schemas.microsoft.com/office/drawing/2014/main" id="{68338FD7-E253-4103-BEFF-C1D834675934}"/>
                  </a:ext>
                </a:extLst>
              </p:cNvPr>
              <p:cNvSpPr>
                <a:spLocks/>
              </p:cNvSpPr>
              <p:nvPr/>
            </p:nvSpPr>
            <p:spPr bwMode="auto">
              <a:xfrm>
                <a:off x="1948"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CO</a:t>
                </a:r>
              </a:p>
            </p:txBody>
          </p:sp>
          <p:sp>
            <p:nvSpPr>
              <p:cNvPr id="54" name="Freeform 51">
                <a:extLst>
                  <a:ext uri="{FF2B5EF4-FFF2-40B4-BE49-F238E27FC236}">
                    <a16:creationId xmlns:a16="http://schemas.microsoft.com/office/drawing/2014/main" id="{195C872B-7912-48FA-AE4A-9040799C12F7}"/>
                  </a:ext>
                </a:extLst>
              </p:cNvPr>
              <p:cNvSpPr>
                <a:spLocks noEditPoints="1"/>
              </p:cNvSpPr>
              <p:nvPr/>
            </p:nvSpPr>
            <p:spPr bwMode="auto">
              <a:xfrm>
                <a:off x="716" y="694"/>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CA</a:t>
                </a:r>
              </a:p>
            </p:txBody>
          </p:sp>
          <p:sp>
            <p:nvSpPr>
              <p:cNvPr id="55" name="Freeform 52">
                <a:extLst>
                  <a:ext uri="{FF2B5EF4-FFF2-40B4-BE49-F238E27FC236}">
                    <a16:creationId xmlns:a16="http://schemas.microsoft.com/office/drawing/2014/main" id="{E1109DA1-CB68-4830-AAA9-69135F530C13}"/>
                  </a:ext>
                </a:extLst>
              </p:cNvPr>
              <p:cNvSpPr>
                <a:spLocks/>
              </p:cNvSpPr>
              <p:nvPr/>
            </p:nvSpPr>
            <p:spPr bwMode="auto">
              <a:xfrm>
                <a:off x="1387" y="1368"/>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AZ</a:t>
                </a:r>
              </a:p>
            </p:txBody>
          </p:sp>
          <p:sp>
            <p:nvSpPr>
              <p:cNvPr id="56" name="Freeform 53">
                <a:extLst>
                  <a:ext uri="{FF2B5EF4-FFF2-40B4-BE49-F238E27FC236}">
                    <a16:creationId xmlns:a16="http://schemas.microsoft.com/office/drawing/2014/main" id="{35AE47E9-44C7-425E-82E2-8A0200671E81}"/>
                  </a:ext>
                </a:extLst>
              </p:cNvPr>
              <p:cNvSpPr>
                <a:spLocks/>
              </p:cNvSpPr>
              <p:nvPr/>
            </p:nvSpPr>
            <p:spPr bwMode="auto">
              <a:xfrm>
                <a:off x="3202" y="1460"/>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AR</a:t>
                </a:r>
              </a:p>
            </p:txBody>
          </p:sp>
          <p:sp>
            <p:nvSpPr>
              <p:cNvPr id="57" name="Freeform 54">
                <a:extLst>
                  <a:ext uri="{FF2B5EF4-FFF2-40B4-BE49-F238E27FC236}">
                    <a16:creationId xmlns:a16="http://schemas.microsoft.com/office/drawing/2014/main" id="{6AE2C554-2AC2-4094-A631-04028D3EEAC3}"/>
                  </a:ext>
                </a:extLst>
              </p:cNvPr>
              <p:cNvSpPr>
                <a:spLocks noEditPoints="1"/>
              </p:cNvSpPr>
              <p:nvPr/>
            </p:nvSpPr>
            <p:spPr bwMode="auto">
              <a:xfrm>
                <a:off x="3778" y="1577"/>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AL</a:t>
                </a:r>
              </a:p>
            </p:txBody>
          </p:sp>
          <p:sp>
            <p:nvSpPr>
              <p:cNvPr id="58" name="Freeform 55">
                <a:extLst>
                  <a:ext uri="{FF2B5EF4-FFF2-40B4-BE49-F238E27FC236}">
                    <a16:creationId xmlns:a16="http://schemas.microsoft.com/office/drawing/2014/main" id="{36D4B099-3AA3-4292-B1DB-BEE6E6D50E10}"/>
                  </a:ext>
                </a:extLst>
              </p:cNvPr>
              <p:cNvSpPr>
                <a:spLocks noEditPoints="1"/>
              </p:cNvSpPr>
              <p:nvPr/>
            </p:nvSpPr>
            <p:spPr bwMode="auto">
              <a:xfrm>
                <a:off x="455"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1"/>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AK</a:t>
                </a:r>
              </a:p>
            </p:txBody>
          </p:sp>
          <p:sp>
            <p:nvSpPr>
              <p:cNvPr id="59" name="Freeform 25">
                <a:extLst>
                  <a:ext uri="{FF2B5EF4-FFF2-40B4-BE49-F238E27FC236}">
                    <a16:creationId xmlns:a16="http://schemas.microsoft.com/office/drawing/2014/main" id="{98BB22DF-68D9-4DE9-AF16-B5910980D2A5}"/>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accent1"/>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NH</a:t>
                </a:r>
              </a:p>
            </p:txBody>
          </p:sp>
        </p:grpSp>
        <p:sp>
          <p:nvSpPr>
            <p:cNvPr id="6" name="Freeform: Shape 5">
              <a:extLst>
                <a:ext uri="{FF2B5EF4-FFF2-40B4-BE49-F238E27FC236}">
                  <a16:creationId xmlns:a16="http://schemas.microsoft.com/office/drawing/2014/main" id="{7D373FD5-CAEC-40C1-9F56-0ACA3A4D64E5}"/>
                </a:ext>
              </a:extLst>
            </p:cNvPr>
            <p:cNvSpPr/>
            <p:nvPr/>
          </p:nvSpPr>
          <p:spPr>
            <a:xfrm>
              <a:off x="6420991" y="3498699"/>
              <a:ext cx="406313" cy="503879"/>
            </a:xfrm>
            <a:custGeom>
              <a:avLst/>
              <a:gdLst>
                <a:gd name="connsiteX0" fmla="*/ 21592 w 297315"/>
                <a:gd name="connsiteY0" fmla="*/ 358743 h 368708"/>
                <a:gd name="connsiteX1" fmla="*/ 28236 w 297315"/>
                <a:gd name="connsiteY1" fmla="*/ 355421 h 368708"/>
                <a:gd name="connsiteX2" fmla="*/ 34880 w 297315"/>
                <a:gd name="connsiteY2" fmla="*/ 355421 h 368708"/>
                <a:gd name="connsiteX3" fmla="*/ 39869 w 297315"/>
                <a:gd name="connsiteY3" fmla="*/ 363725 h 368708"/>
                <a:gd name="connsiteX4" fmla="*/ 29897 w 297315"/>
                <a:gd name="connsiteY4" fmla="*/ 368708 h 368708"/>
                <a:gd name="connsiteX5" fmla="*/ 18270 w 297315"/>
                <a:gd name="connsiteY5" fmla="*/ 368708 h 368708"/>
                <a:gd name="connsiteX6" fmla="*/ 21592 w 297315"/>
                <a:gd name="connsiteY6" fmla="*/ 358743 h 368708"/>
                <a:gd name="connsiteX7" fmla="*/ 6644 w 297315"/>
                <a:gd name="connsiteY7" fmla="*/ 169409 h 368708"/>
                <a:gd name="connsiteX8" fmla="*/ 18270 w 297315"/>
                <a:gd name="connsiteY8" fmla="*/ 164426 h 368708"/>
                <a:gd name="connsiteX9" fmla="*/ 41524 w 297315"/>
                <a:gd name="connsiteY9" fmla="*/ 164426 h 368708"/>
                <a:gd name="connsiteX10" fmla="*/ 59801 w 297315"/>
                <a:gd name="connsiteY10" fmla="*/ 162765 h 368708"/>
                <a:gd name="connsiteX11" fmla="*/ 94681 w 297315"/>
                <a:gd name="connsiteY11" fmla="*/ 152800 h 368708"/>
                <a:gd name="connsiteX12" fmla="*/ 114612 w 297315"/>
                <a:gd name="connsiteY12" fmla="*/ 149478 h 368708"/>
                <a:gd name="connsiteX13" fmla="*/ 124578 w 297315"/>
                <a:gd name="connsiteY13" fmla="*/ 152800 h 368708"/>
                <a:gd name="connsiteX14" fmla="*/ 132882 w 297315"/>
                <a:gd name="connsiteY14" fmla="*/ 151139 h 368708"/>
                <a:gd name="connsiteX15" fmla="*/ 136204 w 297315"/>
                <a:gd name="connsiteY15" fmla="*/ 144495 h 368708"/>
                <a:gd name="connsiteX16" fmla="*/ 132882 w 297315"/>
                <a:gd name="connsiteY16" fmla="*/ 139512 h 368708"/>
                <a:gd name="connsiteX17" fmla="*/ 132882 w 297315"/>
                <a:gd name="connsiteY17" fmla="*/ 132868 h 368708"/>
                <a:gd name="connsiteX18" fmla="*/ 136204 w 297315"/>
                <a:gd name="connsiteY18" fmla="*/ 129546 h 368708"/>
                <a:gd name="connsiteX19" fmla="*/ 144509 w 297315"/>
                <a:gd name="connsiteY19" fmla="*/ 127886 h 368708"/>
                <a:gd name="connsiteX20" fmla="*/ 156135 w 297315"/>
                <a:gd name="connsiteY20" fmla="*/ 129546 h 368708"/>
                <a:gd name="connsiteX21" fmla="*/ 162779 w 297315"/>
                <a:gd name="connsiteY21" fmla="*/ 116259 h 368708"/>
                <a:gd name="connsiteX22" fmla="*/ 161118 w 297315"/>
                <a:gd name="connsiteY22" fmla="*/ 102971 h 368708"/>
                <a:gd name="connsiteX23" fmla="*/ 177728 w 297315"/>
                <a:gd name="connsiteY23" fmla="*/ 74742 h 368708"/>
                <a:gd name="connsiteX24" fmla="*/ 191015 w 297315"/>
                <a:gd name="connsiteY24" fmla="*/ 51489 h 368708"/>
                <a:gd name="connsiteX25" fmla="*/ 191015 w 297315"/>
                <a:gd name="connsiteY25" fmla="*/ 28236 h 368708"/>
                <a:gd name="connsiteX26" fmla="*/ 199320 w 297315"/>
                <a:gd name="connsiteY26" fmla="*/ 14948 h 368708"/>
                <a:gd name="connsiteX27" fmla="*/ 207625 w 297315"/>
                <a:gd name="connsiteY27" fmla="*/ 1661 h 368708"/>
                <a:gd name="connsiteX28" fmla="*/ 215929 w 297315"/>
                <a:gd name="connsiteY28" fmla="*/ 0 h 368708"/>
                <a:gd name="connsiteX29" fmla="*/ 229217 w 297315"/>
                <a:gd name="connsiteY29" fmla="*/ 9966 h 368708"/>
                <a:gd name="connsiteX30" fmla="*/ 239182 w 297315"/>
                <a:gd name="connsiteY30" fmla="*/ 21592 h 368708"/>
                <a:gd name="connsiteX31" fmla="*/ 250809 w 297315"/>
                <a:gd name="connsiteY31" fmla="*/ 34880 h 368708"/>
                <a:gd name="connsiteX32" fmla="*/ 252470 w 297315"/>
                <a:gd name="connsiteY32" fmla="*/ 41524 h 368708"/>
                <a:gd name="connsiteX33" fmla="*/ 269079 w 297315"/>
                <a:gd name="connsiteY33" fmla="*/ 46506 h 368708"/>
                <a:gd name="connsiteX34" fmla="*/ 292333 w 297315"/>
                <a:gd name="connsiteY34" fmla="*/ 46506 h 368708"/>
                <a:gd name="connsiteX35" fmla="*/ 297315 w 297315"/>
                <a:gd name="connsiteY35" fmla="*/ 49828 h 368708"/>
                <a:gd name="connsiteX36" fmla="*/ 289011 w 297315"/>
                <a:gd name="connsiteY36" fmla="*/ 66438 h 368708"/>
                <a:gd name="connsiteX37" fmla="*/ 280706 w 297315"/>
                <a:gd name="connsiteY37" fmla="*/ 89684 h 368708"/>
                <a:gd name="connsiteX38" fmla="*/ 267418 w 297315"/>
                <a:gd name="connsiteY38" fmla="*/ 116259 h 368708"/>
                <a:gd name="connsiteX39" fmla="*/ 237521 w 297315"/>
                <a:gd name="connsiteY39" fmla="*/ 134529 h 368708"/>
                <a:gd name="connsiteX40" fmla="*/ 202642 w 297315"/>
                <a:gd name="connsiteY40" fmla="*/ 166087 h 368708"/>
                <a:gd name="connsiteX41" fmla="*/ 181050 w 297315"/>
                <a:gd name="connsiteY41" fmla="*/ 184358 h 368708"/>
                <a:gd name="connsiteX42" fmla="*/ 164440 w 297315"/>
                <a:gd name="connsiteY42" fmla="*/ 197638 h 368708"/>
                <a:gd name="connsiteX43" fmla="*/ 147831 w 297315"/>
                <a:gd name="connsiteY43" fmla="*/ 207604 h 368708"/>
                <a:gd name="connsiteX44" fmla="*/ 137865 w 297315"/>
                <a:gd name="connsiteY44" fmla="*/ 230857 h 368708"/>
                <a:gd name="connsiteX45" fmla="*/ 134543 w 297315"/>
                <a:gd name="connsiteY45" fmla="*/ 270719 h 368708"/>
                <a:gd name="connsiteX46" fmla="*/ 134543 w 297315"/>
                <a:gd name="connsiteY46" fmla="*/ 302277 h 368708"/>
                <a:gd name="connsiteX47" fmla="*/ 131221 w 297315"/>
                <a:gd name="connsiteY47" fmla="*/ 313897 h 368708"/>
                <a:gd name="connsiteX48" fmla="*/ 119595 w 297315"/>
                <a:gd name="connsiteY48" fmla="*/ 328846 h 368708"/>
                <a:gd name="connsiteX49" fmla="*/ 107968 w 297315"/>
                <a:gd name="connsiteY49" fmla="*/ 340472 h 368708"/>
                <a:gd name="connsiteX50" fmla="*/ 93020 w 297315"/>
                <a:gd name="connsiteY50" fmla="*/ 355421 h 368708"/>
                <a:gd name="connsiteX51" fmla="*/ 74749 w 297315"/>
                <a:gd name="connsiteY51" fmla="*/ 355421 h 368708"/>
                <a:gd name="connsiteX52" fmla="*/ 51496 w 297315"/>
                <a:gd name="connsiteY52" fmla="*/ 347116 h 368708"/>
                <a:gd name="connsiteX53" fmla="*/ 38202 w 297315"/>
                <a:gd name="connsiteY53" fmla="*/ 333828 h 368708"/>
                <a:gd name="connsiteX54" fmla="*/ 29897 w 297315"/>
                <a:gd name="connsiteY54" fmla="*/ 297294 h 368708"/>
                <a:gd name="connsiteX55" fmla="*/ 14948 w 297315"/>
                <a:gd name="connsiteY55" fmla="*/ 272380 h 368708"/>
                <a:gd name="connsiteX56" fmla="*/ 14948 w 297315"/>
                <a:gd name="connsiteY56" fmla="*/ 257432 h 368708"/>
                <a:gd name="connsiteX57" fmla="*/ 31558 w 297315"/>
                <a:gd name="connsiteY57" fmla="*/ 237501 h 368708"/>
                <a:gd name="connsiteX58" fmla="*/ 39869 w 297315"/>
                <a:gd name="connsiteY58" fmla="*/ 220891 h 368708"/>
                <a:gd name="connsiteX59" fmla="*/ 34880 w 297315"/>
                <a:gd name="connsiteY59" fmla="*/ 210926 h 368708"/>
                <a:gd name="connsiteX60" fmla="*/ 24914 w 297315"/>
                <a:gd name="connsiteY60" fmla="*/ 210926 h 368708"/>
                <a:gd name="connsiteX61" fmla="*/ 19931 w 297315"/>
                <a:gd name="connsiteY61" fmla="*/ 202621 h 368708"/>
                <a:gd name="connsiteX62" fmla="*/ 8305 w 297315"/>
                <a:gd name="connsiteY62" fmla="*/ 189340 h 368708"/>
                <a:gd name="connsiteX63" fmla="*/ 0 w 297315"/>
                <a:gd name="connsiteY63" fmla="*/ 181036 h 368708"/>
                <a:gd name="connsiteX64" fmla="*/ 6644 w 297315"/>
                <a:gd name="connsiteY64" fmla="*/ 169409 h 36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7315" h="368708">
                  <a:moveTo>
                    <a:pt x="21592" y="358743"/>
                  </a:moveTo>
                  <a:lnTo>
                    <a:pt x="28236" y="355421"/>
                  </a:lnTo>
                  <a:lnTo>
                    <a:pt x="34880" y="355421"/>
                  </a:lnTo>
                  <a:lnTo>
                    <a:pt x="39869" y="363725"/>
                  </a:lnTo>
                  <a:lnTo>
                    <a:pt x="29897" y="368708"/>
                  </a:lnTo>
                  <a:lnTo>
                    <a:pt x="18270" y="368708"/>
                  </a:lnTo>
                  <a:lnTo>
                    <a:pt x="21592" y="358743"/>
                  </a:lnTo>
                  <a:close/>
                  <a:moveTo>
                    <a:pt x="6644" y="169409"/>
                  </a:moveTo>
                  <a:lnTo>
                    <a:pt x="18270" y="164426"/>
                  </a:lnTo>
                  <a:lnTo>
                    <a:pt x="41524" y="164426"/>
                  </a:lnTo>
                  <a:lnTo>
                    <a:pt x="59801" y="162765"/>
                  </a:lnTo>
                  <a:lnTo>
                    <a:pt x="94681" y="152800"/>
                  </a:lnTo>
                  <a:lnTo>
                    <a:pt x="114612" y="149478"/>
                  </a:lnTo>
                  <a:lnTo>
                    <a:pt x="124578" y="152800"/>
                  </a:lnTo>
                  <a:lnTo>
                    <a:pt x="132882" y="151139"/>
                  </a:lnTo>
                  <a:lnTo>
                    <a:pt x="136204" y="144495"/>
                  </a:lnTo>
                  <a:lnTo>
                    <a:pt x="132882" y="139512"/>
                  </a:lnTo>
                  <a:lnTo>
                    <a:pt x="132882" y="132868"/>
                  </a:lnTo>
                  <a:lnTo>
                    <a:pt x="136204" y="129546"/>
                  </a:lnTo>
                  <a:lnTo>
                    <a:pt x="144509" y="127886"/>
                  </a:lnTo>
                  <a:lnTo>
                    <a:pt x="156135" y="129546"/>
                  </a:lnTo>
                  <a:lnTo>
                    <a:pt x="162779" y="116259"/>
                  </a:lnTo>
                  <a:lnTo>
                    <a:pt x="161118" y="102971"/>
                  </a:lnTo>
                  <a:lnTo>
                    <a:pt x="177728" y="74742"/>
                  </a:lnTo>
                  <a:lnTo>
                    <a:pt x="191015" y="51489"/>
                  </a:lnTo>
                  <a:lnTo>
                    <a:pt x="191015" y="28236"/>
                  </a:lnTo>
                  <a:lnTo>
                    <a:pt x="199320" y="14948"/>
                  </a:lnTo>
                  <a:lnTo>
                    <a:pt x="207625" y="1661"/>
                  </a:lnTo>
                  <a:lnTo>
                    <a:pt x="215929" y="0"/>
                  </a:lnTo>
                  <a:lnTo>
                    <a:pt x="229217" y="9966"/>
                  </a:lnTo>
                  <a:lnTo>
                    <a:pt x="239182" y="21592"/>
                  </a:lnTo>
                  <a:lnTo>
                    <a:pt x="250809" y="34880"/>
                  </a:lnTo>
                  <a:lnTo>
                    <a:pt x="252470" y="41524"/>
                  </a:lnTo>
                  <a:lnTo>
                    <a:pt x="269079" y="46506"/>
                  </a:lnTo>
                  <a:lnTo>
                    <a:pt x="292333" y="46506"/>
                  </a:lnTo>
                  <a:lnTo>
                    <a:pt x="297315" y="49828"/>
                  </a:lnTo>
                  <a:lnTo>
                    <a:pt x="289011" y="66438"/>
                  </a:lnTo>
                  <a:lnTo>
                    <a:pt x="280706" y="89684"/>
                  </a:lnTo>
                  <a:lnTo>
                    <a:pt x="267418" y="116259"/>
                  </a:lnTo>
                  <a:lnTo>
                    <a:pt x="237521" y="134529"/>
                  </a:lnTo>
                  <a:lnTo>
                    <a:pt x="202642" y="166087"/>
                  </a:lnTo>
                  <a:lnTo>
                    <a:pt x="181050" y="184358"/>
                  </a:lnTo>
                  <a:lnTo>
                    <a:pt x="164440" y="197638"/>
                  </a:lnTo>
                  <a:lnTo>
                    <a:pt x="147831" y="207604"/>
                  </a:lnTo>
                  <a:lnTo>
                    <a:pt x="137865" y="230857"/>
                  </a:lnTo>
                  <a:lnTo>
                    <a:pt x="134543" y="270719"/>
                  </a:lnTo>
                  <a:lnTo>
                    <a:pt x="134543" y="302277"/>
                  </a:lnTo>
                  <a:lnTo>
                    <a:pt x="131221" y="313897"/>
                  </a:lnTo>
                  <a:lnTo>
                    <a:pt x="119595" y="328846"/>
                  </a:lnTo>
                  <a:lnTo>
                    <a:pt x="107968" y="340472"/>
                  </a:lnTo>
                  <a:lnTo>
                    <a:pt x="93020" y="355421"/>
                  </a:lnTo>
                  <a:lnTo>
                    <a:pt x="74749" y="355421"/>
                  </a:lnTo>
                  <a:lnTo>
                    <a:pt x="51496" y="347116"/>
                  </a:lnTo>
                  <a:lnTo>
                    <a:pt x="38202" y="333828"/>
                  </a:lnTo>
                  <a:lnTo>
                    <a:pt x="29897" y="297294"/>
                  </a:lnTo>
                  <a:lnTo>
                    <a:pt x="14948" y="272380"/>
                  </a:lnTo>
                  <a:lnTo>
                    <a:pt x="14948" y="257432"/>
                  </a:lnTo>
                  <a:lnTo>
                    <a:pt x="31558" y="237501"/>
                  </a:lnTo>
                  <a:lnTo>
                    <a:pt x="39869" y="220891"/>
                  </a:lnTo>
                  <a:lnTo>
                    <a:pt x="34880" y="210926"/>
                  </a:lnTo>
                  <a:lnTo>
                    <a:pt x="24914" y="210926"/>
                  </a:lnTo>
                  <a:lnTo>
                    <a:pt x="19931" y="202621"/>
                  </a:lnTo>
                  <a:lnTo>
                    <a:pt x="8305" y="189340"/>
                  </a:lnTo>
                  <a:lnTo>
                    <a:pt x="0" y="181036"/>
                  </a:lnTo>
                  <a:lnTo>
                    <a:pt x="6644" y="169409"/>
                  </a:lnTo>
                  <a:close/>
                </a:path>
              </a:pathLst>
            </a:custGeom>
            <a:solidFill>
              <a:schemeClr val="accent1"/>
            </a:solidFill>
            <a:ln w="3175" cap="rnd">
              <a:solidFill>
                <a:schemeClr val="bg1"/>
              </a:solidFill>
              <a:prstDash val="solid"/>
              <a:round/>
              <a:headEnd/>
              <a:tailEnd/>
            </a:ln>
          </p:spPr>
          <p:txBody>
            <a:bodyPr vert="horz" wrap="square" lIns="72000" tIns="0" rIns="0" bIns="144000" numCol="1" anchor="b"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mn-cs"/>
                </a:rPr>
                <a:t>GU</a:t>
              </a:r>
            </a:p>
          </p:txBody>
        </p:sp>
        <p:sp>
          <p:nvSpPr>
            <p:cNvPr id="7" name="Freeform: Shape 6">
              <a:extLst>
                <a:ext uri="{FF2B5EF4-FFF2-40B4-BE49-F238E27FC236}">
                  <a16:creationId xmlns:a16="http://schemas.microsoft.com/office/drawing/2014/main" id="{D5E372F0-6516-4CA1-9E33-63DAEBD92B63}"/>
                </a:ext>
              </a:extLst>
            </p:cNvPr>
            <p:cNvSpPr/>
            <p:nvPr/>
          </p:nvSpPr>
          <p:spPr>
            <a:xfrm>
              <a:off x="6947162" y="3646231"/>
              <a:ext cx="1014634" cy="238324"/>
            </a:xfrm>
            <a:custGeom>
              <a:avLst/>
              <a:gdLst>
                <a:gd name="connsiteX0" fmla="*/ 710890 w 742447"/>
                <a:gd name="connsiteY0" fmla="*/ 44845 h 174391"/>
                <a:gd name="connsiteX1" fmla="*/ 712551 w 742447"/>
                <a:gd name="connsiteY1" fmla="*/ 48167 h 174391"/>
                <a:gd name="connsiteX2" fmla="*/ 714211 w 742447"/>
                <a:gd name="connsiteY2" fmla="*/ 48167 h 174391"/>
                <a:gd name="connsiteX3" fmla="*/ 717534 w 742447"/>
                <a:gd name="connsiteY3" fmla="*/ 48167 h 174391"/>
                <a:gd name="connsiteX4" fmla="*/ 719195 w 742447"/>
                <a:gd name="connsiteY4" fmla="*/ 49828 h 174391"/>
                <a:gd name="connsiteX5" fmla="*/ 720855 w 742447"/>
                <a:gd name="connsiteY5" fmla="*/ 49828 h 174391"/>
                <a:gd name="connsiteX6" fmla="*/ 732482 w 742447"/>
                <a:gd name="connsiteY6" fmla="*/ 48167 h 174391"/>
                <a:gd name="connsiteX7" fmla="*/ 742448 w 742447"/>
                <a:gd name="connsiteY7" fmla="*/ 53150 h 174391"/>
                <a:gd name="connsiteX8" fmla="*/ 740787 w 742447"/>
                <a:gd name="connsiteY8" fmla="*/ 56472 h 174391"/>
                <a:gd name="connsiteX9" fmla="*/ 734143 w 742447"/>
                <a:gd name="connsiteY9" fmla="*/ 59794 h 174391"/>
                <a:gd name="connsiteX10" fmla="*/ 730821 w 742447"/>
                <a:gd name="connsiteY10" fmla="*/ 61455 h 174391"/>
                <a:gd name="connsiteX11" fmla="*/ 725838 w 742447"/>
                <a:gd name="connsiteY11" fmla="*/ 64777 h 174391"/>
                <a:gd name="connsiteX12" fmla="*/ 712551 w 742447"/>
                <a:gd name="connsiteY12" fmla="*/ 59794 h 174391"/>
                <a:gd name="connsiteX13" fmla="*/ 710890 w 742447"/>
                <a:gd name="connsiteY13" fmla="*/ 56472 h 174391"/>
                <a:gd name="connsiteX14" fmla="*/ 712551 w 742447"/>
                <a:gd name="connsiteY14" fmla="*/ 53150 h 174391"/>
                <a:gd name="connsiteX15" fmla="*/ 709229 w 742447"/>
                <a:gd name="connsiteY15" fmla="*/ 46506 h 174391"/>
                <a:gd name="connsiteX16" fmla="*/ 710890 w 742447"/>
                <a:gd name="connsiteY16" fmla="*/ 44845 h 174391"/>
                <a:gd name="connsiteX17" fmla="*/ 646113 w 742447"/>
                <a:gd name="connsiteY17" fmla="*/ 109615 h 174391"/>
                <a:gd name="connsiteX18" fmla="*/ 652757 w 742447"/>
                <a:gd name="connsiteY18" fmla="*/ 107954 h 174391"/>
                <a:gd name="connsiteX19" fmla="*/ 662722 w 742447"/>
                <a:gd name="connsiteY19" fmla="*/ 104632 h 174391"/>
                <a:gd name="connsiteX20" fmla="*/ 669366 w 742447"/>
                <a:gd name="connsiteY20" fmla="*/ 102971 h 174391"/>
                <a:gd name="connsiteX21" fmla="*/ 674349 w 742447"/>
                <a:gd name="connsiteY21" fmla="*/ 101311 h 174391"/>
                <a:gd name="connsiteX22" fmla="*/ 682654 w 742447"/>
                <a:gd name="connsiteY22" fmla="*/ 97989 h 174391"/>
                <a:gd name="connsiteX23" fmla="*/ 692619 w 742447"/>
                <a:gd name="connsiteY23" fmla="*/ 96328 h 174391"/>
                <a:gd name="connsiteX24" fmla="*/ 700924 w 742447"/>
                <a:gd name="connsiteY24" fmla="*/ 97989 h 174391"/>
                <a:gd name="connsiteX25" fmla="*/ 710890 w 742447"/>
                <a:gd name="connsiteY25" fmla="*/ 99649 h 174391"/>
                <a:gd name="connsiteX26" fmla="*/ 717534 w 742447"/>
                <a:gd name="connsiteY26" fmla="*/ 101311 h 174391"/>
                <a:gd name="connsiteX27" fmla="*/ 719195 w 742447"/>
                <a:gd name="connsiteY27" fmla="*/ 101311 h 174391"/>
                <a:gd name="connsiteX28" fmla="*/ 722516 w 742447"/>
                <a:gd name="connsiteY28" fmla="*/ 101311 h 174391"/>
                <a:gd name="connsiteX29" fmla="*/ 724177 w 742447"/>
                <a:gd name="connsiteY29" fmla="*/ 99649 h 174391"/>
                <a:gd name="connsiteX30" fmla="*/ 727499 w 742447"/>
                <a:gd name="connsiteY30" fmla="*/ 104632 h 174391"/>
                <a:gd name="connsiteX31" fmla="*/ 725838 w 742447"/>
                <a:gd name="connsiteY31" fmla="*/ 104632 h 174391"/>
                <a:gd name="connsiteX32" fmla="*/ 720855 w 742447"/>
                <a:gd name="connsiteY32" fmla="*/ 106293 h 174391"/>
                <a:gd name="connsiteX33" fmla="*/ 714211 w 742447"/>
                <a:gd name="connsiteY33" fmla="*/ 106293 h 174391"/>
                <a:gd name="connsiteX34" fmla="*/ 712551 w 742447"/>
                <a:gd name="connsiteY34" fmla="*/ 106293 h 174391"/>
                <a:gd name="connsiteX35" fmla="*/ 709229 w 742447"/>
                <a:gd name="connsiteY35" fmla="*/ 109615 h 174391"/>
                <a:gd name="connsiteX36" fmla="*/ 707568 w 742447"/>
                <a:gd name="connsiteY36" fmla="*/ 109615 h 174391"/>
                <a:gd name="connsiteX37" fmla="*/ 705907 w 742447"/>
                <a:gd name="connsiteY37" fmla="*/ 109615 h 174391"/>
                <a:gd name="connsiteX38" fmla="*/ 705907 w 742447"/>
                <a:gd name="connsiteY38" fmla="*/ 106293 h 174391"/>
                <a:gd name="connsiteX39" fmla="*/ 702585 w 742447"/>
                <a:gd name="connsiteY39" fmla="*/ 106293 h 174391"/>
                <a:gd name="connsiteX40" fmla="*/ 700924 w 742447"/>
                <a:gd name="connsiteY40" fmla="*/ 107954 h 174391"/>
                <a:gd name="connsiteX41" fmla="*/ 699263 w 742447"/>
                <a:gd name="connsiteY41" fmla="*/ 109615 h 174391"/>
                <a:gd name="connsiteX42" fmla="*/ 700924 w 742447"/>
                <a:gd name="connsiteY42" fmla="*/ 111276 h 174391"/>
                <a:gd name="connsiteX43" fmla="*/ 697602 w 742447"/>
                <a:gd name="connsiteY43" fmla="*/ 111276 h 174391"/>
                <a:gd name="connsiteX44" fmla="*/ 694280 w 742447"/>
                <a:gd name="connsiteY44" fmla="*/ 111276 h 174391"/>
                <a:gd name="connsiteX45" fmla="*/ 692619 w 742447"/>
                <a:gd name="connsiteY45" fmla="*/ 111276 h 174391"/>
                <a:gd name="connsiteX46" fmla="*/ 689298 w 742447"/>
                <a:gd name="connsiteY46" fmla="*/ 111276 h 174391"/>
                <a:gd name="connsiteX47" fmla="*/ 685976 w 742447"/>
                <a:gd name="connsiteY47" fmla="*/ 114598 h 174391"/>
                <a:gd name="connsiteX48" fmla="*/ 679332 w 742447"/>
                <a:gd name="connsiteY48" fmla="*/ 117920 h 174391"/>
                <a:gd name="connsiteX49" fmla="*/ 677671 w 742447"/>
                <a:gd name="connsiteY49" fmla="*/ 116259 h 174391"/>
                <a:gd name="connsiteX50" fmla="*/ 676010 w 742447"/>
                <a:gd name="connsiteY50" fmla="*/ 116259 h 174391"/>
                <a:gd name="connsiteX51" fmla="*/ 674349 w 742447"/>
                <a:gd name="connsiteY51" fmla="*/ 114598 h 174391"/>
                <a:gd name="connsiteX52" fmla="*/ 671027 w 742447"/>
                <a:gd name="connsiteY52" fmla="*/ 114598 h 174391"/>
                <a:gd name="connsiteX53" fmla="*/ 664384 w 742447"/>
                <a:gd name="connsiteY53" fmla="*/ 116259 h 174391"/>
                <a:gd name="connsiteX54" fmla="*/ 659401 w 742447"/>
                <a:gd name="connsiteY54" fmla="*/ 117920 h 174391"/>
                <a:gd name="connsiteX55" fmla="*/ 654418 w 742447"/>
                <a:gd name="connsiteY55" fmla="*/ 117920 h 174391"/>
                <a:gd name="connsiteX56" fmla="*/ 649435 w 742447"/>
                <a:gd name="connsiteY56" fmla="*/ 117920 h 174391"/>
                <a:gd name="connsiteX57" fmla="*/ 647774 w 742447"/>
                <a:gd name="connsiteY57" fmla="*/ 116259 h 174391"/>
                <a:gd name="connsiteX58" fmla="*/ 646113 w 742447"/>
                <a:gd name="connsiteY58" fmla="*/ 114598 h 174391"/>
                <a:gd name="connsiteX59" fmla="*/ 644452 w 742447"/>
                <a:gd name="connsiteY59" fmla="*/ 112937 h 174391"/>
                <a:gd name="connsiteX60" fmla="*/ 646113 w 742447"/>
                <a:gd name="connsiteY60" fmla="*/ 109615 h 174391"/>
                <a:gd name="connsiteX61" fmla="*/ 641130 w 742447"/>
                <a:gd name="connsiteY61" fmla="*/ 33219 h 174391"/>
                <a:gd name="connsiteX62" fmla="*/ 642791 w 742447"/>
                <a:gd name="connsiteY62" fmla="*/ 33219 h 174391"/>
                <a:gd name="connsiteX63" fmla="*/ 647774 w 742447"/>
                <a:gd name="connsiteY63" fmla="*/ 36541 h 174391"/>
                <a:gd name="connsiteX64" fmla="*/ 647774 w 742447"/>
                <a:gd name="connsiteY64" fmla="*/ 43184 h 174391"/>
                <a:gd name="connsiteX65" fmla="*/ 647774 w 742447"/>
                <a:gd name="connsiteY65" fmla="*/ 46506 h 174391"/>
                <a:gd name="connsiteX66" fmla="*/ 644452 w 742447"/>
                <a:gd name="connsiteY66" fmla="*/ 44845 h 174391"/>
                <a:gd name="connsiteX67" fmla="*/ 642791 w 742447"/>
                <a:gd name="connsiteY67" fmla="*/ 38202 h 174391"/>
                <a:gd name="connsiteX68" fmla="*/ 639469 w 742447"/>
                <a:gd name="connsiteY68" fmla="*/ 36541 h 174391"/>
                <a:gd name="connsiteX69" fmla="*/ 641130 w 742447"/>
                <a:gd name="connsiteY69" fmla="*/ 33219 h 174391"/>
                <a:gd name="connsiteX70" fmla="*/ 383677 w 742447"/>
                <a:gd name="connsiteY70" fmla="*/ 169409 h 174391"/>
                <a:gd name="connsiteX71" fmla="*/ 388660 w 742447"/>
                <a:gd name="connsiteY71" fmla="*/ 166087 h 174391"/>
                <a:gd name="connsiteX72" fmla="*/ 391982 w 742447"/>
                <a:gd name="connsiteY72" fmla="*/ 166087 h 174391"/>
                <a:gd name="connsiteX73" fmla="*/ 391982 w 742447"/>
                <a:gd name="connsiteY73" fmla="*/ 169409 h 174391"/>
                <a:gd name="connsiteX74" fmla="*/ 388660 w 742447"/>
                <a:gd name="connsiteY74" fmla="*/ 172731 h 174391"/>
                <a:gd name="connsiteX75" fmla="*/ 385338 w 742447"/>
                <a:gd name="connsiteY75" fmla="*/ 174392 h 174391"/>
                <a:gd name="connsiteX76" fmla="*/ 383677 w 742447"/>
                <a:gd name="connsiteY76" fmla="*/ 169409 h 174391"/>
                <a:gd name="connsiteX77" fmla="*/ 184365 w 742447"/>
                <a:gd name="connsiteY77" fmla="*/ 39863 h 174391"/>
                <a:gd name="connsiteX78" fmla="*/ 186025 w 742447"/>
                <a:gd name="connsiteY78" fmla="*/ 39863 h 174391"/>
                <a:gd name="connsiteX79" fmla="*/ 192669 w 742447"/>
                <a:gd name="connsiteY79" fmla="*/ 38202 h 174391"/>
                <a:gd name="connsiteX80" fmla="*/ 195991 w 742447"/>
                <a:gd name="connsiteY80" fmla="*/ 38202 h 174391"/>
                <a:gd name="connsiteX81" fmla="*/ 197652 w 742447"/>
                <a:gd name="connsiteY81" fmla="*/ 36541 h 174391"/>
                <a:gd name="connsiteX82" fmla="*/ 202635 w 742447"/>
                <a:gd name="connsiteY82" fmla="*/ 34880 h 174391"/>
                <a:gd name="connsiteX83" fmla="*/ 212600 w 742447"/>
                <a:gd name="connsiteY83" fmla="*/ 26575 h 174391"/>
                <a:gd name="connsiteX84" fmla="*/ 214262 w 742447"/>
                <a:gd name="connsiteY84" fmla="*/ 26575 h 174391"/>
                <a:gd name="connsiteX85" fmla="*/ 214262 w 742447"/>
                <a:gd name="connsiteY85" fmla="*/ 24914 h 174391"/>
                <a:gd name="connsiteX86" fmla="*/ 214262 w 742447"/>
                <a:gd name="connsiteY86" fmla="*/ 21592 h 174391"/>
                <a:gd name="connsiteX87" fmla="*/ 212600 w 742447"/>
                <a:gd name="connsiteY87" fmla="*/ 16609 h 174391"/>
                <a:gd name="connsiteX88" fmla="*/ 210940 w 742447"/>
                <a:gd name="connsiteY88" fmla="*/ 13287 h 174391"/>
                <a:gd name="connsiteX89" fmla="*/ 210940 w 742447"/>
                <a:gd name="connsiteY89" fmla="*/ 9966 h 174391"/>
                <a:gd name="connsiteX90" fmla="*/ 212600 w 742447"/>
                <a:gd name="connsiteY90" fmla="*/ 8305 h 174391"/>
                <a:gd name="connsiteX91" fmla="*/ 217583 w 742447"/>
                <a:gd name="connsiteY91" fmla="*/ 3322 h 174391"/>
                <a:gd name="connsiteX92" fmla="*/ 219244 w 742447"/>
                <a:gd name="connsiteY92" fmla="*/ 1661 h 174391"/>
                <a:gd name="connsiteX93" fmla="*/ 222566 w 742447"/>
                <a:gd name="connsiteY93" fmla="*/ 1661 h 174391"/>
                <a:gd name="connsiteX94" fmla="*/ 229210 w 742447"/>
                <a:gd name="connsiteY94" fmla="*/ 0 h 174391"/>
                <a:gd name="connsiteX95" fmla="*/ 230871 w 742447"/>
                <a:gd name="connsiteY95" fmla="*/ 0 h 174391"/>
                <a:gd name="connsiteX96" fmla="*/ 235854 w 742447"/>
                <a:gd name="connsiteY96" fmla="*/ 0 h 174391"/>
                <a:gd name="connsiteX97" fmla="*/ 250802 w 742447"/>
                <a:gd name="connsiteY97" fmla="*/ 1661 h 174391"/>
                <a:gd name="connsiteX98" fmla="*/ 260768 w 742447"/>
                <a:gd name="connsiteY98" fmla="*/ 4983 h 174391"/>
                <a:gd name="connsiteX99" fmla="*/ 267412 w 742447"/>
                <a:gd name="connsiteY99" fmla="*/ 6644 h 174391"/>
                <a:gd name="connsiteX100" fmla="*/ 269072 w 742447"/>
                <a:gd name="connsiteY100" fmla="*/ 6644 h 174391"/>
                <a:gd name="connsiteX101" fmla="*/ 272394 w 742447"/>
                <a:gd name="connsiteY101" fmla="*/ 6644 h 174391"/>
                <a:gd name="connsiteX102" fmla="*/ 282360 w 742447"/>
                <a:gd name="connsiteY102" fmla="*/ 8305 h 174391"/>
                <a:gd name="connsiteX103" fmla="*/ 284021 w 742447"/>
                <a:gd name="connsiteY103" fmla="*/ 8305 h 174391"/>
                <a:gd name="connsiteX104" fmla="*/ 293987 w 742447"/>
                <a:gd name="connsiteY104" fmla="*/ 6644 h 174391"/>
                <a:gd name="connsiteX105" fmla="*/ 297309 w 742447"/>
                <a:gd name="connsiteY105" fmla="*/ 6644 h 174391"/>
                <a:gd name="connsiteX106" fmla="*/ 302291 w 742447"/>
                <a:gd name="connsiteY106" fmla="*/ 8305 h 174391"/>
                <a:gd name="connsiteX107" fmla="*/ 312257 w 742447"/>
                <a:gd name="connsiteY107" fmla="*/ 6644 h 174391"/>
                <a:gd name="connsiteX108" fmla="*/ 317240 w 742447"/>
                <a:gd name="connsiteY108" fmla="*/ 6644 h 174391"/>
                <a:gd name="connsiteX109" fmla="*/ 320562 w 742447"/>
                <a:gd name="connsiteY109" fmla="*/ 8305 h 174391"/>
                <a:gd name="connsiteX110" fmla="*/ 325544 w 742447"/>
                <a:gd name="connsiteY110" fmla="*/ 9966 h 174391"/>
                <a:gd name="connsiteX111" fmla="*/ 327205 w 742447"/>
                <a:gd name="connsiteY111" fmla="*/ 11627 h 174391"/>
                <a:gd name="connsiteX112" fmla="*/ 328866 w 742447"/>
                <a:gd name="connsiteY112" fmla="*/ 11627 h 174391"/>
                <a:gd name="connsiteX113" fmla="*/ 335510 w 742447"/>
                <a:gd name="connsiteY113" fmla="*/ 11627 h 174391"/>
                <a:gd name="connsiteX114" fmla="*/ 343815 w 742447"/>
                <a:gd name="connsiteY114" fmla="*/ 9966 h 174391"/>
                <a:gd name="connsiteX115" fmla="*/ 343815 w 742447"/>
                <a:gd name="connsiteY115" fmla="*/ 8305 h 174391"/>
                <a:gd name="connsiteX116" fmla="*/ 348798 w 742447"/>
                <a:gd name="connsiteY116" fmla="*/ 8305 h 174391"/>
                <a:gd name="connsiteX117" fmla="*/ 353780 w 742447"/>
                <a:gd name="connsiteY117" fmla="*/ 6644 h 174391"/>
                <a:gd name="connsiteX118" fmla="*/ 358763 w 742447"/>
                <a:gd name="connsiteY118" fmla="*/ 6644 h 174391"/>
                <a:gd name="connsiteX119" fmla="*/ 370390 w 742447"/>
                <a:gd name="connsiteY119" fmla="*/ 8305 h 174391"/>
                <a:gd name="connsiteX120" fmla="*/ 375373 w 742447"/>
                <a:gd name="connsiteY120" fmla="*/ 8305 h 174391"/>
                <a:gd name="connsiteX121" fmla="*/ 377033 w 742447"/>
                <a:gd name="connsiteY121" fmla="*/ 6644 h 174391"/>
                <a:gd name="connsiteX122" fmla="*/ 375373 w 742447"/>
                <a:gd name="connsiteY122" fmla="*/ 6644 h 174391"/>
                <a:gd name="connsiteX123" fmla="*/ 377033 w 742447"/>
                <a:gd name="connsiteY123" fmla="*/ 6644 h 174391"/>
                <a:gd name="connsiteX124" fmla="*/ 383677 w 742447"/>
                <a:gd name="connsiteY124" fmla="*/ 9966 h 174391"/>
                <a:gd name="connsiteX125" fmla="*/ 385338 w 742447"/>
                <a:gd name="connsiteY125" fmla="*/ 8305 h 174391"/>
                <a:gd name="connsiteX126" fmla="*/ 390321 w 742447"/>
                <a:gd name="connsiteY126" fmla="*/ 9966 h 174391"/>
                <a:gd name="connsiteX127" fmla="*/ 401948 w 742447"/>
                <a:gd name="connsiteY127" fmla="*/ 13287 h 174391"/>
                <a:gd name="connsiteX128" fmla="*/ 405270 w 742447"/>
                <a:gd name="connsiteY128" fmla="*/ 13287 h 174391"/>
                <a:gd name="connsiteX129" fmla="*/ 406930 w 742447"/>
                <a:gd name="connsiteY129" fmla="*/ 11627 h 174391"/>
                <a:gd name="connsiteX130" fmla="*/ 408591 w 742447"/>
                <a:gd name="connsiteY130" fmla="*/ 9966 h 174391"/>
                <a:gd name="connsiteX131" fmla="*/ 410253 w 742447"/>
                <a:gd name="connsiteY131" fmla="*/ 8305 h 174391"/>
                <a:gd name="connsiteX132" fmla="*/ 415235 w 742447"/>
                <a:gd name="connsiteY132" fmla="*/ 6644 h 174391"/>
                <a:gd name="connsiteX133" fmla="*/ 418557 w 742447"/>
                <a:gd name="connsiteY133" fmla="*/ 6644 h 174391"/>
                <a:gd name="connsiteX134" fmla="*/ 421879 w 742447"/>
                <a:gd name="connsiteY134" fmla="*/ 6644 h 174391"/>
                <a:gd name="connsiteX135" fmla="*/ 426862 w 742447"/>
                <a:gd name="connsiteY135" fmla="*/ 8305 h 174391"/>
                <a:gd name="connsiteX136" fmla="*/ 428523 w 742447"/>
                <a:gd name="connsiteY136" fmla="*/ 8305 h 174391"/>
                <a:gd name="connsiteX137" fmla="*/ 435167 w 742447"/>
                <a:gd name="connsiteY137" fmla="*/ 8305 h 174391"/>
                <a:gd name="connsiteX138" fmla="*/ 436827 w 742447"/>
                <a:gd name="connsiteY138" fmla="*/ 8305 h 174391"/>
                <a:gd name="connsiteX139" fmla="*/ 443471 w 742447"/>
                <a:gd name="connsiteY139" fmla="*/ 11627 h 174391"/>
                <a:gd name="connsiteX140" fmla="*/ 450115 w 742447"/>
                <a:gd name="connsiteY140" fmla="*/ 11627 h 174391"/>
                <a:gd name="connsiteX141" fmla="*/ 451776 w 742447"/>
                <a:gd name="connsiteY141" fmla="*/ 11627 h 174391"/>
                <a:gd name="connsiteX142" fmla="*/ 455098 w 742447"/>
                <a:gd name="connsiteY142" fmla="*/ 9966 h 174391"/>
                <a:gd name="connsiteX143" fmla="*/ 456759 w 742447"/>
                <a:gd name="connsiteY143" fmla="*/ 9966 h 174391"/>
                <a:gd name="connsiteX144" fmla="*/ 460081 w 742447"/>
                <a:gd name="connsiteY144" fmla="*/ 9966 h 174391"/>
                <a:gd name="connsiteX145" fmla="*/ 461742 w 742447"/>
                <a:gd name="connsiteY145" fmla="*/ 11627 h 174391"/>
                <a:gd name="connsiteX146" fmla="*/ 463409 w 742447"/>
                <a:gd name="connsiteY146" fmla="*/ 13287 h 174391"/>
                <a:gd name="connsiteX147" fmla="*/ 470046 w 742447"/>
                <a:gd name="connsiteY147" fmla="*/ 13287 h 174391"/>
                <a:gd name="connsiteX148" fmla="*/ 475029 w 742447"/>
                <a:gd name="connsiteY148" fmla="*/ 13287 h 174391"/>
                <a:gd name="connsiteX149" fmla="*/ 476690 w 742447"/>
                <a:gd name="connsiteY149" fmla="*/ 13287 h 174391"/>
                <a:gd name="connsiteX150" fmla="*/ 478351 w 742447"/>
                <a:gd name="connsiteY150" fmla="*/ 13287 h 174391"/>
                <a:gd name="connsiteX151" fmla="*/ 480019 w 742447"/>
                <a:gd name="connsiteY151" fmla="*/ 14948 h 174391"/>
                <a:gd name="connsiteX152" fmla="*/ 483341 w 742447"/>
                <a:gd name="connsiteY152" fmla="*/ 14948 h 174391"/>
                <a:gd name="connsiteX153" fmla="*/ 484995 w 742447"/>
                <a:gd name="connsiteY153" fmla="*/ 16609 h 174391"/>
                <a:gd name="connsiteX154" fmla="*/ 488324 w 742447"/>
                <a:gd name="connsiteY154" fmla="*/ 16609 h 174391"/>
                <a:gd name="connsiteX155" fmla="*/ 491646 w 742447"/>
                <a:gd name="connsiteY155" fmla="*/ 13287 h 174391"/>
                <a:gd name="connsiteX156" fmla="*/ 491646 w 742447"/>
                <a:gd name="connsiteY156" fmla="*/ 11627 h 174391"/>
                <a:gd name="connsiteX157" fmla="*/ 494961 w 742447"/>
                <a:gd name="connsiteY157" fmla="*/ 11627 h 174391"/>
                <a:gd name="connsiteX158" fmla="*/ 498289 w 742447"/>
                <a:gd name="connsiteY158" fmla="*/ 13287 h 174391"/>
                <a:gd name="connsiteX159" fmla="*/ 504933 w 742447"/>
                <a:gd name="connsiteY159" fmla="*/ 13287 h 174391"/>
                <a:gd name="connsiteX160" fmla="*/ 506594 w 742447"/>
                <a:gd name="connsiteY160" fmla="*/ 14948 h 174391"/>
                <a:gd name="connsiteX161" fmla="*/ 509916 w 742447"/>
                <a:gd name="connsiteY161" fmla="*/ 14948 h 174391"/>
                <a:gd name="connsiteX162" fmla="*/ 518220 w 742447"/>
                <a:gd name="connsiteY162" fmla="*/ 16609 h 174391"/>
                <a:gd name="connsiteX163" fmla="*/ 519882 w 742447"/>
                <a:gd name="connsiteY163" fmla="*/ 18270 h 174391"/>
                <a:gd name="connsiteX164" fmla="*/ 523203 w 742447"/>
                <a:gd name="connsiteY164" fmla="*/ 19931 h 174391"/>
                <a:gd name="connsiteX165" fmla="*/ 528186 w 742447"/>
                <a:gd name="connsiteY165" fmla="*/ 19931 h 174391"/>
                <a:gd name="connsiteX166" fmla="*/ 529847 w 742447"/>
                <a:gd name="connsiteY166" fmla="*/ 18270 h 174391"/>
                <a:gd name="connsiteX167" fmla="*/ 531508 w 742447"/>
                <a:gd name="connsiteY167" fmla="*/ 16609 h 174391"/>
                <a:gd name="connsiteX168" fmla="*/ 531508 w 742447"/>
                <a:gd name="connsiteY168" fmla="*/ 14948 h 174391"/>
                <a:gd name="connsiteX169" fmla="*/ 541474 w 742447"/>
                <a:gd name="connsiteY169" fmla="*/ 18270 h 174391"/>
                <a:gd name="connsiteX170" fmla="*/ 549778 w 742447"/>
                <a:gd name="connsiteY170" fmla="*/ 19931 h 174391"/>
                <a:gd name="connsiteX171" fmla="*/ 553100 w 742447"/>
                <a:gd name="connsiteY171" fmla="*/ 19931 h 174391"/>
                <a:gd name="connsiteX172" fmla="*/ 554761 w 742447"/>
                <a:gd name="connsiteY172" fmla="*/ 18270 h 174391"/>
                <a:gd name="connsiteX173" fmla="*/ 563066 w 742447"/>
                <a:gd name="connsiteY173" fmla="*/ 21592 h 174391"/>
                <a:gd name="connsiteX174" fmla="*/ 573032 w 742447"/>
                <a:gd name="connsiteY174" fmla="*/ 23253 h 174391"/>
                <a:gd name="connsiteX175" fmla="*/ 576353 w 742447"/>
                <a:gd name="connsiteY175" fmla="*/ 24914 h 174391"/>
                <a:gd name="connsiteX176" fmla="*/ 579675 w 742447"/>
                <a:gd name="connsiteY176" fmla="*/ 28236 h 174391"/>
                <a:gd name="connsiteX177" fmla="*/ 582997 w 742447"/>
                <a:gd name="connsiteY177" fmla="*/ 28236 h 174391"/>
                <a:gd name="connsiteX178" fmla="*/ 586319 w 742447"/>
                <a:gd name="connsiteY178" fmla="*/ 24914 h 174391"/>
                <a:gd name="connsiteX179" fmla="*/ 587980 w 742447"/>
                <a:gd name="connsiteY179" fmla="*/ 26575 h 174391"/>
                <a:gd name="connsiteX180" fmla="*/ 587980 w 742447"/>
                <a:gd name="connsiteY180" fmla="*/ 28236 h 174391"/>
                <a:gd name="connsiteX181" fmla="*/ 591302 w 742447"/>
                <a:gd name="connsiteY181" fmla="*/ 28236 h 174391"/>
                <a:gd name="connsiteX182" fmla="*/ 592963 w 742447"/>
                <a:gd name="connsiteY182" fmla="*/ 28236 h 174391"/>
                <a:gd name="connsiteX183" fmla="*/ 591302 w 742447"/>
                <a:gd name="connsiteY183" fmla="*/ 29897 h 174391"/>
                <a:gd name="connsiteX184" fmla="*/ 597946 w 742447"/>
                <a:gd name="connsiteY184" fmla="*/ 34880 h 174391"/>
                <a:gd name="connsiteX185" fmla="*/ 599607 w 742447"/>
                <a:gd name="connsiteY185" fmla="*/ 36541 h 174391"/>
                <a:gd name="connsiteX186" fmla="*/ 602929 w 742447"/>
                <a:gd name="connsiteY186" fmla="*/ 36541 h 174391"/>
                <a:gd name="connsiteX187" fmla="*/ 602929 w 742447"/>
                <a:gd name="connsiteY187" fmla="*/ 34880 h 174391"/>
                <a:gd name="connsiteX188" fmla="*/ 602929 w 742447"/>
                <a:gd name="connsiteY188" fmla="*/ 33219 h 174391"/>
                <a:gd name="connsiteX189" fmla="*/ 606250 w 742447"/>
                <a:gd name="connsiteY189" fmla="*/ 33219 h 174391"/>
                <a:gd name="connsiteX190" fmla="*/ 607911 w 742447"/>
                <a:gd name="connsiteY190" fmla="*/ 38202 h 174391"/>
                <a:gd name="connsiteX191" fmla="*/ 611233 w 742447"/>
                <a:gd name="connsiteY191" fmla="*/ 39863 h 174391"/>
                <a:gd name="connsiteX192" fmla="*/ 614555 w 742447"/>
                <a:gd name="connsiteY192" fmla="*/ 39863 h 174391"/>
                <a:gd name="connsiteX193" fmla="*/ 616216 w 742447"/>
                <a:gd name="connsiteY193" fmla="*/ 39863 h 174391"/>
                <a:gd name="connsiteX194" fmla="*/ 617877 w 742447"/>
                <a:gd name="connsiteY194" fmla="*/ 41524 h 174391"/>
                <a:gd name="connsiteX195" fmla="*/ 619538 w 742447"/>
                <a:gd name="connsiteY195" fmla="*/ 41524 h 174391"/>
                <a:gd name="connsiteX196" fmla="*/ 621199 w 742447"/>
                <a:gd name="connsiteY196" fmla="*/ 41524 h 174391"/>
                <a:gd name="connsiteX197" fmla="*/ 624521 w 742447"/>
                <a:gd name="connsiteY197" fmla="*/ 39863 h 174391"/>
                <a:gd name="connsiteX198" fmla="*/ 624521 w 742447"/>
                <a:gd name="connsiteY198" fmla="*/ 38202 h 174391"/>
                <a:gd name="connsiteX199" fmla="*/ 626182 w 742447"/>
                <a:gd name="connsiteY199" fmla="*/ 36541 h 174391"/>
                <a:gd name="connsiteX200" fmla="*/ 632825 w 742447"/>
                <a:gd name="connsiteY200" fmla="*/ 34880 h 174391"/>
                <a:gd name="connsiteX201" fmla="*/ 634487 w 742447"/>
                <a:gd name="connsiteY201" fmla="*/ 34880 h 174391"/>
                <a:gd name="connsiteX202" fmla="*/ 634487 w 742447"/>
                <a:gd name="connsiteY202" fmla="*/ 36541 h 174391"/>
                <a:gd name="connsiteX203" fmla="*/ 632825 w 742447"/>
                <a:gd name="connsiteY203" fmla="*/ 39863 h 174391"/>
                <a:gd name="connsiteX204" fmla="*/ 629504 w 742447"/>
                <a:gd name="connsiteY204" fmla="*/ 46506 h 174391"/>
                <a:gd name="connsiteX205" fmla="*/ 631164 w 742447"/>
                <a:gd name="connsiteY205" fmla="*/ 49828 h 174391"/>
                <a:gd name="connsiteX206" fmla="*/ 632825 w 742447"/>
                <a:gd name="connsiteY206" fmla="*/ 61455 h 174391"/>
                <a:gd name="connsiteX207" fmla="*/ 632825 w 742447"/>
                <a:gd name="connsiteY207" fmla="*/ 64777 h 174391"/>
                <a:gd name="connsiteX208" fmla="*/ 637808 w 742447"/>
                <a:gd name="connsiteY208" fmla="*/ 69759 h 174391"/>
                <a:gd name="connsiteX209" fmla="*/ 646113 w 742447"/>
                <a:gd name="connsiteY209" fmla="*/ 73081 h 174391"/>
                <a:gd name="connsiteX210" fmla="*/ 641130 w 742447"/>
                <a:gd name="connsiteY210" fmla="*/ 78064 h 174391"/>
                <a:gd name="connsiteX211" fmla="*/ 639469 w 742447"/>
                <a:gd name="connsiteY211" fmla="*/ 83047 h 174391"/>
                <a:gd name="connsiteX212" fmla="*/ 636147 w 742447"/>
                <a:gd name="connsiteY212" fmla="*/ 83047 h 174391"/>
                <a:gd name="connsiteX213" fmla="*/ 634487 w 742447"/>
                <a:gd name="connsiteY213" fmla="*/ 78064 h 174391"/>
                <a:gd name="connsiteX214" fmla="*/ 627843 w 742447"/>
                <a:gd name="connsiteY214" fmla="*/ 78064 h 174391"/>
                <a:gd name="connsiteX215" fmla="*/ 627843 w 742447"/>
                <a:gd name="connsiteY215" fmla="*/ 79725 h 174391"/>
                <a:gd name="connsiteX216" fmla="*/ 631164 w 742447"/>
                <a:gd name="connsiteY216" fmla="*/ 84701 h 174391"/>
                <a:gd name="connsiteX217" fmla="*/ 629504 w 742447"/>
                <a:gd name="connsiteY217" fmla="*/ 86362 h 174391"/>
                <a:gd name="connsiteX218" fmla="*/ 621199 w 742447"/>
                <a:gd name="connsiteY218" fmla="*/ 84701 h 174391"/>
                <a:gd name="connsiteX219" fmla="*/ 614555 w 742447"/>
                <a:gd name="connsiteY219" fmla="*/ 88023 h 174391"/>
                <a:gd name="connsiteX220" fmla="*/ 612894 w 742447"/>
                <a:gd name="connsiteY220" fmla="*/ 89684 h 174391"/>
                <a:gd name="connsiteX221" fmla="*/ 614555 w 742447"/>
                <a:gd name="connsiteY221" fmla="*/ 91345 h 174391"/>
                <a:gd name="connsiteX222" fmla="*/ 612894 w 742447"/>
                <a:gd name="connsiteY222" fmla="*/ 91345 h 174391"/>
                <a:gd name="connsiteX223" fmla="*/ 607911 w 742447"/>
                <a:gd name="connsiteY223" fmla="*/ 89684 h 174391"/>
                <a:gd name="connsiteX224" fmla="*/ 606250 w 742447"/>
                <a:gd name="connsiteY224" fmla="*/ 88023 h 174391"/>
                <a:gd name="connsiteX225" fmla="*/ 602929 w 742447"/>
                <a:gd name="connsiteY225" fmla="*/ 89684 h 174391"/>
                <a:gd name="connsiteX226" fmla="*/ 601267 w 742447"/>
                <a:gd name="connsiteY226" fmla="*/ 91345 h 174391"/>
                <a:gd name="connsiteX227" fmla="*/ 601267 w 742447"/>
                <a:gd name="connsiteY227" fmla="*/ 93006 h 174391"/>
                <a:gd name="connsiteX228" fmla="*/ 599607 w 742447"/>
                <a:gd name="connsiteY228" fmla="*/ 96328 h 174391"/>
                <a:gd name="connsiteX229" fmla="*/ 594624 w 742447"/>
                <a:gd name="connsiteY229" fmla="*/ 97989 h 174391"/>
                <a:gd name="connsiteX230" fmla="*/ 592963 w 742447"/>
                <a:gd name="connsiteY230" fmla="*/ 99649 h 174391"/>
                <a:gd name="connsiteX231" fmla="*/ 589641 w 742447"/>
                <a:gd name="connsiteY231" fmla="*/ 104632 h 174391"/>
                <a:gd name="connsiteX232" fmla="*/ 584658 w 742447"/>
                <a:gd name="connsiteY232" fmla="*/ 117920 h 174391"/>
                <a:gd name="connsiteX233" fmla="*/ 584658 w 742447"/>
                <a:gd name="connsiteY233" fmla="*/ 119581 h 174391"/>
                <a:gd name="connsiteX234" fmla="*/ 586319 w 742447"/>
                <a:gd name="connsiteY234" fmla="*/ 119581 h 174391"/>
                <a:gd name="connsiteX235" fmla="*/ 586319 w 742447"/>
                <a:gd name="connsiteY235" fmla="*/ 121242 h 174391"/>
                <a:gd name="connsiteX236" fmla="*/ 584658 w 742447"/>
                <a:gd name="connsiteY236" fmla="*/ 121242 h 174391"/>
                <a:gd name="connsiteX237" fmla="*/ 582997 w 742447"/>
                <a:gd name="connsiteY237" fmla="*/ 124564 h 174391"/>
                <a:gd name="connsiteX238" fmla="*/ 581337 w 742447"/>
                <a:gd name="connsiteY238" fmla="*/ 124564 h 174391"/>
                <a:gd name="connsiteX239" fmla="*/ 579675 w 742447"/>
                <a:gd name="connsiteY239" fmla="*/ 122903 h 174391"/>
                <a:gd name="connsiteX240" fmla="*/ 576353 w 742447"/>
                <a:gd name="connsiteY240" fmla="*/ 124564 h 174391"/>
                <a:gd name="connsiteX241" fmla="*/ 576353 w 742447"/>
                <a:gd name="connsiteY241" fmla="*/ 126224 h 174391"/>
                <a:gd name="connsiteX242" fmla="*/ 574693 w 742447"/>
                <a:gd name="connsiteY242" fmla="*/ 129546 h 174391"/>
                <a:gd name="connsiteX243" fmla="*/ 574693 w 742447"/>
                <a:gd name="connsiteY243" fmla="*/ 136190 h 174391"/>
                <a:gd name="connsiteX244" fmla="*/ 573032 w 742447"/>
                <a:gd name="connsiteY244" fmla="*/ 136190 h 174391"/>
                <a:gd name="connsiteX245" fmla="*/ 569710 w 742447"/>
                <a:gd name="connsiteY245" fmla="*/ 137851 h 174391"/>
                <a:gd name="connsiteX246" fmla="*/ 564727 w 742447"/>
                <a:gd name="connsiteY246" fmla="*/ 139512 h 174391"/>
                <a:gd name="connsiteX247" fmla="*/ 563066 w 742447"/>
                <a:gd name="connsiteY247" fmla="*/ 139512 h 174391"/>
                <a:gd name="connsiteX248" fmla="*/ 561405 w 742447"/>
                <a:gd name="connsiteY248" fmla="*/ 144495 h 174391"/>
                <a:gd name="connsiteX249" fmla="*/ 558083 w 742447"/>
                <a:gd name="connsiteY249" fmla="*/ 142834 h 174391"/>
                <a:gd name="connsiteX250" fmla="*/ 554761 w 742447"/>
                <a:gd name="connsiteY250" fmla="*/ 144495 h 174391"/>
                <a:gd name="connsiteX251" fmla="*/ 554761 w 742447"/>
                <a:gd name="connsiteY251" fmla="*/ 146156 h 174391"/>
                <a:gd name="connsiteX252" fmla="*/ 549778 w 742447"/>
                <a:gd name="connsiteY252" fmla="*/ 147817 h 174391"/>
                <a:gd name="connsiteX253" fmla="*/ 536491 w 742447"/>
                <a:gd name="connsiteY253" fmla="*/ 149478 h 174391"/>
                <a:gd name="connsiteX254" fmla="*/ 533169 w 742447"/>
                <a:gd name="connsiteY254" fmla="*/ 149478 h 174391"/>
                <a:gd name="connsiteX255" fmla="*/ 533169 w 742447"/>
                <a:gd name="connsiteY255" fmla="*/ 147817 h 174391"/>
                <a:gd name="connsiteX256" fmla="*/ 531508 w 742447"/>
                <a:gd name="connsiteY256" fmla="*/ 146156 h 174391"/>
                <a:gd name="connsiteX257" fmla="*/ 528186 w 742447"/>
                <a:gd name="connsiteY257" fmla="*/ 146156 h 174391"/>
                <a:gd name="connsiteX258" fmla="*/ 524864 w 742447"/>
                <a:gd name="connsiteY258" fmla="*/ 146156 h 174391"/>
                <a:gd name="connsiteX259" fmla="*/ 523203 w 742447"/>
                <a:gd name="connsiteY259" fmla="*/ 147817 h 174391"/>
                <a:gd name="connsiteX260" fmla="*/ 516559 w 742447"/>
                <a:gd name="connsiteY260" fmla="*/ 152800 h 174391"/>
                <a:gd name="connsiteX261" fmla="*/ 513238 w 742447"/>
                <a:gd name="connsiteY261" fmla="*/ 151139 h 174391"/>
                <a:gd name="connsiteX262" fmla="*/ 511577 w 742447"/>
                <a:gd name="connsiteY262" fmla="*/ 149478 h 174391"/>
                <a:gd name="connsiteX263" fmla="*/ 509916 w 742447"/>
                <a:gd name="connsiteY263" fmla="*/ 149478 h 174391"/>
                <a:gd name="connsiteX264" fmla="*/ 508255 w 742447"/>
                <a:gd name="connsiteY264" fmla="*/ 149478 h 174391"/>
                <a:gd name="connsiteX265" fmla="*/ 498289 w 742447"/>
                <a:gd name="connsiteY265" fmla="*/ 154461 h 174391"/>
                <a:gd name="connsiteX266" fmla="*/ 494961 w 742447"/>
                <a:gd name="connsiteY266" fmla="*/ 154461 h 174391"/>
                <a:gd name="connsiteX267" fmla="*/ 493306 w 742447"/>
                <a:gd name="connsiteY267" fmla="*/ 156121 h 174391"/>
                <a:gd name="connsiteX268" fmla="*/ 489985 w 742447"/>
                <a:gd name="connsiteY268" fmla="*/ 157783 h 174391"/>
                <a:gd name="connsiteX269" fmla="*/ 486656 w 742447"/>
                <a:gd name="connsiteY269" fmla="*/ 159443 h 174391"/>
                <a:gd name="connsiteX270" fmla="*/ 483341 w 742447"/>
                <a:gd name="connsiteY270" fmla="*/ 159443 h 174391"/>
                <a:gd name="connsiteX271" fmla="*/ 481680 w 742447"/>
                <a:gd name="connsiteY271" fmla="*/ 157783 h 174391"/>
                <a:gd name="connsiteX272" fmla="*/ 480019 w 742447"/>
                <a:gd name="connsiteY272" fmla="*/ 157783 h 174391"/>
                <a:gd name="connsiteX273" fmla="*/ 476690 w 742447"/>
                <a:gd name="connsiteY273" fmla="*/ 157783 h 174391"/>
                <a:gd name="connsiteX274" fmla="*/ 476690 w 742447"/>
                <a:gd name="connsiteY274" fmla="*/ 159443 h 174391"/>
                <a:gd name="connsiteX275" fmla="*/ 473375 w 742447"/>
                <a:gd name="connsiteY275" fmla="*/ 162765 h 174391"/>
                <a:gd name="connsiteX276" fmla="*/ 470046 w 742447"/>
                <a:gd name="connsiteY276" fmla="*/ 162765 h 174391"/>
                <a:gd name="connsiteX277" fmla="*/ 468385 w 742447"/>
                <a:gd name="connsiteY277" fmla="*/ 164426 h 174391"/>
                <a:gd name="connsiteX278" fmla="*/ 463409 w 742447"/>
                <a:gd name="connsiteY278" fmla="*/ 164426 h 174391"/>
                <a:gd name="connsiteX279" fmla="*/ 460081 w 742447"/>
                <a:gd name="connsiteY279" fmla="*/ 162765 h 174391"/>
                <a:gd name="connsiteX280" fmla="*/ 461742 w 742447"/>
                <a:gd name="connsiteY280" fmla="*/ 159443 h 174391"/>
                <a:gd name="connsiteX281" fmla="*/ 460081 w 742447"/>
                <a:gd name="connsiteY281" fmla="*/ 157783 h 174391"/>
                <a:gd name="connsiteX282" fmla="*/ 458420 w 742447"/>
                <a:gd name="connsiteY282" fmla="*/ 156121 h 174391"/>
                <a:gd name="connsiteX283" fmla="*/ 455098 w 742447"/>
                <a:gd name="connsiteY283" fmla="*/ 154461 h 174391"/>
                <a:gd name="connsiteX284" fmla="*/ 450115 w 742447"/>
                <a:gd name="connsiteY284" fmla="*/ 154461 h 174391"/>
                <a:gd name="connsiteX285" fmla="*/ 448454 w 742447"/>
                <a:gd name="connsiteY285" fmla="*/ 151139 h 174391"/>
                <a:gd name="connsiteX286" fmla="*/ 443471 w 742447"/>
                <a:gd name="connsiteY286" fmla="*/ 146156 h 174391"/>
                <a:gd name="connsiteX287" fmla="*/ 441810 w 742447"/>
                <a:gd name="connsiteY287" fmla="*/ 146156 h 174391"/>
                <a:gd name="connsiteX288" fmla="*/ 436827 w 742447"/>
                <a:gd name="connsiteY288" fmla="*/ 147817 h 174391"/>
                <a:gd name="connsiteX289" fmla="*/ 430184 w 742447"/>
                <a:gd name="connsiteY289" fmla="*/ 149478 h 174391"/>
                <a:gd name="connsiteX290" fmla="*/ 428523 w 742447"/>
                <a:gd name="connsiteY290" fmla="*/ 152800 h 174391"/>
                <a:gd name="connsiteX291" fmla="*/ 428523 w 742447"/>
                <a:gd name="connsiteY291" fmla="*/ 154461 h 174391"/>
                <a:gd name="connsiteX292" fmla="*/ 425201 w 742447"/>
                <a:gd name="connsiteY292" fmla="*/ 157783 h 174391"/>
                <a:gd name="connsiteX293" fmla="*/ 423540 w 742447"/>
                <a:gd name="connsiteY293" fmla="*/ 156121 h 174391"/>
                <a:gd name="connsiteX294" fmla="*/ 420218 w 742447"/>
                <a:gd name="connsiteY294" fmla="*/ 154461 h 174391"/>
                <a:gd name="connsiteX295" fmla="*/ 416896 w 742447"/>
                <a:gd name="connsiteY295" fmla="*/ 152800 h 174391"/>
                <a:gd name="connsiteX296" fmla="*/ 408591 w 742447"/>
                <a:gd name="connsiteY296" fmla="*/ 146156 h 174391"/>
                <a:gd name="connsiteX297" fmla="*/ 406930 w 742447"/>
                <a:gd name="connsiteY297" fmla="*/ 144495 h 174391"/>
                <a:gd name="connsiteX298" fmla="*/ 405270 w 742447"/>
                <a:gd name="connsiteY298" fmla="*/ 144495 h 174391"/>
                <a:gd name="connsiteX299" fmla="*/ 403609 w 742447"/>
                <a:gd name="connsiteY299" fmla="*/ 142834 h 174391"/>
                <a:gd name="connsiteX300" fmla="*/ 395304 w 742447"/>
                <a:gd name="connsiteY300" fmla="*/ 142834 h 174391"/>
                <a:gd name="connsiteX301" fmla="*/ 390321 w 742447"/>
                <a:gd name="connsiteY301" fmla="*/ 144495 h 174391"/>
                <a:gd name="connsiteX302" fmla="*/ 382017 w 742447"/>
                <a:gd name="connsiteY302" fmla="*/ 147817 h 174391"/>
                <a:gd name="connsiteX303" fmla="*/ 370390 w 742447"/>
                <a:gd name="connsiteY303" fmla="*/ 151139 h 174391"/>
                <a:gd name="connsiteX304" fmla="*/ 368729 w 742447"/>
                <a:gd name="connsiteY304" fmla="*/ 149478 h 174391"/>
                <a:gd name="connsiteX305" fmla="*/ 367068 w 742447"/>
                <a:gd name="connsiteY305" fmla="*/ 147817 h 174391"/>
                <a:gd name="connsiteX306" fmla="*/ 365407 w 742447"/>
                <a:gd name="connsiteY306" fmla="*/ 149478 h 174391"/>
                <a:gd name="connsiteX307" fmla="*/ 360424 w 742447"/>
                <a:gd name="connsiteY307" fmla="*/ 146156 h 174391"/>
                <a:gd name="connsiteX308" fmla="*/ 357103 w 742447"/>
                <a:gd name="connsiteY308" fmla="*/ 144495 h 174391"/>
                <a:gd name="connsiteX309" fmla="*/ 353780 w 742447"/>
                <a:gd name="connsiteY309" fmla="*/ 146156 h 174391"/>
                <a:gd name="connsiteX310" fmla="*/ 350459 w 742447"/>
                <a:gd name="connsiteY310" fmla="*/ 147817 h 174391"/>
                <a:gd name="connsiteX311" fmla="*/ 348798 w 742447"/>
                <a:gd name="connsiteY311" fmla="*/ 149478 h 174391"/>
                <a:gd name="connsiteX312" fmla="*/ 345476 w 742447"/>
                <a:gd name="connsiteY312" fmla="*/ 149478 h 174391"/>
                <a:gd name="connsiteX313" fmla="*/ 338832 w 742447"/>
                <a:gd name="connsiteY313" fmla="*/ 146156 h 174391"/>
                <a:gd name="connsiteX314" fmla="*/ 335510 w 742447"/>
                <a:gd name="connsiteY314" fmla="*/ 146156 h 174391"/>
                <a:gd name="connsiteX315" fmla="*/ 335510 w 742447"/>
                <a:gd name="connsiteY315" fmla="*/ 144495 h 174391"/>
                <a:gd name="connsiteX316" fmla="*/ 333849 w 742447"/>
                <a:gd name="connsiteY316" fmla="*/ 142834 h 174391"/>
                <a:gd name="connsiteX317" fmla="*/ 330527 w 742447"/>
                <a:gd name="connsiteY317" fmla="*/ 142834 h 174391"/>
                <a:gd name="connsiteX318" fmla="*/ 325544 w 742447"/>
                <a:gd name="connsiteY318" fmla="*/ 142834 h 174391"/>
                <a:gd name="connsiteX319" fmla="*/ 325544 w 742447"/>
                <a:gd name="connsiteY319" fmla="*/ 144495 h 174391"/>
                <a:gd name="connsiteX320" fmla="*/ 323884 w 742447"/>
                <a:gd name="connsiteY320" fmla="*/ 144495 h 174391"/>
                <a:gd name="connsiteX321" fmla="*/ 322223 w 742447"/>
                <a:gd name="connsiteY321" fmla="*/ 141173 h 174391"/>
                <a:gd name="connsiteX322" fmla="*/ 320562 w 742447"/>
                <a:gd name="connsiteY322" fmla="*/ 139512 h 174391"/>
                <a:gd name="connsiteX323" fmla="*/ 318901 w 742447"/>
                <a:gd name="connsiteY323" fmla="*/ 139512 h 174391"/>
                <a:gd name="connsiteX324" fmla="*/ 315579 w 742447"/>
                <a:gd name="connsiteY324" fmla="*/ 141173 h 174391"/>
                <a:gd name="connsiteX325" fmla="*/ 315579 w 742447"/>
                <a:gd name="connsiteY325" fmla="*/ 146156 h 174391"/>
                <a:gd name="connsiteX326" fmla="*/ 315579 w 742447"/>
                <a:gd name="connsiteY326" fmla="*/ 147817 h 174391"/>
                <a:gd name="connsiteX327" fmla="*/ 308935 w 742447"/>
                <a:gd name="connsiteY327" fmla="*/ 149478 h 174391"/>
                <a:gd name="connsiteX328" fmla="*/ 305613 w 742447"/>
                <a:gd name="connsiteY328" fmla="*/ 152800 h 174391"/>
                <a:gd name="connsiteX329" fmla="*/ 300630 w 742447"/>
                <a:gd name="connsiteY329" fmla="*/ 154461 h 174391"/>
                <a:gd name="connsiteX330" fmla="*/ 297309 w 742447"/>
                <a:gd name="connsiteY330" fmla="*/ 152800 h 174391"/>
                <a:gd name="connsiteX331" fmla="*/ 295648 w 742447"/>
                <a:gd name="connsiteY331" fmla="*/ 152800 h 174391"/>
                <a:gd name="connsiteX332" fmla="*/ 293987 w 742447"/>
                <a:gd name="connsiteY332" fmla="*/ 154461 h 174391"/>
                <a:gd name="connsiteX333" fmla="*/ 293987 w 742447"/>
                <a:gd name="connsiteY333" fmla="*/ 156121 h 174391"/>
                <a:gd name="connsiteX334" fmla="*/ 290665 w 742447"/>
                <a:gd name="connsiteY334" fmla="*/ 154461 h 174391"/>
                <a:gd name="connsiteX335" fmla="*/ 289004 w 742447"/>
                <a:gd name="connsiteY335" fmla="*/ 152800 h 174391"/>
                <a:gd name="connsiteX336" fmla="*/ 284021 w 742447"/>
                <a:gd name="connsiteY336" fmla="*/ 154461 h 174391"/>
                <a:gd name="connsiteX337" fmla="*/ 282360 w 742447"/>
                <a:gd name="connsiteY337" fmla="*/ 154461 h 174391"/>
                <a:gd name="connsiteX338" fmla="*/ 280699 w 742447"/>
                <a:gd name="connsiteY338" fmla="*/ 154461 h 174391"/>
                <a:gd name="connsiteX339" fmla="*/ 279038 w 742447"/>
                <a:gd name="connsiteY339" fmla="*/ 159443 h 174391"/>
                <a:gd name="connsiteX340" fmla="*/ 277377 w 742447"/>
                <a:gd name="connsiteY340" fmla="*/ 161104 h 174391"/>
                <a:gd name="connsiteX341" fmla="*/ 272394 w 742447"/>
                <a:gd name="connsiteY341" fmla="*/ 159443 h 174391"/>
                <a:gd name="connsiteX342" fmla="*/ 269072 w 742447"/>
                <a:gd name="connsiteY342" fmla="*/ 159443 h 174391"/>
                <a:gd name="connsiteX343" fmla="*/ 267412 w 742447"/>
                <a:gd name="connsiteY343" fmla="*/ 156121 h 174391"/>
                <a:gd name="connsiteX344" fmla="*/ 265751 w 742447"/>
                <a:gd name="connsiteY344" fmla="*/ 154461 h 174391"/>
                <a:gd name="connsiteX345" fmla="*/ 262429 w 742447"/>
                <a:gd name="connsiteY345" fmla="*/ 154461 h 174391"/>
                <a:gd name="connsiteX346" fmla="*/ 262429 w 742447"/>
                <a:gd name="connsiteY346" fmla="*/ 152800 h 174391"/>
                <a:gd name="connsiteX347" fmla="*/ 262429 w 742447"/>
                <a:gd name="connsiteY347" fmla="*/ 151139 h 174391"/>
                <a:gd name="connsiteX348" fmla="*/ 260768 w 742447"/>
                <a:gd name="connsiteY348" fmla="*/ 149478 h 174391"/>
                <a:gd name="connsiteX349" fmla="*/ 257446 w 742447"/>
                <a:gd name="connsiteY349" fmla="*/ 149478 h 174391"/>
                <a:gd name="connsiteX350" fmla="*/ 255785 w 742447"/>
                <a:gd name="connsiteY350" fmla="*/ 151139 h 174391"/>
                <a:gd name="connsiteX351" fmla="*/ 252463 w 742447"/>
                <a:gd name="connsiteY351" fmla="*/ 149478 h 174391"/>
                <a:gd name="connsiteX352" fmla="*/ 250802 w 742447"/>
                <a:gd name="connsiteY352" fmla="*/ 147817 h 174391"/>
                <a:gd name="connsiteX353" fmla="*/ 240837 w 742447"/>
                <a:gd name="connsiteY353" fmla="*/ 147817 h 174391"/>
                <a:gd name="connsiteX354" fmla="*/ 235854 w 742447"/>
                <a:gd name="connsiteY354" fmla="*/ 149478 h 174391"/>
                <a:gd name="connsiteX355" fmla="*/ 232532 w 742447"/>
                <a:gd name="connsiteY355" fmla="*/ 154461 h 174391"/>
                <a:gd name="connsiteX356" fmla="*/ 229210 w 742447"/>
                <a:gd name="connsiteY356" fmla="*/ 154461 h 174391"/>
                <a:gd name="connsiteX357" fmla="*/ 227549 w 742447"/>
                <a:gd name="connsiteY357" fmla="*/ 156121 h 174391"/>
                <a:gd name="connsiteX358" fmla="*/ 222566 w 742447"/>
                <a:gd name="connsiteY358" fmla="*/ 154461 h 174391"/>
                <a:gd name="connsiteX359" fmla="*/ 220905 w 742447"/>
                <a:gd name="connsiteY359" fmla="*/ 154461 h 174391"/>
                <a:gd name="connsiteX360" fmla="*/ 210940 w 742447"/>
                <a:gd name="connsiteY360" fmla="*/ 151139 h 174391"/>
                <a:gd name="connsiteX361" fmla="*/ 207618 w 742447"/>
                <a:gd name="connsiteY361" fmla="*/ 149478 h 174391"/>
                <a:gd name="connsiteX362" fmla="*/ 207618 w 742447"/>
                <a:gd name="connsiteY362" fmla="*/ 151139 h 174391"/>
                <a:gd name="connsiteX363" fmla="*/ 205957 w 742447"/>
                <a:gd name="connsiteY363" fmla="*/ 154461 h 174391"/>
                <a:gd name="connsiteX364" fmla="*/ 207618 w 742447"/>
                <a:gd name="connsiteY364" fmla="*/ 157783 h 174391"/>
                <a:gd name="connsiteX365" fmla="*/ 207618 w 742447"/>
                <a:gd name="connsiteY365" fmla="*/ 159443 h 174391"/>
                <a:gd name="connsiteX366" fmla="*/ 204296 w 742447"/>
                <a:gd name="connsiteY366" fmla="*/ 159443 h 174391"/>
                <a:gd name="connsiteX367" fmla="*/ 202635 w 742447"/>
                <a:gd name="connsiteY367" fmla="*/ 157783 h 174391"/>
                <a:gd name="connsiteX368" fmla="*/ 200974 w 742447"/>
                <a:gd name="connsiteY368" fmla="*/ 156121 h 174391"/>
                <a:gd name="connsiteX369" fmla="*/ 199313 w 742447"/>
                <a:gd name="connsiteY369" fmla="*/ 152800 h 174391"/>
                <a:gd name="connsiteX370" fmla="*/ 199313 w 742447"/>
                <a:gd name="connsiteY370" fmla="*/ 151139 h 174391"/>
                <a:gd name="connsiteX371" fmla="*/ 197652 w 742447"/>
                <a:gd name="connsiteY371" fmla="*/ 144495 h 174391"/>
                <a:gd name="connsiteX372" fmla="*/ 199313 w 742447"/>
                <a:gd name="connsiteY372" fmla="*/ 142834 h 174391"/>
                <a:gd name="connsiteX373" fmla="*/ 200974 w 742447"/>
                <a:gd name="connsiteY373" fmla="*/ 141173 h 174391"/>
                <a:gd name="connsiteX374" fmla="*/ 209279 w 742447"/>
                <a:gd name="connsiteY374" fmla="*/ 137851 h 174391"/>
                <a:gd name="connsiteX375" fmla="*/ 209279 w 742447"/>
                <a:gd name="connsiteY375" fmla="*/ 136190 h 174391"/>
                <a:gd name="connsiteX376" fmla="*/ 210940 w 742447"/>
                <a:gd name="connsiteY376" fmla="*/ 134529 h 174391"/>
                <a:gd name="connsiteX377" fmla="*/ 209279 w 742447"/>
                <a:gd name="connsiteY377" fmla="*/ 134529 h 174391"/>
                <a:gd name="connsiteX378" fmla="*/ 204296 w 742447"/>
                <a:gd name="connsiteY378" fmla="*/ 131207 h 174391"/>
                <a:gd name="connsiteX379" fmla="*/ 199313 w 742447"/>
                <a:gd name="connsiteY379" fmla="*/ 131207 h 174391"/>
                <a:gd name="connsiteX380" fmla="*/ 202635 w 742447"/>
                <a:gd name="connsiteY380" fmla="*/ 122903 h 174391"/>
                <a:gd name="connsiteX381" fmla="*/ 202635 w 742447"/>
                <a:gd name="connsiteY381" fmla="*/ 119581 h 174391"/>
                <a:gd name="connsiteX382" fmla="*/ 202635 w 742447"/>
                <a:gd name="connsiteY382" fmla="*/ 116259 h 174391"/>
                <a:gd name="connsiteX383" fmla="*/ 204296 w 742447"/>
                <a:gd name="connsiteY383" fmla="*/ 114598 h 174391"/>
                <a:gd name="connsiteX384" fmla="*/ 207618 w 742447"/>
                <a:gd name="connsiteY384" fmla="*/ 112937 h 174391"/>
                <a:gd name="connsiteX385" fmla="*/ 207618 w 742447"/>
                <a:gd name="connsiteY385" fmla="*/ 111276 h 174391"/>
                <a:gd name="connsiteX386" fmla="*/ 209279 w 742447"/>
                <a:gd name="connsiteY386" fmla="*/ 99649 h 174391"/>
                <a:gd name="connsiteX387" fmla="*/ 207618 w 742447"/>
                <a:gd name="connsiteY387" fmla="*/ 97989 h 174391"/>
                <a:gd name="connsiteX388" fmla="*/ 207618 w 742447"/>
                <a:gd name="connsiteY388" fmla="*/ 94667 h 174391"/>
                <a:gd name="connsiteX389" fmla="*/ 214262 w 742447"/>
                <a:gd name="connsiteY389" fmla="*/ 88023 h 174391"/>
                <a:gd name="connsiteX390" fmla="*/ 215922 w 742447"/>
                <a:gd name="connsiteY390" fmla="*/ 84701 h 174391"/>
                <a:gd name="connsiteX391" fmla="*/ 214262 w 742447"/>
                <a:gd name="connsiteY391" fmla="*/ 81386 h 174391"/>
                <a:gd name="connsiteX392" fmla="*/ 209279 w 742447"/>
                <a:gd name="connsiteY392" fmla="*/ 78064 h 174391"/>
                <a:gd name="connsiteX393" fmla="*/ 209279 w 742447"/>
                <a:gd name="connsiteY393" fmla="*/ 73081 h 174391"/>
                <a:gd name="connsiteX394" fmla="*/ 205957 w 742447"/>
                <a:gd name="connsiteY394" fmla="*/ 68099 h 174391"/>
                <a:gd name="connsiteX395" fmla="*/ 205957 w 742447"/>
                <a:gd name="connsiteY395" fmla="*/ 64777 h 174391"/>
                <a:gd name="connsiteX396" fmla="*/ 204296 w 742447"/>
                <a:gd name="connsiteY396" fmla="*/ 61455 h 174391"/>
                <a:gd name="connsiteX397" fmla="*/ 199313 w 742447"/>
                <a:gd name="connsiteY397" fmla="*/ 59794 h 174391"/>
                <a:gd name="connsiteX398" fmla="*/ 195991 w 742447"/>
                <a:gd name="connsiteY398" fmla="*/ 59794 h 174391"/>
                <a:gd name="connsiteX399" fmla="*/ 192669 w 742447"/>
                <a:gd name="connsiteY399" fmla="*/ 58133 h 174391"/>
                <a:gd name="connsiteX400" fmla="*/ 184365 w 742447"/>
                <a:gd name="connsiteY400" fmla="*/ 44845 h 174391"/>
                <a:gd name="connsiteX401" fmla="*/ 182703 w 742447"/>
                <a:gd name="connsiteY401" fmla="*/ 41524 h 174391"/>
                <a:gd name="connsiteX402" fmla="*/ 184365 w 742447"/>
                <a:gd name="connsiteY402" fmla="*/ 39863 h 174391"/>
                <a:gd name="connsiteX403" fmla="*/ 122910 w 742447"/>
                <a:gd name="connsiteY403" fmla="*/ 34880 h 174391"/>
                <a:gd name="connsiteX404" fmla="*/ 126232 w 742447"/>
                <a:gd name="connsiteY404" fmla="*/ 33219 h 174391"/>
                <a:gd name="connsiteX405" fmla="*/ 127893 w 742447"/>
                <a:gd name="connsiteY405" fmla="*/ 33219 h 174391"/>
                <a:gd name="connsiteX406" fmla="*/ 129553 w 742447"/>
                <a:gd name="connsiteY406" fmla="*/ 36541 h 174391"/>
                <a:gd name="connsiteX407" fmla="*/ 127893 w 742447"/>
                <a:gd name="connsiteY407" fmla="*/ 39863 h 174391"/>
                <a:gd name="connsiteX408" fmla="*/ 122910 w 742447"/>
                <a:gd name="connsiteY408" fmla="*/ 38202 h 174391"/>
                <a:gd name="connsiteX409" fmla="*/ 122910 w 742447"/>
                <a:gd name="connsiteY409" fmla="*/ 34880 h 174391"/>
                <a:gd name="connsiteX410" fmla="*/ 1661 w 742447"/>
                <a:gd name="connsiteY410" fmla="*/ 109615 h 174391"/>
                <a:gd name="connsiteX411" fmla="*/ 3322 w 742447"/>
                <a:gd name="connsiteY411" fmla="*/ 109615 h 174391"/>
                <a:gd name="connsiteX412" fmla="*/ 8305 w 742447"/>
                <a:gd name="connsiteY412" fmla="*/ 107954 h 174391"/>
                <a:gd name="connsiteX413" fmla="*/ 13288 w 742447"/>
                <a:gd name="connsiteY413" fmla="*/ 109615 h 174391"/>
                <a:gd name="connsiteX414" fmla="*/ 14948 w 742447"/>
                <a:gd name="connsiteY414" fmla="*/ 109615 h 174391"/>
                <a:gd name="connsiteX415" fmla="*/ 18270 w 742447"/>
                <a:gd name="connsiteY415" fmla="*/ 109615 h 174391"/>
                <a:gd name="connsiteX416" fmla="*/ 19931 w 742447"/>
                <a:gd name="connsiteY416" fmla="*/ 107954 h 174391"/>
                <a:gd name="connsiteX417" fmla="*/ 21592 w 742447"/>
                <a:gd name="connsiteY417" fmla="*/ 107954 h 174391"/>
                <a:gd name="connsiteX418" fmla="*/ 26575 w 742447"/>
                <a:gd name="connsiteY418" fmla="*/ 111276 h 174391"/>
                <a:gd name="connsiteX419" fmla="*/ 26575 w 742447"/>
                <a:gd name="connsiteY419" fmla="*/ 114598 h 174391"/>
                <a:gd name="connsiteX420" fmla="*/ 26575 w 742447"/>
                <a:gd name="connsiteY420" fmla="*/ 117920 h 174391"/>
                <a:gd name="connsiteX421" fmla="*/ 24914 w 742447"/>
                <a:gd name="connsiteY421" fmla="*/ 119581 h 174391"/>
                <a:gd name="connsiteX422" fmla="*/ 21592 w 742447"/>
                <a:gd name="connsiteY422" fmla="*/ 122903 h 174391"/>
                <a:gd name="connsiteX423" fmla="*/ 19931 w 742447"/>
                <a:gd name="connsiteY423" fmla="*/ 124564 h 174391"/>
                <a:gd name="connsiteX424" fmla="*/ 13288 w 742447"/>
                <a:gd name="connsiteY424" fmla="*/ 126224 h 174391"/>
                <a:gd name="connsiteX425" fmla="*/ 9966 w 742447"/>
                <a:gd name="connsiteY425" fmla="*/ 124564 h 174391"/>
                <a:gd name="connsiteX426" fmla="*/ 6644 w 742447"/>
                <a:gd name="connsiteY426" fmla="*/ 122903 h 174391"/>
                <a:gd name="connsiteX427" fmla="*/ 3322 w 742447"/>
                <a:gd name="connsiteY427" fmla="*/ 121242 h 174391"/>
                <a:gd name="connsiteX428" fmla="*/ 0 w 742447"/>
                <a:gd name="connsiteY428" fmla="*/ 119581 h 174391"/>
                <a:gd name="connsiteX429" fmla="*/ 1661 w 742447"/>
                <a:gd name="connsiteY429" fmla="*/ 109615 h 17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742447" h="174391">
                  <a:moveTo>
                    <a:pt x="710890" y="44845"/>
                  </a:moveTo>
                  <a:lnTo>
                    <a:pt x="712551" y="48167"/>
                  </a:lnTo>
                  <a:lnTo>
                    <a:pt x="714211" y="48167"/>
                  </a:lnTo>
                  <a:lnTo>
                    <a:pt x="717534" y="48167"/>
                  </a:lnTo>
                  <a:lnTo>
                    <a:pt x="719195" y="49828"/>
                  </a:lnTo>
                  <a:lnTo>
                    <a:pt x="720855" y="49828"/>
                  </a:lnTo>
                  <a:lnTo>
                    <a:pt x="732482" y="48167"/>
                  </a:lnTo>
                  <a:lnTo>
                    <a:pt x="742448" y="53150"/>
                  </a:lnTo>
                  <a:lnTo>
                    <a:pt x="740787" y="56472"/>
                  </a:lnTo>
                  <a:lnTo>
                    <a:pt x="734143" y="59794"/>
                  </a:lnTo>
                  <a:lnTo>
                    <a:pt x="730821" y="61455"/>
                  </a:lnTo>
                  <a:lnTo>
                    <a:pt x="725838" y="64777"/>
                  </a:lnTo>
                  <a:lnTo>
                    <a:pt x="712551" y="59794"/>
                  </a:lnTo>
                  <a:lnTo>
                    <a:pt x="710890" y="56472"/>
                  </a:lnTo>
                  <a:lnTo>
                    <a:pt x="712551" y="53150"/>
                  </a:lnTo>
                  <a:lnTo>
                    <a:pt x="709229" y="46506"/>
                  </a:lnTo>
                  <a:lnTo>
                    <a:pt x="710890" y="44845"/>
                  </a:lnTo>
                  <a:close/>
                  <a:moveTo>
                    <a:pt x="646113" y="109615"/>
                  </a:moveTo>
                  <a:lnTo>
                    <a:pt x="652757" y="107954"/>
                  </a:lnTo>
                  <a:lnTo>
                    <a:pt x="662722" y="104632"/>
                  </a:lnTo>
                  <a:lnTo>
                    <a:pt x="669366" y="102971"/>
                  </a:lnTo>
                  <a:lnTo>
                    <a:pt x="674349" y="101311"/>
                  </a:lnTo>
                  <a:lnTo>
                    <a:pt x="682654" y="97989"/>
                  </a:lnTo>
                  <a:lnTo>
                    <a:pt x="692619" y="96328"/>
                  </a:lnTo>
                  <a:lnTo>
                    <a:pt x="700924" y="97989"/>
                  </a:lnTo>
                  <a:lnTo>
                    <a:pt x="710890" y="99649"/>
                  </a:lnTo>
                  <a:lnTo>
                    <a:pt x="717534" y="101311"/>
                  </a:lnTo>
                  <a:lnTo>
                    <a:pt x="719195" y="101311"/>
                  </a:lnTo>
                  <a:lnTo>
                    <a:pt x="722516" y="101311"/>
                  </a:lnTo>
                  <a:lnTo>
                    <a:pt x="724177" y="99649"/>
                  </a:lnTo>
                  <a:lnTo>
                    <a:pt x="727499" y="104632"/>
                  </a:lnTo>
                  <a:lnTo>
                    <a:pt x="725838" y="104632"/>
                  </a:lnTo>
                  <a:lnTo>
                    <a:pt x="720855" y="106293"/>
                  </a:lnTo>
                  <a:lnTo>
                    <a:pt x="714211" y="106293"/>
                  </a:lnTo>
                  <a:lnTo>
                    <a:pt x="712551" y="106293"/>
                  </a:lnTo>
                  <a:lnTo>
                    <a:pt x="709229" y="109615"/>
                  </a:lnTo>
                  <a:lnTo>
                    <a:pt x="707568" y="109615"/>
                  </a:lnTo>
                  <a:lnTo>
                    <a:pt x="705907" y="109615"/>
                  </a:lnTo>
                  <a:lnTo>
                    <a:pt x="705907" y="106293"/>
                  </a:lnTo>
                  <a:lnTo>
                    <a:pt x="702585" y="106293"/>
                  </a:lnTo>
                  <a:lnTo>
                    <a:pt x="700924" y="107954"/>
                  </a:lnTo>
                  <a:lnTo>
                    <a:pt x="699263" y="109615"/>
                  </a:lnTo>
                  <a:lnTo>
                    <a:pt x="700924" y="111276"/>
                  </a:lnTo>
                  <a:lnTo>
                    <a:pt x="697602" y="111276"/>
                  </a:lnTo>
                  <a:lnTo>
                    <a:pt x="694280" y="111276"/>
                  </a:lnTo>
                  <a:lnTo>
                    <a:pt x="692619" y="111276"/>
                  </a:lnTo>
                  <a:lnTo>
                    <a:pt x="689298" y="111276"/>
                  </a:lnTo>
                  <a:lnTo>
                    <a:pt x="685976" y="114598"/>
                  </a:lnTo>
                  <a:lnTo>
                    <a:pt x="679332" y="117920"/>
                  </a:lnTo>
                  <a:lnTo>
                    <a:pt x="677671" y="116259"/>
                  </a:lnTo>
                  <a:lnTo>
                    <a:pt x="676010" y="116259"/>
                  </a:lnTo>
                  <a:lnTo>
                    <a:pt x="674349" y="114598"/>
                  </a:lnTo>
                  <a:lnTo>
                    <a:pt x="671027" y="114598"/>
                  </a:lnTo>
                  <a:lnTo>
                    <a:pt x="664384" y="116259"/>
                  </a:lnTo>
                  <a:lnTo>
                    <a:pt x="659401" y="117920"/>
                  </a:lnTo>
                  <a:lnTo>
                    <a:pt x="654418" y="117920"/>
                  </a:lnTo>
                  <a:lnTo>
                    <a:pt x="649435" y="117920"/>
                  </a:lnTo>
                  <a:lnTo>
                    <a:pt x="647774" y="116259"/>
                  </a:lnTo>
                  <a:lnTo>
                    <a:pt x="646113" y="114598"/>
                  </a:lnTo>
                  <a:lnTo>
                    <a:pt x="644452" y="112937"/>
                  </a:lnTo>
                  <a:lnTo>
                    <a:pt x="646113" y="109615"/>
                  </a:lnTo>
                  <a:close/>
                  <a:moveTo>
                    <a:pt x="641130" y="33219"/>
                  </a:moveTo>
                  <a:lnTo>
                    <a:pt x="642791" y="33219"/>
                  </a:lnTo>
                  <a:lnTo>
                    <a:pt x="647774" y="36541"/>
                  </a:lnTo>
                  <a:lnTo>
                    <a:pt x="647774" y="43184"/>
                  </a:lnTo>
                  <a:lnTo>
                    <a:pt x="647774" y="46506"/>
                  </a:lnTo>
                  <a:lnTo>
                    <a:pt x="644452" y="44845"/>
                  </a:lnTo>
                  <a:lnTo>
                    <a:pt x="642791" y="38202"/>
                  </a:lnTo>
                  <a:lnTo>
                    <a:pt x="639469" y="36541"/>
                  </a:lnTo>
                  <a:lnTo>
                    <a:pt x="641130" y="33219"/>
                  </a:lnTo>
                  <a:close/>
                  <a:moveTo>
                    <a:pt x="383677" y="169409"/>
                  </a:moveTo>
                  <a:lnTo>
                    <a:pt x="388660" y="166087"/>
                  </a:lnTo>
                  <a:lnTo>
                    <a:pt x="391982" y="166087"/>
                  </a:lnTo>
                  <a:lnTo>
                    <a:pt x="391982" y="169409"/>
                  </a:lnTo>
                  <a:lnTo>
                    <a:pt x="388660" y="172731"/>
                  </a:lnTo>
                  <a:lnTo>
                    <a:pt x="385338" y="174392"/>
                  </a:lnTo>
                  <a:lnTo>
                    <a:pt x="383677" y="169409"/>
                  </a:lnTo>
                  <a:close/>
                  <a:moveTo>
                    <a:pt x="184365" y="39863"/>
                  </a:moveTo>
                  <a:lnTo>
                    <a:pt x="186025" y="39863"/>
                  </a:lnTo>
                  <a:lnTo>
                    <a:pt x="192669" y="38202"/>
                  </a:lnTo>
                  <a:lnTo>
                    <a:pt x="195991" y="38202"/>
                  </a:lnTo>
                  <a:lnTo>
                    <a:pt x="197652" y="36541"/>
                  </a:lnTo>
                  <a:lnTo>
                    <a:pt x="202635" y="34880"/>
                  </a:lnTo>
                  <a:lnTo>
                    <a:pt x="212600" y="26575"/>
                  </a:lnTo>
                  <a:lnTo>
                    <a:pt x="214262" y="26575"/>
                  </a:lnTo>
                  <a:lnTo>
                    <a:pt x="214262" y="24914"/>
                  </a:lnTo>
                  <a:lnTo>
                    <a:pt x="214262" y="21592"/>
                  </a:lnTo>
                  <a:lnTo>
                    <a:pt x="212600" y="16609"/>
                  </a:lnTo>
                  <a:lnTo>
                    <a:pt x="210940" y="13287"/>
                  </a:lnTo>
                  <a:lnTo>
                    <a:pt x="210940" y="9966"/>
                  </a:lnTo>
                  <a:lnTo>
                    <a:pt x="212600" y="8305"/>
                  </a:lnTo>
                  <a:lnTo>
                    <a:pt x="217583" y="3322"/>
                  </a:lnTo>
                  <a:lnTo>
                    <a:pt x="219244" y="1661"/>
                  </a:lnTo>
                  <a:lnTo>
                    <a:pt x="222566" y="1661"/>
                  </a:lnTo>
                  <a:lnTo>
                    <a:pt x="229210" y="0"/>
                  </a:lnTo>
                  <a:lnTo>
                    <a:pt x="230871" y="0"/>
                  </a:lnTo>
                  <a:lnTo>
                    <a:pt x="235854" y="0"/>
                  </a:lnTo>
                  <a:lnTo>
                    <a:pt x="250802" y="1661"/>
                  </a:lnTo>
                  <a:lnTo>
                    <a:pt x="260768" y="4983"/>
                  </a:lnTo>
                  <a:lnTo>
                    <a:pt x="267412" y="6644"/>
                  </a:lnTo>
                  <a:lnTo>
                    <a:pt x="269072" y="6644"/>
                  </a:lnTo>
                  <a:lnTo>
                    <a:pt x="272394" y="6644"/>
                  </a:lnTo>
                  <a:lnTo>
                    <a:pt x="282360" y="8305"/>
                  </a:lnTo>
                  <a:lnTo>
                    <a:pt x="284021" y="8305"/>
                  </a:lnTo>
                  <a:lnTo>
                    <a:pt x="293987" y="6644"/>
                  </a:lnTo>
                  <a:lnTo>
                    <a:pt x="297309" y="6644"/>
                  </a:lnTo>
                  <a:lnTo>
                    <a:pt x="302291" y="8305"/>
                  </a:lnTo>
                  <a:lnTo>
                    <a:pt x="312257" y="6644"/>
                  </a:lnTo>
                  <a:lnTo>
                    <a:pt x="317240" y="6644"/>
                  </a:lnTo>
                  <a:lnTo>
                    <a:pt x="320562" y="8305"/>
                  </a:lnTo>
                  <a:lnTo>
                    <a:pt x="325544" y="9966"/>
                  </a:lnTo>
                  <a:lnTo>
                    <a:pt x="327205" y="11627"/>
                  </a:lnTo>
                  <a:lnTo>
                    <a:pt x="328866" y="11627"/>
                  </a:lnTo>
                  <a:lnTo>
                    <a:pt x="335510" y="11627"/>
                  </a:lnTo>
                  <a:lnTo>
                    <a:pt x="343815" y="9966"/>
                  </a:lnTo>
                  <a:lnTo>
                    <a:pt x="343815" y="8305"/>
                  </a:lnTo>
                  <a:lnTo>
                    <a:pt x="348798" y="8305"/>
                  </a:lnTo>
                  <a:lnTo>
                    <a:pt x="353780" y="6644"/>
                  </a:lnTo>
                  <a:lnTo>
                    <a:pt x="358763" y="6644"/>
                  </a:lnTo>
                  <a:lnTo>
                    <a:pt x="370390" y="8305"/>
                  </a:lnTo>
                  <a:lnTo>
                    <a:pt x="375373" y="8305"/>
                  </a:lnTo>
                  <a:lnTo>
                    <a:pt x="377033" y="6644"/>
                  </a:lnTo>
                  <a:lnTo>
                    <a:pt x="375373" y="6644"/>
                  </a:lnTo>
                  <a:lnTo>
                    <a:pt x="377033" y="6644"/>
                  </a:lnTo>
                  <a:lnTo>
                    <a:pt x="383677" y="9966"/>
                  </a:lnTo>
                  <a:lnTo>
                    <a:pt x="385338" y="8305"/>
                  </a:lnTo>
                  <a:lnTo>
                    <a:pt x="390321" y="9966"/>
                  </a:lnTo>
                  <a:lnTo>
                    <a:pt x="401948" y="13287"/>
                  </a:lnTo>
                  <a:lnTo>
                    <a:pt x="405270" y="13287"/>
                  </a:lnTo>
                  <a:lnTo>
                    <a:pt x="406930" y="11627"/>
                  </a:lnTo>
                  <a:lnTo>
                    <a:pt x="408591" y="9966"/>
                  </a:lnTo>
                  <a:lnTo>
                    <a:pt x="410253" y="8305"/>
                  </a:lnTo>
                  <a:lnTo>
                    <a:pt x="415235" y="6644"/>
                  </a:lnTo>
                  <a:lnTo>
                    <a:pt x="418557" y="6644"/>
                  </a:lnTo>
                  <a:lnTo>
                    <a:pt x="421879" y="6644"/>
                  </a:lnTo>
                  <a:lnTo>
                    <a:pt x="426862" y="8305"/>
                  </a:lnTo>
                  <a:lnTo>
                    <a:pt x="428523" y="8305"/>
                  </a:lnTo>
                  <a:lnTo>
                    <a:pt x="435167" y="8305"/>
                  </a:lnTo>
                  <a:lnTo>
                    <a:pt x="436827" y="8305"/>
                  </a:lnTo>
                  <a:lnTo>
                    <a:pt x="443471" y="11627"/>
                  </a:lnTo>
                  <a:lnTo>
                    <a:pt x="450115" y="11627"/>
                  </a:lnTo>
                  <a:lnTo>
                    <a:pt x="451776" y="11627"/>
                  </a:lnTo>
                  <a:lnTo>
                    <a:pt x="455098" y="9966"/>
                  </a:lnTo>
                  <a:lnTo>
                    <a:pt x="456759" y="9966"/>
                  </a:lnTo>
                  <a:lnTo>
                    <a:pt x="460081" y="9966"/>
                  </a:lnTo>
                  <a:lnTo>
                    <a:pt x="461742" y="11627"/>
                  </a:lnTo>
                  <a:lnTo>
                    <a:pt x="463409" y="13287"/>
                  </a:lnTo>
                  <a:lnTo>
                    <a:pt x="470046" y="13287"/>
                  </a:lnTo>
                  <a:lnTo>
                    <a:pt x="475029" y="13287"/>
                  </a:lnTo>
                  <a:lnTo>
                    <a:pt x="476690" y="13287"/>
                  </a:lnTo>
                  <a:lnTo>
                    <a:pt x="478351" y="13287"/>
                  </a:lnTo>
                  <a:lnTo>
                    <a:pt x="480019" y="14948"/>
                  </a:lnTo>
                  <a:lnTo>
                    <a:pt x="483341" y="14948"/>
                  </a:lnTo>
                  <a:lnTo>
                    <a:pt x="484995" y="16609"/>
                  </a:lnTo>
                  <a:lnTo>
                    <a:pt x="488324" y="16609"/>
                  </a:lnTo>
                  <a:lnTo>
                    <a:pt x="491646" y="13287"/>
                  </a:lnTo>
                  <a:lnTo>
                    <a:pt x="491646" y="11627"/>
                  </a:lnTo>
                  <a:lnTo>
                    <a:pt x="494961" y="11627"/>
                  </a:lnTo>
                  <a:lnTo>
                    <a:pt x="498289" y="13287"/>
                  </a:lnTo>
                  <a:lnTo>
                    <a:pt x="504933" y="13287"/>
                  </a:lnTo>
                  <a:lnTo>
                    <a:pt x="506594" y="14948"/>
                  </a:lnTo>
                  <a:lnTo>
                    <a:pt x="509916" y="14948"/>
                  </a:lnTo>
                  <a:lnTo>
                    <a:pt x="518220" y="16609"/>
                  </a:lnTo>
                  <a:lnTo>
                    <a:pt x="519882" y="18270"/>
                  </a:lnTo>
                  <a:lnTo>
                    <a:pt x="523203" y="19931"/>
                  </a:lnTo>
                  <a:lnTo>
                    <a:pt x="528186" y="19931"/>
                  </a:lnTo>
                  <a:lnTo>
                    <a:pt x="529847" y="18270"/>
                  </a:lnTo>
                  <a:lnTo>
                    <a:pt x="531508" y="16609"/>
                  </a:lnTo>
                  <a:lnTo>
                    <a:pt x="531508" y="14948"/>
                  </a:lnTo>
                  <a:lnTo>
                    <a:pt x="541474" y="18270"/>
                  </a:lnTo>
                  <a:lnTo>
                    <a:pt x="549778" y="19931"/>
                  </a:lnTo>
                  <a:lnTo>
                    <a:pt x="553100" y="19931"/>
                  </a:lnTo>
                  <a:lnTo>
                    <a:pt x="554761" y="18270"/>
                  </a:lnTo>
                  <a:lnTo>
                    <a:pt x="563066" y="21592"/>
                  </a:lnTo>
                  <a:lnTo>
                    <a:pt x="573032" y="23253"/>
                  </a:lnTo>
                  <a:lnTo>
                    <a:pt x="576353" y="24914"/>
                  </a:lnTo>
                  <a:lnTo>
                    <a:pt x="579675" y="28236"/>
                  </a:lnTo>
                  <a:lnTo>
                    <a:pt x="582997" y="28236"/>
                  </a:lnTo>
                  <a:lnTo>
                    <a:pt x="586319" y="24914"/>
                  </a:lnTo>
                  <a:lnTo>
                    <a:pt x="587980" y="26575"/>
                  </a:lnTo>
                  <a:lnTo>
                    <a:pt x="587980" y="28236"/>
                  </a:lnTo>
                  <a:lnTo>
                    <a:pt x="591302" y="28236"/>
                  </a:lnTo>
                  <a:lnTo>
                    <a:pt x="592963" y="28236"/>
                  </a:lnTo>
                  <a:lnTo>
                    <a:pt x="591302" y="29897"/>
                  </a:lnTo>
                  <a:lnTo>
                    <a:pt x="597946" y="34880"/>
                  </a:lnTo>
                  <a:lnTo>
                    <a:pt x="599607" y="36541"/>
                  </a:lnTo>
                  <a:lnTo>
                    <a:pt x="602929" y="36541"/>
                  </a:lnTo>
                  <a:lnTo>
                    <a:pt x="602929" y="34880"/>
                  </a:lnTo>
                  <a:lnTo>
                    <a:pt x="602929" y="33219"/>
                  </a:lnTo>
                  <a:lnTo>
                    <a:pt x="606250" y="33219"/>
                  </a:lnTo>
                  <a:lnTo>
                    <a:pt x="607911" y="38202"/>
                  </a:lnTo>
                  <a:lnTo>
                    <a:pt x="611233" y="39863"/>
                  </a:lnTo>
                  <a:lnTo>
                    <a:pt x="614555" y="39863"/>
                  </a:lnTo>
                  <a:lnTo>
                    <a:pt x="616216" y="39863"/>
                  </a:lnTo>
                  <a:lnTo>
                    <a:pt x="617877" y="41524"/>
                  </a:lnTo>
                  <a:lnTo>
                    <a:pt x="619538" y="41524"/>
                  </a:lnTo>
                  <a:lnTo>
                    <a:pt x="621199" y="41524"/>
                  </a:lnTo>
                  <a:lnTo>
                    <a:pt x="624521" y="39863"/>
                  </a:lnTo>
                  <a:lnTo>
                    <a:pt x="624521" y="38202"/>
                  </a:lnTo>
                  <a:lnTo>
                    <a:pt x="626182" y="36541"/>
                  </a:lnTo>
                  <a:lnTo>
                    <a:pt x="632825" y="34880"/>
                  </a:lnTo>
                  <a:lnTo>
                    <a:pt x="634487" y="34880"/>
                  </a:lnTo>
                  <a:lnTo>
                    <a:pt x="634487" y="36541"/>
                  </a:lnTo>
                  <a:lnTo>
                    <a:pt x="632825" y="39863"/>
                  </a:lnTo>
                  <a:lnTo>
                    <a:pt x="629504" y="46506"/>
                  </a:lnTo>
                  <a:lnTo>
                    <a:pt x="631164" y="49828"/>
                  </a:lnTo>
                  <a:lnTo>
                    <a:pt x="632825" y="61455"/>
                  </a:lnTo>
                  <a:lnTo>
                    <a:pt x="632825" y="64777"/>
                  </a:lnTo>
                  <a:lnTo>
                    <a:pt x="637808" y="69759"/>
                  </a:lnTo>
                  <a:lnTo>
                    <a:pt x="646113" y="73081"/>
                  </a:lnTo>
                  <a:lnTo>
                    <a:pt x="641130" y="78064"/>
                  </a:lnTo>
                  <a:lnTo>
                    <a:pt x="639469" y="83047"/>
                  </a:lnTo>
                  <a:lnTo>
                    <a:pt x="636147" y="83047"/>
                  </a:lnTo>
                  <a:lnTo>
                    <a:pt x="634487" y="78064"/>
                  </a:lnTo>
                  <a:lnTo>
                    <a:pt x="627843" y="78064"/>
                  </a:lnTo>
                  <a:lnTo>
                    <a:pt x="627843" y="79725"/>
                  </a:lnTo>
                  <a:lnTo>
                    <a:pt x="631164" y="84701"/>
                  </a:lnTo>
                  <a:lnTo>
                    <a:pt x="629504" y="86362"/>
                  </a:lnTo>
                  <a:lnTo>
                    <a:pt x="621199" y="84701"/>
                  </a:lnTo>
                  <a:lnTo>
                    <a:pt x="614555" y="88023"/>
                  </a:lnTo>
                  <a:lnTo>
                    <a:pt x="612894" y="89684"/>
                  </a:lnTo>
                  <a:lnTo>
                    <a:pt x="614555" y="91345"/>
                  </a:lnTo>
                  <a:lnTo>
                    <a:pt x="612894" y="91345"/>
                  </a:lnTo>
                  <a:lnTo>
                    <a:pt x="607911" y="89684"/>
                  </a:lnTo>
                  <a:lnTo>
                    <a:pt x="606250" y="88023"/>
                  </a:lnTo>
                  <a:lnTo>
                    <a:pt x="602929" y="89684"/>
                  </a:lnTo>
                  <a:lnTo>
                    <a:pt x="601267" y="91345"/>
                  </a:lnTo>
                  <a:lnTo>
                    <a:pt x="601267" y="93006"/>
                  </a:lnTo>
                  <a:lnTo>
                    <a:pt x="599607" y="96328"/>
                  </a:lnTo>
                  <a:lnTo>
                    <a:pt x="594624" y="97989"/>
                  </a:lnTo>
                  <a:lnTo>
                    <a:pt x="592963" y="99649"/>
                  </a:lnTo>
                  <a:lnTo>
                    <a:pt x="589641" y="104632"/>
                  </a:lnTo>
                  <a:lnTo>
                    <a:pt x="584658" y="117920"/>
                  </a:lnTo>
                  <a:lnTo>
                    <a:pt x="584658" y="119581"/>
                  </a:lnTo>
                  <a:lnTo>
                    <a:pt x="586319" y="119581"/>
                  </a:lnTo>
                  <a:lnTo>
                    <a:pt x="586319" y="121242"/>
                  </a:lnTo>
                  <a:lnTo>
                    <a:pt x="584658" y="121242"/>
                  </a:lnTo>
                  <a:lnTo>
                    <a:pt x="582997" y="124564"/>
                  </a:lnTo>
                  <a:lnTo>
                    <a:pt x="581337" y="124564"/>
                  </a:lnTo>
                  <a:lnTo>
                    <a:pt x="579675" y="122903"/>
                  </a:lnTo>
                  <a:lnTo>
                    <a:pt x="576353" y="124564"/>
                  </a:lnTo>
                  <a:lnTo>
                    <a:pt x="576353" y="126224"/>
                  </a:lnTo>
                  <a:lnTo>
                    <a:pt x="574693" y="129546"/>
                  </a:lnTo>
                  <a:lnTo>
                    <a:pt x="574693" y="136190"/>
                  </a:lnTo>
                  <a:lnTo>
                    <a:pt x="573032" y="136190"/>
                  </a:lnTo>
                  <a:lnTo>
                    <a:pt x="569710" y="137851"/>
                  </a:lnTo>
                  <a:lnTo>
                    <a:pt x="564727" y="139512"/>
                  </a:lnTo>
                  <a:lnTo>
                    <a:pt x="563066" y="139512"/>
                  </a:lnTo>
                  <a:lnTo>
                    <a:pt x="561405" y="144495"/>
                  </a:lnTo>
                  <a:lnTo>
                    <a:pt x="558083" y="142834"/>
                  </a:lnTo>
                  <a:lnTo>
                    <a:pt x="554761" y="144495"/>
                  </a:lnTo>
                  <a:lnTo>
                    <a:pt x="554761" y="146156"/>
                  </a:lnTo>
                  <a:lnTo>
                    <a:pt x="549778" y="147817"/>
                  </a:lnTo>
                  <a:lnTo>
                    <a:pt x="536491" y="149478"/>
                  </a:lnTo>
                  <a:lnTo>
                    <a:pt x="533169" y="149478"/>
                  </a:lnTo>
                  <a:lnTo>
                    <a:pt x="533169" y="147817"/>
                  </a:lnTo>
                  <a:lnTo>
                    <a:pt x="531508" y="146156"/>
                  </a:lnTo>
                  <a:lnTo>
                    <a:pt x="528186" y="146156"/>
                  </a:lnTo>
                  <a:lnTo>
                    <a:pt x="524864" y="146156"/>
                  </a:lnTo>
                  <a:lnTo>
                    <a:pt x="523203" y="147817"/>
                  </a:lnTo>
                  <a:lnTo>
                    <a:pt x="516559" y="152800"/>
                  </a:lnTo>
                  <a:lnTo>
                    <a:pt x="513238" y="151139"/>
                  </a:lnTo>
                  <a:lnTo>
                    <a:pt x="511577" y="149478"/>
                  </a:lnTo>
                  <a:lnTo>
                    <a:pt x="509916" y="149478"/>
                  </a:lnTo>
                  <a:lnTo>
                    <a:pt x="508255" y="149478"/>
                  </a:lnTo>
                  <a:lnTo>
                    <a:pt x="498289" y="154461"/>
                  </a:lnTo>
                  <a:lnTo>
                    <a:pt x="494961" y="154461"/>
                  </a:lnTo>
                  <a:lnTo>
                    <a:pt x="493306" y="156121"/>
                  </a:lnTo>
                  <a:lnTo>
                    <a:pt x="489985" y="157783"/>
                  </a:lnTo>
                  <a:lnTo>
                    <a:pt x="486656" y="159443"/>
                  </a:lnTo>
                  <a:lnTo>
                    <a:pt x="483341" y="159443"/>
                  </a:lnTo>
                  <a:lnTo>
                    <a:pt x="481680" y="157783"/>
                  </a:lnTo>
                  <a:lnTo>
                    <a:pt x="480019" y="157783"/>
                  </a:lnTo>
                  <a:lnTo>
                    <a:pt x="476690" y="157783"/>
                  </a:lnTo>
                  <a:lnTo>
                    <a:pt x="476690" y="159443"/>
                  </a:lnTo>
                  <a:lnTo>
                    <a:pt x="473375" y="162765"/>
                  </a:lnTo>
                  <a:lnTo>
                    <a:pt x="470046" y="162765"/>
                  </a:lnTo>
                  <a:lnTo>
                    <a:pt x="468385" y="164426"/>
                  </a:lnTo>
                  <a:lnTo>
                    <a:pt x="463409" y="164426"/>
                  </a:lnTo>
                  <a:lnTo>
                    <a:pt x="460081" y="162765"/>
                  </a:lnTo>
                  <a:lnTo>
                    <a:pt x="461742" y="159443"/>
                  </a:lnTo>
                  <a:lnTo>
                    <a:pt x="460081" y="157783"/>
                  </a:lnTo>
                  <a:lnTo>
                    <a:pt x="458420" y="156121"/>
                  </a:lnTo>
                  <a:lnTo>
                    <a:pt x="455098" y="154461"/>
                  </a:lnTo>
                  <a:lnTo>
                    <a:pt x="450115" y="154461"/>
                  </a:lnTo>
                  <a:lnTo>
                    <a:pt x="448454" y="151139"/>
                  </a:lnTo>
                  <a:lnTo>
                    <a:pt x="443471" y="146156"/>
                  </a:lnTo>
                  <a:lnTo>
                    <a:pt x="441810" y="146156"/>
                  </a:lnTo>
                  <a:lnTo>
                    <a:pt x="436827" y="147817"/>
                  </a:lnTo>
                  <a:lnTo>
                    <a:pt x="430184" y="149478"/>
                  </a:lnTo>
                  <a:lnTo>
                    <a:pt x="428523" y="152800"/>
                  </a:lnTo>
                  <a:lnTo>
                    <a:pt x="428523" y="154461"/>
                  </a:lnTo>
                  <a:lnTo>
                    <a:pt x="425201" y="157783"/>
                  </a:lnTo>
                  <a:lnTo>
                    <a:pt x="423540" y="156121"/>
                  </a:lnTo>
                  <a:lnTo>
                    <a:pt x="420218" y="154461"/>
                  </a:lnTo>
                  <a:lnTo>
                    <a:pt x="416896" y="152800"/>
                  </a:lnTo>
                  <a:lnTo>
                    <a:pt x="408591" y="146156"/>
                  </a:lnTo>
                  <a:lnTo>
                    <a:pt x="406930" y="144495"/>
                  </a:lnTo>
                  <a:lnTo>
                    <a:pt x="405270" y="144495"/>
                  </a:lnTo>
                  <a:lnTo>
                    <a:pt x="403609" y="142834"/>
                  </a:lnTo>
                  <a:lnTo>
                    <a:pt x="395304" y="142834"/>
                  </a:lnTo>
                  <a:lnTo>
                    <a:pt x="390321" y="144495"/>
                  </a:lnTo>
                  <a:lnTo>
                    <a:pt x="382017" y="147817"/>
                  </a:lnTo>
                  <a:lnTo>
                    <a:pt x="370390" y="151139"/>
                  </a:lnTo>
                  <a:lnTo>
                    <a:pt x="368729" y="149478"/>
                  </a:lnTo>
                  <a:lnTo>
                    <a:pt x="367068" y="147817"/>
                  </a:lnTo>
                  <a:lnTo>
                    <a:pt x="365407" y="149478"/>
                  </a:lnTo>
                  <a:lnTo>
                    <a:pt x="360424" y="146156"/>
                  </a:lnTo>
                  <a:lnTo>
                    <a:pt x="357103" y="144495"/>
                  </a:lnTo>
                  <a:lnTo>
                    <a:pt x="353780" y="146156"/>
                  </a:lnTo>
                  <a:lnTo>
                    <a:pt x="350459" y="147817"/>
                  </a:lnTo>
                  <a:lnTo>
                    <a:pt x="348798" y="149478"/>
                  </a:lnTo>
                  <a:lnTo>
                    <a:pt x="345476" y="149478"/>
                  </a:lnTo>
                  <a:lnTo>
                    <a:pt x="338832" y="146156"/>
                  </a:lnTo>
                  <a:lnTo>
                    <a:pt x="335510" y="146156"/>
                  </a:lnTo>
                  <a:lnTo>
                    <a:pt x="335510" y="144495"/>
                  </a:lnTo>
                  <a:lnTo>
                    <a:pt x="333849" y="142834"/>
                  </a:lnTo>
                  <a:lnTo>
                    <a:pt x="330527" y="142834"/>
                  </a:lnTo>
                  <a:lnTo>
                    <a:pt x="325544" y="142834"/>
                  </a:lnTo>
                  <a:lnTo>
                    <a:pt x="325544" y="144495"/>
                  </a:lnTo>
                  <a:lnTo>
                    <a:pt x="323884" y="144495"/>
                  </a:lnTo>
                  <a:lnTo>
                    <a:pt x="322223" y="141173"/>
                  </a:lnTo>
                  <a:lnTo>
                    <a:pt x="320562" y="139512"/>
                  </a:lnTo>
                  <a:lnTo>
                    <a:pt x="318901" y="139512"/>
                  </a:lnTo>
                  <a:lnTo>
                    <a:pt x="315579" y="141173"/>
                  </a:lnTo>
                  <a:lnTo>
                    <a:pt x="315579" y="146156"/>
                  </a:lnTo>
                  <a:lnTo>
                    <a:pt x="315579" y="147817"/>
                  </a:lnTo>
                  <a:lnTo>
                    <a:pt x="308935" y="149478"/>
                  </a:lnTo>
                  <a:lnTo>
                    <a:pt x="305613" y="152800"/>
                  </a:lnTo>
                  <a:lnTo>
                    <a:pt x="300630" y="154461"/>
                  </a:lnTo>
                  <a:lnTo>
                    <a:pt x="297309" y="152800"/>
                  </a:lnTo>
                  <a:lnTo>
                    <a:pt x="295648" y="152800"/>
                  </a:lnTo>
                  <a:lnTo>
                    <a:pt x="293987" y="154461"/>
                  </a:lnTo>
                  <a:lnTo>
                    <a:pt x="293987" y="156121"/>
                  </a:lnTo>
                  <a:lnTo>
                    <a:pt x="290665" y="154461"/>
                  </a:lnTo>
                  <a:lnTo>
                    <a:pt x="289004" y="152800"/>
                  </a:lnTo>
                  <a:lnTo>
                    <a:pt x="284021" y="154461"/>
                  </a:lnTo>
                  <a:lnTo>
                    <a:pt x="282360" y="154461"/>
                  </a:lnTo>
                  <a:lnTo>
                    <a:pt x="280699" y="154461"/>
                  </a:lnTo>
                  <a:lnTo>
                    <a:pt x="279038" y="159443"/>
                  </a:lnTo>
                  <a:lnTo>
                    <a:pt x="277377" y="161104"/>
                  </a:lnTo>
                  <a:lnTo>
                    <a:pt x="272394" y="159443"/>
                  </a:lnTo>
                  <a:lnTo>
                    <a:pt x="269072" y="159443"/>
                  </a:lnTo>
                  <a:lnTo>
                    <a:pt x="267412" y="156121"/>
                  </a:lnTo>
                  <a:lnTo>
                    <a:pt x="265751" y="154461"/>
                  </a:lnTo>
                  <a:lnTo>
                    <a:pt x="262429" y="154461"/>
                  </a:lnTo>
                  <a:lnTo>
                    <a:pt x="262429" y="152800"/>
                  </a:lnTo>
                  <a:lnTo>
                    <a:pt x="262429" y="151139"/>
                  </a:lnTo>
                  <a:lnTo>
                    <a:pt x="260768" y="149478"/>
                  </a:lnTo>
                  <a:lnTo>
                    <a:pt x="257446" y="149478"/>
                  </a:lnTo>
                  <a:lnTo>
                    <a:pt x="255785" y="151139"/>
                  </a:lnTo>
                  <a:lnTo>
                    <a:pt x="252463" y="149478"/>
                  </a:lnTo>
                  <a:lnTo>
                    <a:pt x="250802" y="147817"/>
                  </a:lnTo>
                  <a:lnTo>
                    <a:pt x="240837" y="147817"/>
                  </a:lnTo>
                  <a:lnTo>
                    <a:pt x="235854" y="149478"/>
                  </a:lnTo>
                  <a:lnTo>
                    <a:pt x="232532" y="154461"/>
                  </a:lnTo>
                  <a:lnTo>
                    <a:pt x="229210" y="154461"/>
                  </a:lnTo>
                  <a:lnTo>
                    <a:pt x="227549" y="156121"/>
                  </a:lnTo>
                  <a:lnTo>
                    <a:pt x="222566" y="154461"/>
                  </a:lnTo>
                  <a:lnTo>
                    <a:pt x="220905" y="154461"/>
                  </a:lnTo>
                  <a:lnTo>
                    <a:pt x="210940" y="151139"/>
                  </a:lnTo>
                  <a:lnTo>
                    <a:pt x="207618" y="149478"/>
                  </a:lnTo>
                  <a:lnTo>
                    <a:pt x="207618" y="151139"/>
                  </a:lnTo>
                  <a:lnTo>
                    <a:pt x="205957" y="154461"/>
                  </a:lnTo>
                  <a:lnTo>
                    <a:pt x="207618" y="157783"/>
                  </a:lnTo>
                  <a:lnTo>
                    <a:pt x="207618" y="159443"/>
                  </a:lnTo>
                  <a:lnTo>
                    <a:pt x="204296" y="159443"/>
                  </a:lnTo>
                  <a:lnTo>
                    <a:pt x="202635" y="157783"/>
                  </a:lnTo>
                  <a:lnTo>
                    <a:pt x="200974" y="156121"/>
                  </a:lnTo>
                  <a:lnTo>
                    <a:pt x="199313" y="152800"/>
                  </a:lnTo>
                  <a:lnTo>
                    <a:pt x="199313" y="151139"/>
                  </a:lnTo>
                  <a:lnTo>
                    <a:pt x="197652" y="144495"/>
                  </a:lnTo>
                  <a:lnTo>
                    <a:pt x="199313" y="142834"/>
                  </a:lnTo>
                  <a:lnTo>
                    <a:pt x="200974" y="141173"/>
                  </a:lnTo>
                  <a:lnTo>
                    <a:pt x="209279" y="137851"/>
                  </a:lnTo>
                  <a:lnTo>
                    <a:pt x="209279" y="136190"/>
                  </a:lnTo>
                  <a:lnTo>
                    <a:pt x="210940" y="134529"/>
                  </a:lnTo>
                  <a:lnTo>
                    <a:pt x="209279" y="134529"/>
                  </a:lnTo>
                  <a:lnTo>
                    <a:pt x="204296" y="131207"/>
                  </a:lnTo>
                  <a:lnTo>
                    <a:pt x="199313" y="131207"/>
                  </a:lnTo>
                  <a:lnTo>
                    <a:pt x="202635" y="122903"/>
                  </a:lnTo>
                  <a:lnTo>
                    <a:pt x="202635" y="119581"/>
                  </a:lnTo>
                  <a:lnTo>
                    <a:pt x="202635" y="116259"/>
                  </a:lnTo>
                  <a:lnTo>
                    <a:pt x="204296" y="114598"/>
                  </a:lnTo>
                  <a:lnTo>
                    <a:pt x="207618" y="112937"/>
                  </a:lnTo>
                  <a:lnTo>
                    <a:pt x="207618" y="111276"/>
                  </a:lnTo>
                  <a:lnTo>
                    <a:pt x="209279" y="99649"/>
                  </a:lnTo>
                  <a:lnTo>
                    <a:pt x="207618" y="97989"/>
                  </a:lnTo>
                  <a:lnTo>
                    <a:pt x="207618" y="94667"/>
                  </a:lnTo>
                  <a:lnTo>
                    <a:pt x="214262" y="88023"/>
                  </a:lnTo>
                  <a:lnTo>
                    <a:pt x="215922" y="84701"/>
                  </a:lnTo>
                  <a:lnTo>
                    <a:pt x="214262" y="81386"/>
                  </a:lnTo>
                  <a:lnTo>
                    <a:pt x="209279" y="78064"/>
                  </a:lnTo>
                  <a:lnTo>
                    <a:pt x="209279" y="73081"/>
                  </a:lnTo>
                  <a:lnTo>
                    <a:pt x="205957" y="68099"/>
                  </a:lnTo>
                  <a:lnTo>
                    <a:pt x="205957" y="64777"/>
                  </a:lnTo>
                  <a:lnTo>
                    <a:pt x="204296" y="61455"/>
                  </a:lnTo>
                  <a:lnTo>
                    <a:pt x="199313" y="59794"/>
                  </a:lnTo>
                  <a:lnTo>
                    <a:pt x="195991" y="59794"/>
                  </a:lnTo>
                  <a:lnTo>
                    <a:pt x="192669" y="58133"/>
                  </a:lnTo>
                  <a:lnTo>
                    <a:pt x="184365" y="44845"/>
                  </a:lnTo>
                  <a:lnTo>
                    <a:pt x="182703" y="41524"/>
                  </a:lnTo>
                  <a:lnTo>
                    <a:pt x="184365" y="39863"/>
                  </a:lnTo>
                  <a:close/>
                  <a:moveTo>
                    <a:pt x="122910" y="34880"/>
                  </a:moveTo>
                  <a:lnTo>
                    <a:pt x="126232" y="33219"/>
                  </a:lnTo>
                  <a:lnTo>
                    <a:pt x="127893" y="33219"/>
                  </a:lnTo>
                  <a:lnTo>
                    <a:pt x="129553" y="36541"/>
                  </a:lnTo>
                  <a:lnTo>
                    <a:pt x="127893" y="39863"/>
                  </a:lnTo>
                  <a:lnTo>
                    <a:pt x="122910" y="38202"/>
                  </a:lnTo>
                  <a:lnTo>
                    <a:pt x="122910" y="34880"/>
                  </a:lnTo>
                  <a:close/>
                  <a:moveTo>
                    <a:pt x="1661" y="109615"/>
                  </a:moveTo>
                  <a:lnTo>
                    <a:pt x="3322" y="109615"/>
                  </a:lnTo>
                  <a:lnTo>
                    <a:pt x="8305" y="107954"/>
                  </a:lnTo>
                  <a:lnTo>
                    <a:pt x="13288" y="109615"/>
                  </a:lnTo>
                  <a:lnTo>
                    <a:pt x="14948" y="109615"/>
                  </a:lnTo>
                  <a:lnTo>
                    <a:pt x="18270" y="109615"/>
                  </a:lnTo>
                  <a:lnTo>
                    <a:pt x="19931" y="107954"/>
                  </a:lnTo>
                  <a:lnTo>
                    <a:pt x="21592" y="107954"/>
                  </a:lnTo>
                  <a:lnTo>
                    <a:pt x="26575" y="111276"/>
                  </a:lnTo>
                  <a:lnTo>
                    <a:pt x="26575" y="114598"/>
                  </a:lnTo>
                  <a:lnTo>
                    <a:pt x="26575" y="117920"/>
                  </a:lnTo>
                  <a:lnTo>
                    <a:pt x="24914" y="119581"/>
                  </a:lnTo>
                  <a:lnTo>
                    <a:pt x="21592" y="122903"/>
                  </a:lnTo>
                  <a:lnTo>
                    <a:pt x="19931" y="124564"/>
                  </a:lnTo>
                  <a:lnTo>
                    <a:pt x="13288" y="126224"/>
                  </a:lnTo>
                  <a:lnTo>
                    <a:pt x="9966" y="124564"/>
                  </a:lnTo>
                  <a:lnTo>
                    <a:pt x="6644" y="122903"/>
                  </a:lnTo>
                  <a:lnTo>
                    <a:pt x="3322" y="121242"/>
                  </a:lnTo>
                  <a:lnTo>
                    <a:pt x="0" y="119581"/>
                  </a:lnTo>
                  <a:lnTo>
                    <a:pt x="1661" y="109615"/>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mn-cs"/>
                </a:rPr>
                <a:t>PR</a:t>
              </a:r>
            </a:p>
          </p:txBody>
        </p:sp>
        <p:sp>
          <p:nvSpPr>
            <p:cNvPr id="8" name="Freeform: Shape 7">
              <a:extLst>
                <a:ext uri="{FF2B5EF4-FFF2-40B4-BE49-F238E27FC236}">
                  <a16:creationId xmlns:a16="http://schemas.microsoft.com/office/drawing/2014/main" id="{5B418275-E9C3-4961-9AAD-A275BE06EA13}"/>
                </a:ext>
              </a:extLst>
            </p:cNvPr>
            <p:cNvSpPr/>
            <p:nvPr/>
          </p:nvSpPr>
          <p:spPr>
            <a:xfrm>
              <a:off x="8648074" y="1362253"/>
              <a:ext cx="253334" cy="299376"/>
            </a:xfrm>
            <a:custGeom>
              <a:avLst/>
              <a:gdLst>
                <a:gd name="connsiteX0" fmla="*/ 0 w 182703"/>
                <a:gd name="connsiteY0" fmla="*/ 83040 h 215908"/>
                <a:gd name="connsiteX1" fmla="*/ 9966 w 182703"/>
                <a:gd name="connsiteY1" fmla="*/ 66438 h 215908"/>
                <a:gd name="connsiteX2" fmla="*/ 11627 w 182703"/>
                <a:gd name="connsiteY2" fmla="*/ 63116 h 215908"/>
                <a:gd name="connsiteX3" fmla="*/ 16609 w 182703"/>
                <a:gd name="connsiteY3" fmla="*/ 53150 h 215908"/>
                <a:gd name="connsiteX4" fmla="*/ 38202 w 182703"/>
                <a:gd name="connsiteY4" fmla="*/ 14948 h 215908"/>
                <a:gd name="connsiteX5" fmla="*/ 46506 w 182703"/>
                <a:gd name="connsiteY5" fmla="*/ 0 h 215908"/>
                <a:gd name="connsiteX6" fmla="*/ 51489 w 182703"/>
                <a:gd name="connsiteY6" fmla="*/ 3322 h 215908"/>
                <a:gd name="connsiteX7" fmla="*/ 73081 w 182703"/>
                <a:gd name="connsiteY7" fmla="*/ 14948 h 215908"/>
                <a:gd name="connsiteX8" fmla="*/ 74742 w 182703"/>
                <a:gd name="connsiteY8" fmla="*/ 16609 h 215908"/>
                <a:gd name="connsiteX9" fmla="*/ 79725 w 182703"/>
                <a:gd name="connsiteY9" fmla="*/ 19931 h 215908"/>
                <a:gd name="connsiteX10" fmla="*/ 86369 w 182703"/>
                <a:gd name="connsiteY10" fmla="*/ 23253 h 215908"/>
                <a:gd name="connsiteX11" fmla="*/ 156128 w 182703"/>
                <a:gd name="connsiteY11" fmla="*/ 63116 h 215908"/>
                <a:gd name="connsiteX12" fmla="*/ 182703 w 182703"/>
                <a:gd name="connsiteY12" fmla="*/ 78057 h 215908"/>
                <a:gd name="connsiteX13" fmla="*/ 181042 w 182703"/>
                <a:gd name="connsiteY13" fmla="*/ 79718 h 215908"/>
                <a:gd name="connsiteX14" fmla="*/ 176060 w 182703"/>
                <a:gd name="connsiteY14" fmla="*/ 88023 h 215908"/>
                <a:gd name="connsiteX15" fmla="*/ 176060 w 182703"/>
                <a:gd name="connsiteY15" fmla="*/ 89684 h 215908"/>
                <a:gd name="connsiteX16" fmla="*/ 157789 w 182703"/>
                <a:gd name="connsiteY16" fmla="*/ 121242 h 215908"/>
                <a:gd name="connsiteX17" fmla="*/ 156128 w 182703"/>
                <a:gd name="connsiteY17" fmla="*/ 124564 h 215908"/>
                <a:gd name="connsiteX18" fmla="*/ 141180 w 182703"/>
                <a:gd name="connsiteY18" fmla="*/ 152800 h 215908"/>
                <a:gd name="connsiteX19" fmla="*/ 132875 w 182703"/>
                <a:gd name="connsiteY19" fmla="*/ 166087 h 215908"/>
                <a:gd name="connsiteX20" fmla="*/ 129553 w 182703"/>
                <a:gd name="connsiteY20" fmla="*/ 174392 h 215908"/>
                <a:gd name="connsiteX21" fmla="*/ 127892 w 182703"/>
                <a:gd name="connsiteY21" fmla="*/ 176053 h 215908"/>
                <a:gd name="connsiteX22" fmla="*/ 106300 w 182703"/>
                <a:gd name="connsiteY22" fmla="*/ 215908 h 215908"/>
                <a:gd name="connsiteX23" fmla="*/ 102978 w 182703"/>
                <a:gd name="connsiteY23" fmla="*/ 205943 h 215908"/>
                <a:gd name="connsiteX24" fmla="*/ 101318 w 182703"/>
                <a:gd name="connsiteY24" fmla="*/ 190994 h 215908"/>
                <a:gd name="connsiteX25" fmla="*/ 99656 w 182703"/>
                <a:gd name="connsiteY25" fmla="*/ 189333 h 215908"/>
                <a:gd name="connsiteX26" fmla="*/ 97995 w 182703"/>
                <a:gd name="connsiteY26" fmla="*/ 184351 h 215908"/>
                <a:gd name="connsiteX27" fmla="*/ 96334 w 182703"/>
                <a:gd name="connsiteY27" fmla="*/ 176053 h 215908"/>
                <a:gd name="connsiteX28" fmla="*/ 94674 w 182703"/>
                <a:gd name="connsiteY28" fmla="*/ 172731 h 215908"/>
                <a:gd name="connsiteX29" fmla="*/ 93013 w 182703"/>
                <a:gd name="connsiteY29" fmla="*/ 171070 h 215908"/>
                <a:gd name="connsiteX30" fmla="*/ 91352 w 182703"/>
                <a:gd name="connsiteY30" fmla="*/ 171070 h 215908"/>
                <a:gd name="connsiteX31" fmla="*/ 91352 w 182703"/>
                <a:gd name="connsiteY31" fmla="*/ 172731 h 215908"/>
                <a:gd name="connsiteX32" fmla="*/ 89691 w 182703"/>
                <a:gd name="connsiteY32" fmla="*/ 171070 h 215908"/>
                <a:gd name="connsiteX33" fmla="*/ 88030 w 182703"/>
                <a:gd name="connsiteY33" fmla="*/ 167748 h 215908"/>
                <a:gd name="connsiteX34" fmla="*/ 88030 w 182703"/>
                <a:gd name="connsiteY34" fmla="*/ 166087 h 215908"/>
                <a:gd name="connsiteX35" fmla="*/ 89691 w 182703"/>
                <a:gd name="connsiteY35" fmla="*/ 164426 h 215908"/>
                <a:gd name="connsiteX36" fmla="*/ 96334 w 182703"/>
                <a:gd name="connsiteY36" fmla="*/ 161104 h 215908"/>
                <a:gd name="connsiteX37" fmla="*/ 94674 w 182703"/>
                <a:gd name="connsiteY37" fmla="*/ 151139 h 215908"/>
                <a:gd name="connsiteX38" fmla="*/ 84708 w 182703"/>
                <a:gd name="connsiteY38" fmla="*/ 139512 h 215908"/>
                <a:gd name="connsiteX39" fmla="*/ 84708 w 182703"/>
                <a:gd name="connsiteY39" fmla="*/ 137851 h 215908"/>
                <a:gd name="connsiteX40" fmla="*/ 84708 w 182703"/>
                <a:gd name="connsiteY40" fmla="*/ 134529 h 215908"/>
                <a:gd name="connsiteX41" fmla="*/ 81386 w 182703"/>
                <a:gd name="connsiteY41" fmla="*/ 131207 h 215908"/>
                <a:gd name="connsiteX42" fmla="*/ 79725 w 182703"/>
                <a:gd name="connsiteY42" fmla="*/ 129547 h 215908"/>
                <a:gd name="connsiteX43" fmla="*/ 76403 w 182703"/>
                <a:gd name="connsiteY43" fmla="*/ 127886 h 215908"/>
                <a:gd name="connsiteX44" fmla="*/ 76403 w 182703"/>
                <a:gd name="connsiteY44" fmla="*/ 129547 h 215908"/>
                <a:gd name="connsiteX45" fmla="*/ 78064 w 182703"/>
                <a:gd name="connsiteY45" fmla="*/ 131207 h 215908"/>
                <a:gd name="connsiteX46" fmla="*/ 78064 w 182703"/>
                <a:gd name="connsiteY46" fmla="*/ 132868 h 215908"/>
                <a:gd name="connsiteX47" fmla="*/ 74742 w 182703"/>
                <a:gd name="connsiteY47" fmla="*/ 134529 h 215908"/>
                <a:gd name="connsiteX48" fmla="*/ 73081 w 182703"/>
                <a:gd name="connsiteY48" fmla="*/ 132868 h 215908"/>
                <a:gd name="connsiteX49" fmla="*/ 73081 w 182703"/>
                <a:gd name="connsiteY49" fmla="*/ 129547 h 215908"/>
                <a:gd name="connsiteX50" fmla="*/ 69760 w 182703"/>
                <a:gd name="connsiteY50" fmla="*/ 126225 h 215908"/>
                <a:gd name="connsiteX51" fmla="*/ 68098 w 182703"/>
                <a:gd name="connsiteY51" fmla="*/ 126225 h 215908"/>
                <a:gd name="connsiteX52" fmla="*/ 64777 w 182703"/>
                <a:gd name="connsiteY52" fmla="*/ 126225 h 215908"/>
                <a:gd name="connsiteX53" fmla="*/ 58133 w 182703"/>
                <a:gd name="connsiteY53" fmla="*/ 117920 h 215908"/>
                <a:gd name="connsiteX54" fmla="*/ 53150 w 182703"/>
                <a:gd name="connsiteY54" fmla="*/ 107954 h 215908"/>
                <a:gd name="connsiteX55" fmla="*/ 51489 w 182703"/>
                <a:gd name="connsiteY55" fmla="*/ 107954 h 215908"/>
                <a:gd name="connsiteX56" fmla="*/ 49828 w 182703"/>
                <a:gd name="connsiteY56" fmla="*/ 107954 h 215908"/>
                <a:gd name="connsiteX57" fmla="*/ 39863 w 182703"/>
                <a:gd name="connsiteY57" fmla="*/ 109615 h 215908"/>
                <a:gd name="connsiteX58" fmla="*/ 33219 w 182703"/>
                <a:gd name="connsiteY58" fmla="*/ 107954 h 215908"/>
                <a:gd name="connsiteX59" fmla="*/ 29897 w 182703"/>
                <a:gd name="connsiteY59" fmla="*/ 107954 h 215908"/>
                <a:gd name="connsiteX60" fmla="*/ 21592 w 182703"/>
                <a:gd name="connsiteY60" fmla="*/ 102971 h 215908"/>
                <a:gd name="connsiteX61" fmla="*/ 19931 w 182703"/>
                <a:gd name="connsiteY61" fmla="*/ 102971 h 215908"/>
                <a:gd name="connsiteX62" fmla="*/ 14948 w 182703"/>
                <a:gd name="connsiteY62" fmla="*/ 96328 h 215908"/>
                <a:gd name="connsiteX63" fmla="*/ 8305 w 182703"/>
                <a:gd name="connsiteY63" fmla="*/ 91345 h 215908"/>
                <a:gd name="connsiteX64" fmla="*/ 4983 w 182703"/>
                <a:gd name="connsiteY64" fmla="*/ 88023 h 215908"/>
                <a:gd name="connsiteX65" fmla="*/ 1661 w 182703"/>
                <a:gd name="connsiteY65" fmla="*/ 84701 h 215908"/>
                <a:gd name="connsiteX66" fmla="*/ 0 w 182703"/>
                <a:gd name="connsiteY66" fmla="*/ 83040 h 21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2703" h="215908">
                  <a:moveTo>
                    <a:pt x="0" y="83040"/>
                  </a:moveTo>
                  <a:lnTo>
                    <a:pt x="9966" y="66438"/>
                  </a:lnTo>
                  <a:lnTo>
                    <a:pt x="11627" y="63116"/>
                  </a:lnTo>
                  <a:lnTo>
                    <a:pt x="16609" y="53150"/>
                  </a:lnTo>
                  <a:lnTo>
                    <a:pt x="38202" y="14948"/>
                  </a:lnTo>
                  <a:lnTo>
                    <a:pt x="46506" y="0"/>
                  </a:lnTo>
                  <a:lnTo>
                    <a:pt x="51489" y="3322"/>
                  </a:lnTo>
                  <a:lnTo>
                    <a:pt x="73081" y="14948"/>
                  </a:lnTo>
                  <a:lnTo>
                    <a:pt x="74742" y="16609"/>
                  </a:lnTo>
                  <a:lnTo>
                    <a:pt x="79725" y="19931"/>
                  </a:lnTo>
                  <a:lnTo>
                    <a:pt x="86369" y="23253"/>
                  </a:lnTo>
                  <a:lnTo>
                    <a:pt x="156128" y="63116"/>
                  </a:lnTo>
                  <a:lnTo>
                    <a:pt x="182703" y="78057"/>
                  </a:lnTo>
                  <a:lnTo>
                    <a:pt x="181042" y="79718"/>
                  </a:lnTo>
                  <a:lnTo>
                    <a:pt x="176060" y="88023"/>
                  </a:lnTo>
                  <a:lnTo>
                    <a:pt x="176060" y="89684"/>
                  </a:lnTo>
                  <a:lnTo>
                    <a:pt x="157789" y="121242"/>
                  </a:lnTo>
                  <a:lnTo>
                    <a:pt x="156128" y="124564"/>
                  </a:lnTo>
                  <a:lnTo>
                    <a:pt x="141180" y="152800"/>
                  </a:lnTo>
                  <a:lnTo>
                    <a:pt x="132875" y="166087"/>
                  </a:lnTo>
                  <a:lnTo>
                    <a:pt x="129553" y="174392"/>
                  </a:lnTo>
                  <a:lnTo>
                    <a:pt x="127892" y="176053"/>
                  </a:lnTo>
                  <a:lnTo>
                    <a:pt x="106300" y="215908"/>
                  </a:lnTo>
                  <a:lnTo>
                    <a:pt x="102978" y="205943"/>
                  </a:lnTo>
                  <a:lnTo>
                    <a:pt x="101318" y="190994"/>
                  </a:lnTo>
                  <a:lnTo>
                    <a:pt x="99656" y="189333"/>
                  </a:lnTo>
                  <a:lnTo>
                    <a:pt x="97995" y="184351"/>
                  </a:lnTo>
                  <a:lnTo>
                    <a:pt x="96334" y="176053"/>
                  </a:lnTo>
                  <a:lnTo>
                    <a:pt x="94674" y="172731"/>
                  </a:lnTo>
                  <a:lnTo>
                    <a:pt x="93013" y="171070"/>
                  </a:lnTo>
                  <a:lnTo>
                    <a:pt x="91352" y="171070"/>
                  </a:lnTo>
                  <a:lnTo>
                    <a:pt x="91352" y="172731"/>
                  </a:lnTo>
                  <a:lnTo>
                    <a:pt x="89691" y="171070"/>
                  </a:lnTo>
                  <a:lnTo>
                    <a:pt x="88030" y="167748"/>
                  </a:lnTo>
                  <a:lnTo>
                    <a:pt x="88030" y="166087"/>
                  </a:lnTo>
                  <a:lnTo>
                    <a:pt x="89691" y="164426"/>
                  </a:lnTo>
                  <a:lnTo>
                    <a:pt x="96334" y="161104"/>
                  </a:lnTo>
                  <a:lnTo>
                    <a:pt x="94674" y="151139"/>
                  </a:lnTo>
                  <a:lnTo>
                    <a:pt x="84708" y="139512"/>
                  </a:lnTo>
                  <a:lnTo>
                    <a:pt x="84708" y="137851"/>
                  </a:lnTo>
                  <a:lnTo>
                    <a:pt x="84708" y="134529"/>
                  </a:lnTo>
                  <a:lnTo>
                    <a:pt x="81386" y="131207"/>
                  </a:lnTo>
                  <a:lnTo>
                    <a:pt x="79725" y="129547"/>
                  </a:lnTo>
                  <a:lnTo>
                    <a:pt x="76403" y="127886"/>
                  </a:lnTo>
                  <a:lnTo>
                    <a:pt x="76403" y="129547"/>
                  </a:lnTo>
                  <a:lnTo>
                    <a:pt x="78064" y="131207"/>
                  </a:lnTo>
                  <a:lnTo>
                    <a:pt x="78064" y="132868"/>
                  </a:lnTo>
                  <a:lnTo>
                    <a:pt x="74742" y="134529"/>
                  </a:lnTo>
                  <a:lnTo>
                    <a:pt x="73081" y="132868"/>
                  </a:lnTo>
                  <a:lnTo>
                    <a:pt x="73081" y="129547"/>
                  </a:lnTo>
                  <a:lnTo>
                    <a:pt x="69760" y="126225"/>
                  </a:lnTo>
                  <a:lnTo>
                    <a:pt x="68098" y="126225"/>
                  </a:lnTo>
                  <a:lnTo>
                    <a:pt x="64777" y="126225"/>
                  </a:lnTo>
                  <a:lnTo>
                    <a:pt x="58133" y="117920"/>
                  </a:lnTo>
                  <a:lnTo>
                    <a:pt x="53150" y="107954"/>
                  </a:lnTo>
                  <a:lnTo>
                    <a:pt x="51489" y="107954"/>
                  </a:lnTo>
                  <a:lnTo>
                    <a:pt x="49828" y="107954"/>
                  </a:lnTo>
                  <a:lnTo>
                    <a:pt x="39863" y="109615"/>
                  </a:lnTo>
                  <a:lnTo>
                    <a:pt x="33219" y="107954"/>
                  </a:lnTo>
                  <a:lnTo>
                    <a:pt x="29897" y="107954"/>
                  </a:lnTo>
                  <a:lnTo>
                    <a:pt x="21592" y="102971"/>
                  </a:lnTo>
                  <a:lnTo>
                    <a:pt x="19931" y="102971"/>
                  </a:lnTo>
                  <a:lnTo>
                    <a:pt x="14948" y="96328"/>
                  </a:lnTo>
                  <a:lnTo>
                    <a:pt x="8305" y="91345"/>
                  </a:lnTo>
                  <a:lnTo>
                    <a:pt x="4983" y="88023"/>
                  </a:lnTo>
                  <a:lnTo>
                    <a:pt x="1661" y="84701"/>
                  </a:lnTo>
                  <a:lnTo>
                    <a:pt x="0" y="83040"/>
                  </a:lnTo>
                  <a:close/>
                </a:path>
              </a:pathLst>
            </a:custGeom>
            <a:solidFill>
              <a:schemeClr val="bg1">
                <a:lumMod val="75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DC</a:t>
              </a:r>
              <a:endPar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nvGrpSpPr>
          <p:cNvPr id="60" name="Group 59">
            <a:extLst>
              <a:ext uri="{FF2B5EF4-FFF2-40B4-BE49-F238E27FC236}">
                <a16:creationId xmlns:a16="http://schemas.microsoft.com/office/drawing/2014/main" id="{D35B912D-1011-4B08-B2C7-387413690712}"/>
              </a:ext>
            </a:extLst>
          </p:cNvPr>
          <p:cNvGrpSpPr/>
          <p:nvPr/>
        </p:nvGrpSpPr>
        <p:grpSpPr>
          <a:xfrm>
            <a:off x="638655" y="2284773"/>
            <a:ext cx="1757207" cy="1284874"/>
            <a:chOff x="9093145" y="3667549"/>
            <a:chExt cx="1757207" cy="1284874"/>
          </a:xfrm>
        </p:grpSpPr>
        <p:grpSp>
          <p:nvGrpSpPr>
            <p:cNvPr id="61" name="Group 60">
              <a:extLst>
                <a:ext uri="{FF2B5EF4-FFF2-40B4-BE49-F238E27FC236}">
                  <a16:creationId xmlns:a16="http://schemas.microsoft.com/office/drawing/2014/main" id="{12D24A9E-5E9E-44A3-B3F4-B6F4AD0F30A0}"/>
                </a:ext>
              </a:extLst>
            </p:cNvPr>
            <p:cNvGrpSpPr/>
            <p:nvPr/>
          </p:nvGrpSpPr>
          <p:grpSpPr>
            <a:xfrm>
              <a:off x="9093145" y="3667549"/>
              <a:ext cx="1757207" cy="1053920"/>
              <a:chOff x="1949182" y="2971518"/>
              <a:chExt cx="790529" cy="790440"/>
            </a:xfrm>
          </p:grpSpPr>
          <p:sp>
            <p:nvSpPr>
              <p:cNvPr id="63" name="TextBox 62">
                <a:extLst>
                  <a:ext uri="{FF2B5EF4-FFF2-40B4-BE49-F238E27FC236}">
                    <a16:creationId xmlns:a16="http://schemas.microsoft.com/office/drawing/2014/main" id="{92791355-ED16-430E-9400-4BB03FE9BA06}"/>
                  </a:ext>
                </a:extLst>
              </p:cNvPr>
              <p:cNvSpPr txBox="1"/>
              <p:nvPr/>
            </p:nvSpPr>
            <p:spPr>
              <a:xfrm>
                <a:off x="1949182" y="2971518"/>
                <a:ext cx="790529" cy="144000"/>
              </a:xfrm>
              <a:prstGeom prst="roundRect">
                <a:avLst>
                  <a:gd name="adj" fmla="val 50000"/>
                </a:avLst>
              </a:prstGeom>
              <a:solidFill>
                <a:schemeClr val="tx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bg1"/>
                    </a:solidFill>
                    <a:effectLst/>
                    <a:uLnTx/>
                    <a:uFillTx/>
                    <a:latin typeface="Arial" panose="020B0604020202020204" pitchFamily="34" charset="0"/>
                    <a:ea typeface="+mn-ea"/>
                    <a:cs typeface="+mn-cs"/>
                  </a:rPr>
                  <a:t>&lt;20%</a:t>
                </a:r>
                <a:endParaRPr kumimoji="0" lang="en-GB" sz="1050" b="1" i="0" u="none" strike="noStrike" kern="1200" cap="none" spc="0" normalizeH="0" baseline="30000" noProof="0">
                  <a:ln>
                    <a:noFill/>
                  </a:ln>
                  <a:solidFill>
                    <a:schemeClr val="bg1"/>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id="{B2D72DC9-40AD-44B6-AAA5-39575A6798EE}"/>
                  </a:ext>
                </a:extLst>
              </p:cNvPr>
              <p:cNvSpPr txBox="1"/>
              <p:nvPr/>
            </p:nvSpPr>
            <p:spPr>
              <a:xfrm>
                <a:off x="1949182" y="3133128"/>
                <a:ext cx="790529" cy="144000"/>
              </a:xfrm>
              <a:prstGeom prst="roundRect">
                <a:avLst>
                  <a:gd name="adj" fmla="val 50000"/>
                </a:avLst>
              </a:prstGeom>
              <a:solidFill>
                <a:schemeClr val="bg1">
                  <a:lumMod val="75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a:cs typeface="Arial"/>
                  </a:rPr>
                  <a:t>20</a:t>
                </a:r>
                <a:r>
                  <a:rPr lang="en-GB" sz="1050" b="1">
                    <a:solidFill>
                      <a:srgbClr val="FFFFFF"/>
                    </a:solidFill>
                    <a:latin typeface="Arial"/>
                    <a:cs typeface="Arial"/>
                  </a:rPr>
                  <a:t>%</a:t>
                </a:r>
                <a:r>
                  <a:rPr lang="en-US" sz="1050">
                    <a:solidFill>
                      <a:schemeClr val="bg1"/>
                    </a:solidFill>
                    <a:latin typeface="Arial"/>
                    <a:cs typeface="Arial"/>
                  </a:rPr>
                  <a:t>–</a:t>
                </a:r>
                <a:r>
                  <a:rPr lang="en-GB" sz="1050" b="1">
                    <a:solidFill>
                      <a:srgbClr val="FFFFFF"/>
                    </a:solidFill>
                    <a:latin typeface="Arial"/>
                    <a:cs typeface="Arial"/>
                  </a:rPr>
                  <a:t>&lt;</a:t>
                </a:r>
                <a:r>
                  <a:rPr kumimoji="0" lang="en-GB" sz="1050" b="1" i="0" u="none" strike="noStrike" kern="1200" cap="none" spc="0" normalizeH="0" baseline="0" noProof="0">
                    <a:ln>
                      <a:noFill/>
                    </a:ln>
                    <a:solidFill>
                      <a:srgbClr val="FFFFFF"/>
                    </a:solidFill>
                    <a:effectLst/>
                    <a:uLnTx/>
                    <a:uFillTx/>
                    <a:latin typeface="Arial"/>
                    <a:cs typeface="Arial"/>
                  </a:rPr>
                  <a:t>25%</a:t>
                </a:r>
                <a:endParaRPr kumimoji="0" lang="en-GB" sz="1050" b="1" i="0" u="none" strike="noStrike" kern="1200" cap="none" spc="0" normalizeH="0" baseline="30000" noProof="0">
                  <a:ln>
                    <a:noFill/>
                  </a:ln>
                  <a:solidFill>
                    <a:srgbClr val="FFFFFF"/>
                  </a:solidFill>
                  <a:effectLst/>
                  <a:uLnTx/>
                  <a:uFillTx/>
                  <a:latin typeface="Arial"/>
                  <a:cs typeface="Arial"/>
                </a:endParaRPr>
              </a:p>
            </p:txBody>
          </p:sp>
          <p:sp>
            <p:nvSpPr>
              <p:cNvPr id="65" name="TextBox 64">
                <a:extLst>
                  <a:ext uri="{FF2B5EF4-FFF2-40B4-BE49-F238E27FC236}">
                    <a16:creationId xmlns:a16="http://schemas.microsoft.com/office/drawing/2014/main" id="{69819BEF-3BF6-4EE0-8C2B-A06327F2BF35}"/>
                  </a:ext>
                </a:extLst>
              </p:cNvPr>
              <p:cNvSpPr txBox="1"/>
              <p:nvPr/>
            </p:nvSpPr>
            <p:spPr>
              <a:xfrm>
                <a:off x="1949182" y="3294738"/>
                <a:ext cx="790529" cy="144000"/>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bg1"/>
                    </a:solidFill>
                    <a:effectLst/>
                    <a:uLnTx/>
                    <a:uFillTx/>
                    <a:latin typeface="Arial"/>
                    <a:cs typeface="Arial"/>
                  </a:rPr>
                  <a:t>25</a:t>
                </a:r>
                <a:r>
                  <a:rPr lang="en-GB" sz="1050" b="1">
                    <a:solidFill>
                      <a:schemeClr val="bg1"/>
                    </a:solidFill>
                    <a:latin typeface="Arial"/>
                    <a:cs typeface="Arial"/>
                  </a:rPr>
                  <a:t>%</a:t>
                </a:r>
                <a:r>
                  <a:rPr lang="en-US" sz="1050">
                    <a:solidFill>
                      <a:schemeClr val="bg1"/>
                    </a:solidFill>
                    <a:latin typeface="Arial"/>
                    <a:cs typeface="Arial"/>
                  </a:rPr>
                  <a:t>–</a:t>
                </a:r>
                <a:r>
                  <a:rPr lang="en-GB" sz="1050" b="1">
                    <a:solidFill>
                      <a:schemeClr val="bg1"/>
                    </a:solidFill>
                    <a:latin typeface="Arial"/>
                    <a:cs typeface="Arial"/>
                  </a:rPr>
                  <a:t>&lt;</a:t>
                </a:r>
                <a:r>
                  <a:rPr kumimoji="0" lang="en-GB" sz="1050" b="1" i="0" u="none" strike="noStrike" kern="1200" cap="none" spc="0" normalizeH="0" baseline="0" noProof="0">
                    <a:ln>
                      <a:noFill/>
                    </a:ln>
                    <a:solidFill>
                      <a:schemeClr val="bg1"/>
                    </a:solidFill>
                    <a:effectLst/>
                    <a:uLnTx/>
                    <a:uFillTx/>
                    <a:latin typeface="Arial"/>
                    <a:cs typeface="Arial"/>
                  </a:rPr>
                  <a:t>30%</a:t>
                </a:r>
                <a:endParaRPr kumimoji="0" lang="en-GB" sz="1050" b="1" i="0" u="none" strike="noStrike" kern="1200" cap="none" spc="0" normalizeH="0" baseline="30000" noProof="0">
                  <a:ln>
                    <a:noFill/>
                  </a:ln>
                  <a:solidFill>
                    <a:schemeClr val="bg1"/>
                  </a:solidFill>
                  <a:effectLst/>
                  <a:uLnTx/>
                  <a:uFillTx/>
                  <a:latin typeface="Arial"/>
                  <a:cs typeface="Arial"/>
                </a:endParaRPr>
              </a:p>
            </p:txBody>
          </p:sp>
          <p:sp>
            <p:nvSpPr>
              <p:cNvPr id="66" name="TextBox 65">
                <a:extLst>
                  <a:ext uri="{FF2B5EF4-FFF2-40B4-BE49-F238E27FC236}">
                    <a16:creationId xmlns:a16="http://schemas.microsoft.com/office/drawing/2014/main" id="{FC1775E0-A885-4147-963A-93398E0CF202}"/>
                  </a:ext>
                </a:extLst>
              </p:cNvPr>
              <p:cNvSpPr txBox="1"/>
              <p:nvPr/>
            </p:nvSpPr>
            <p:spPr>
              <a:xfrm>
                <a:off x="1949182" y="3456348"/>
                <a:ext cx="790529" cy="144000"/>
              </a:xfrm>
              <a:prstGeom prst="roundRect">
                <a:avLst>
                  <a:gd name="adj" fmla="val 50000"/>
                </a:avLst>
              </a:prstGeom>
              <a:solidFill>
                <a:schemeClr val="accent1">
                  <a:lumMod val="60000"/>
                  <a:lumOff val="4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a:cs typeface="Arial"/>
                  </a:rPr>
                  <a:t>30</a:t>
                </a:r>
                <a:r>
                  <a:rPr lang="en-GB" sz="1050" b="1">
                    <a:solidFill>
                      <a:srgbClr val="FFFFFF"/>
                    </a:solidFill>
                    <a:latin typeface="Arial"/>
                    <a:cs typeface="Arial"/>
                  </a:rPr>
                  <a:t>%</a:t>
                </a:r>
                <a:r>
                  <a:rPr lang="en-US" sz="1050">
                    <a:solidFill>
                      <a:schemeClr val="bg1"/>
                    </a:solidFill>
                    <a:latin typeface="Arial"/>
                    <a:cs typeface="Arial"/>
                  </a:rPr>
                  <a:t>–</a:t>
                </a:r>
                <a:r>
                  <a:rPr lang="en-GB" sz="1050" b="1">
                    <a:solidFill>
                      <a:srgbClr val="FFFFFF"/>
                    </a:solidFill>
                    <a:latin typeface="Arial"/>
                    <a:cs typeface="Arial"/>
                  </a:rPr>
                  <a:t>&lt;</a:t>
                </a:r>
                <a:r>
                  <a:rPr kumimoji="0" lang="en-GB" sz="1050" b="1" i="0" u="none" strike="noStrike" kern="1200" cap="none" spc="0" normalizeH="0" baseline="0" noProof="0">
                    <a:ln>
                      <a:noFill/>
                    </a:ln>
                    <a:solidFill>
                      <a:srgbClr val="FFFFFF"/>
                    </a:solidFill>
                    <a:effectLst/>
                    <a:uLnTx/>
                    <a:uFillTx/>
                    <a:latin typeface="Arial"/>
                    <a:cs typeface="Arial"/>
                  </a:rPr>
                  <a:t>35%</a:t>
                </a:r>
                <a:endParaRPr kumimoji="0" lang="en-GB" sz="1050" b="1" i="0" u="none" strike="noStrike" kern="1200" cap="none" spc="0" normalizeH="0" baseline="30000" noProof="0">
                  <a:ln>
                    <a:noFill/>
                  </a:ln>
                  <a:solidFill>
                    <a:srgbClr val="FFFFFF"/>
                  </a:solidFill>
                  <a:effectLst/>
                  <a:uLnTx/>
                  <a:uFillTx/>
                  <a:latin typeface="Arial"/>
                  <a:cs typeface="Arial"/>
                </a:endParaRPr>
              </a:p>
            </p:txBody>
          </p:sp>
          <p:sp>
            <p:nvSpPr>
              <p:cNvPr id="67" name="TextBox 66">
                <a:extLst>
                  <a:ext uri="{FF2B5EF4-FFF2-40B4-BE49-F238E27FC236}">
                    <a16:creationId xmlns:a16="http://schemas.microsoft.com/office/drawing/2014/main" id="{7592C5D1-EF0D-4CBF-9866-222F630601E8}"/>
                  </a:ext>
                </a:extLst>
              </p:cNvPr>
              <p:cNvSpPr txBox="1"/>
              <p:nvPr/>
            </p:nvSpPr>
            <p:spPr>
              <a:xfrm>
                <a:off x="1949182" y="3617958"/>
                <a:ext cx="790529" cy="144000"/>
              </a:xfrm>
              <a:prstGeom prst="roundRect">
                <a:avLst>
                  <a:gd name="adj" fmla="val 50000"/>
                </a:avLst>
              </a:prstGeom>
              <a:solidFill>
                <a:schemeClr val="accent1">
                  <a:lumMod val="20000"/>
                  <a:lumOff val="8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effectLst/>
                    <a:uLnTx/>
                    <a:uFillTx/>
                    <a:latin typeface="Arial" panose="020B0604020202020204" pitchFamily="34" charset="0"/>
                    <a:ea typeface="+mn-ea"/>
                    <a:cs typeface="+mn-cs"/>
                  </a:rPr>
                  <a:t>≥35%</a:t>
                </a:r>
                <a:endParaRPr kumimoji="0" lang="en-GB" sz="1050" b="1" i="0" u="none" strike="noStrike" kern="1200" cap="none" spc="0" normalizeH="0" baseline="30000" noProof="0">
                  <a:ln>
                    <a:noFill/>
                  </a:ln>
                  <a:effectLst/>
                  <a:uLnTx/>
                  <a:uFillTx/>
                  <a:latin typeface="Arial" panose="020B0604020202020204" pitchFamily="34" charset="0"/>
                  <a:ea typeface="+mn-ea"/>
                  <a:cs typeface="+mn-cs"/>
                </a:endParaRPr>
              </a:p>
            </p:txBody>
          </p:sp>
        </p:grpSp>
        <p:sp>
          <p:nvSpPr>
            <p:cNvPr id="62" name="TextBox 61">
              <a:extLst>
                <a:ext uri="{FF2B5EF4-FFF2-40B4-BE49-F238E27FC236}">
                  <a16:creationId xmlns:a16="http://schemas.microsoft.com/office/drawing/2014/main" id="{49C92D03-9147-4C72-8FF5-3B7802717BFB}"/>
                </a:ext>
              </a:extLst>
            </p:cNvPr>
            <p:cNvSpPr txBox="1"/>
            <p:nvPr/>
          </p:nvSpPr>
          <p:spPr>
            <a:xfrm>
              <a:off x="9093145" y="4760423"/>
              <a:ext cx="1757207" cy="192000"/>
            </a:xfrm>
            <a:prstGeom prst="roundRect">
              <a:avLst>
                <a:gd name="adj" fmla="val 50000"/>
              </a:avLst>
            </a:prstGeom>
            <a:solidFill>
              <a:schemeClr val="bg1"/>
            </a:solidFill>
            <a:ln>
              <a:solidFill>
                <a:schemeClr val="tx1"/>
              </a:solidFill>
            </a:ln>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Insufficient data*</a:t>
              </a:r>
              <a:endParaRPr kumimoji="0" lang="en-GB" sz="1050" b="1" i="0" u="none" strike="noStrike" kern="1200" cap="none" spc="0" normalizeH="0" baseline="30000" noProof="0">
                <a:ln>
                  <a:noFill/>
                </a:ln>
                <a:solidFill>
                  <a:srgbClr val="000000"/>
                </a:solidFill>
                <a:effectLst/>
                <a:uLnTx/>
                <a:uFillTx/>
                <a:latin typeface="Arial" panose="020B0604020202020204" pitchFamily="34" charset="0"/>
                <a:ea typeface="+mn-ea"/>
                <a:cs typeface="+mn-cs"/>
              </a:endParaRPr>
            </a:p>
          </p:txBody>
        </p:sp>
      </p:grpSp>
      <p:sp>
        <p:nvSpPr>
          <p:cNvPr id="68" name="Rectangle 67">
            <a:extLst>
              <a:ext uri="{FF2B5EF4-FFF2-40B4-BE49-F238E27FC236}">
                <a16:creationId xmlns:a16="http://schemas.microsoft.com/office/drawing/2014/main" id="{E002405D-6305-4886-AFBA-652148E45F04}"/>
              </a:ext>
            </a:extLst>
          </p:cNvPr>
          <p:cNvSpPr/>
          <p:nvPr/>
        </p:nvSpPr>
        <p:spPr>
          <a:xfrm>
            <a:off x="688880" y="4213717"/>
            <a:ext cx="2756675" cy="1486907"/>
          </a:xfrm>
          <a:prstGeom prst="rect">
            <a:avLst/>
          </a:prstGeom>
        </p:spPr>
        <p:txBody>
          <a:bodyPr wrap="square" lIns="0">
            <a:no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*Sample size &lt;50, the relative standard error (dividing the standard error by the prevalence) </a:t>
            </a:r>
            <a:r>
              <a:rPr kumimoji="0" lang="en-GB" sz="9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≥30%, or no data in a specific year.</a:t>
            </a:r>
            <a:b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Prevalence estimates reflect the </a:t>
            </a:r>
            <a:r>
              <a:rPr kumimoji="0" lang="en-GB" sz="900" b="0" i="0" u="none" strike="noStrike" kern="1200" cap="none" spc="0" normalizeH="0" baseline="0" noProof="0" err="1">
                <a:ln>
                  <a:noFill/>
                </a:ln>
                <a:effectLst/>
                <a:uLnTx/>
                <a:uFillTx/>
                <a:latin typeface="Arial" panose="020B0604020202020204" pitchFamily="34" charset="0"/>
                <a:cs typeface="Arial" panose="020B0604020202020204" pitchFamily="34" charset="0"/>
              </a:rPr>
              <a:t>Behavioral</a:t>
            </a: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 Risk Factor Surveillance System methodological changes started since 2011. These estimates should not be compared with prevalence estimates before 2011.</a:t>
            </a:r>
          </a:p>
        </p:txBody>
      </p:sp>
    </p:spTree>
    <p:extLst>
      <p:ext uri="{BB962C8B-B14F-4D97-AF65-F5344CB8AC3E}">
        <p14:creationId xmlns:p14="http://schemas.microsoft.com/office/powerpoint/2010/main" val="148598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7019-ED87-4B21-B721-DAC9A4906BCF}"/>
              </a:ext>
            </a:extLst>
          </p:cNvPr>
          <p:cNvSpPr>
            <a:spLocks noGrp="1"/>
          </p:cNvSpPr>
          <p:nvPr>
            <p:ph type="title"/>
          </p:nvPr>
        </p:nvSpPr>
        <p:spPr>
          <a:xfrm>
            <a:off x="838200" y="530380"/>
            <a:ext cx="10515600" cy="1325563"/>
          </a:xfrm>
        </p:spPr>
        <p:txBody>
          <a:bodyPr>
            <a:normAutofit fontScale="90000"/>
          </a:bodyPr>
          <a:lstStyle/>
          <a:p>
            <a:r>
              <a:rPr lang="en-US" sz="4900">
                <a:latin typeface="Arial"/>
                <a:cs typeface="Arial"/>
              </a:rPr>
              <a:t>Adolescents 10–17: Obesity prevalence rates in U.S. by state in 2019–2020</a:t>
            </a:r>
            <a:br>
              <a:rPr lang="en-US"/>
            </a:br>
            <a:endParaRPr lang="en-US" sz="2700"/>
          </a:p>
        </p:txBody>
      </p:sp>
      <p:sp>
        <p:nvSpPr>
          <p:cNvPr id="3" name="Text Placeholder 2">
            <a:extLst>
              <a:ext uri="{FF2B5EF4-FFF2-40B4-BE49-F238E27FC236}">
                <a16:creationId xmlns:a16="http://schemas.microsoft.com/office/drawing/2014/main" id="{9CB31DBF-74E1-45F8-BCCC-1750C025127B}"/>
              </a:ext>
            </a:extLst>
          </p:cNvPr>
          <p:cNvSpPr>
            <a:spLocks noGrp="1"/>
          </p:cNvSpPr>
          <p:nvPr>
            <p:ph type="body" sz="quarter" idx="13"/>
          </p:nvPr>
        </p:nvSpPr>
        <p:spPr/>
        <p:txBody>
          <a:bodyPr/>
          <a:lstStyle/>
          <a:p>
            <a:r>
              <a:rPr lang="en-US" sz="1000">
                <a:latin typeface="Arial"/>
                <a:cs typeface="Arial"/>
              </a:rPr>
              <a:t>.</a:t>
            </a:r>
            <a:br>
              <a:rPr lang="en-US" sz="1000"/>
            </a:br>
            <a:r>
              <a:rPr lang="en-US" sz="1000">
                <a:latin typeface="Arial"/>
                <a:cs typeface="Arial"/>
              </a:rPr>
              <a:t>Adapted and modified from The State of Obesity. Available at: </a:t>
            </a:r>
            <a:r>
              <a:rPr lang="en-US" sz="1000">
                <a:latin typeface="Arial"/>
                <a:cs typeface="Arial"/>
                <a:hlinkClick r:id="rId3">
                  <a:extLst>
                    <a:ext uri="{A12FA001-AC4F-418D-AE19-62706E023703}">
                      <ahyp:hlinkClr xmlns:ahyp="http://schemas.microsoft.com/office/drawing/2018/hyperlinkcolor" val="tx"/>
                    </a:ext>
                  </a:extLst>
                </a:hlinkClick>
              </a:rPr>
              <a:t>https://stateofobesity.org/children1017</a:t>
            </a:r>
            <a:r>
              <a:rPr lang="en-US" sz="1000">
                <a:latin typeface="Arial"/>
                <a:cs typeface="Arial"/>
              </a:rPr>
              <a:t>. Accessed August, 2022.</a:t>
            </a:r>
          </a:p>
        </p:txBody>
      </p:sp>
      <p:grpSp>
        <p:nvGrpSpPr>
          <p:cNvPr id="4" name="Group 4">
            <a:extLst>
              <a:ext uri="{FF2B5EF4-FFF2-40B4-BE49-F238E27FC236}">
                <a16:creationId xmlns:a16="http://schemas.microsoft.com/office/drawing/2014/main" id="{B5BB4250-57B6-4488-B5A1-BE3ADC94B861}"/>
              </a:ext>
            </a:extLst>
          </p:cNvPr>
          <p:cNvGrpSpPr>
            <a:grpSpLocks noChangeAspect="1"/>
          </p:cNvGrpSpPr>
          <p:nvPr/>
        </p:nvGrpSpPr>
        <p:grpSpPr bwMode="auto">
          <a:xfrm>
            <a:off x="3568769" y="1661105"/>
            <a:ext cx="7538932" cy="4676089"/>
            <a:chOff x="453" y="0"/>
            <a:chExt cx="4856" cy="3238"/>
          </a:xfrm>
        </p:grpSpPr>
        <p:sp>
          <p:nvSpPr>
            <p:cNvPr id="5" name="Freeform 5">
              <a:extLst>
                <a:ext uri="{FF2B5EF4-FFF2-40B4-BE49-F238E27FC236}">
                  <a16:creationId xmlns:a16="http://schemas.microsoft.com/office/drawing/2014/main" id="{DEF39273-FFE2-4084-AAC2-7868BE5452A3}"/>
                </a:ext>
              </a:extLst>
            </p:cNvPr>
            <p:cNvSpPr>
              <a:spLocks/>
            </p:cNvSpPr>
            <p:nvPr/>
          </p:nvSpPr>
          <p:spPr bwMode="auto">
            <a:xfrm>
              <a:off x="1812" y="549"/>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WY</a:t>
              </a:r>
            </a:p>
          </p:txBody>
        </p:sp>
        <p:sp>
          <p:nvSpPr>
            <p:cNvPr id="6" name="Freeform 6">
              <a:extLst>
                <a:ext uri="{FF2B5EF4-FFF2-40B4-BE49-F238E27FC236}">
                  <a16:creationId xmlns:a16="http://schemas.microsoft.com/office/drawing/2014/main" id="{7CC0C14C-1A3A-47D9-BF5C-2D46B1CD2C92}"/>
                </a:ext>
              </a:extLst>
            </p:cNvPr>
            <p:cNvSpPr>
              <a:spLocks/>
            </p:cNvSpPr>
            <p:nvPr/>
          </p:nvSpPr>
          <p:spPr bwMode="auto">
            <a:xfrm>
              <a:off x="4212"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WV</a:t>
              </a:r>
            </a:p>
          </p:txBody>
        </p:sp>
        <p:sp>
          <p:nvSpPr>
            <p:cNvPr id="7" name="Freeform 7">
              <a:extLst>
                <a:ext uri="{FF2B5EF4-FFF2-40B4-BE49-F238E27FC236}">
                  <a16:creationId xmlns:a16="http://schemas.microsoft.com/office/drawing/2014/main" id="{EA7820F1-104F-47D1-A9CF-CCF8E022D888}"/>
                </a:ext>
              </a:extLst>
            </p:cNvPr>
            <p:cNvSpPr>
              <a:spLocks noEditPoints="1"/>
            </p:cNvSpPr>
            <p:nvPr/>
          </p:nvSpPr>
          <p:spPr bwMode="auto">
            <a:xfrm>
              <a:off x="3283" y="345"/>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WI</a:t>
              </a:r>
            </a:p>
          </p:txBody>
        </p:sp>
        <p:sp>
          <p:nvSpPr>
            <p:cNvPr id="8" name="Freeform 8">
              <a:extLst>
                <a:ext uri="{FF2B5EF4-FFF2-40B4-BE49-F238E27FC236}">
                  <a16:creationId xmlns:a16="http://schemas.microsoft.com/office/drawing/2014/main" id="{AB8A4FC8-6A4D-4736-938C-8C1C81049055}"/>
                </a:ext>
              </a:extLst>
            </p:cNvPr>
            <p:cNvSpPr>
              <a:spLocks noEditPoints="1"/>
            </p:cNvSpPr>
            <p:nvPr/>
          </p:nvSpPr>
          <p:spPr bwMode="auto">
            <a:xfrm>
              <a:off x="860"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WA</a:t>
              </a:r>
            </a:p>
          </p:txBody>
        </p:sp>
        <p:sp>
          <p:nvSpPr>
            <p:cNvPr id="9" name="Freeform 9">
              <a:extLst>
                <a:ext uri="{FF2B5EF4-FFF2-40B4-BE49-F238E27FC236}">
                  <a16:creationId xmlns:a16="http://schemas.microsoft.com/office/drawing/2014/main" id="{250FB51D-E6DE-47DB-B7D5-560F9F7647F7}"/>
                </a:ext>
              </a:extLst>
            </p:cNvPr>
            <p:cNvSpPr>
              <a:spLocks/>
            </p:cNvSpPr>
            <p:nvPr/>
          </p:nvSpPr>
          <p:spPr bwMode="auto">
            <a:xfrm>
              <a:off x="4810"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VT</a:t>
              </a:r>
            </a:p>
          </p:txBody>
        </p:sp>
        <p:sp>
          <p:nvSpPr>
            <p:cNvPr id="10" name="Freeform 10">
              <a:extLst>
                <a:ext uri="{FF2B5EF4-FFF2-40B4-BE49-F238E27FC236}">
                  <a16:creationId xmlns:a16="http://schemas.microsoft.com/office/drawing/2014/main" id="{113044FC-A828-4BD4-AB88-F437773AA4F8}"/>
                </a:ext>
              </a:extLst>
            </p:cNvPr>
            <p:cNvSpPr>
              <a:spLocks noEditPoints="1"/>
            </p:cNvSpPr>
            <p:nvPr/>
          </p:nvSpPr>
          <p:spPr bwMode="auto">
            <a:xfrm>
              <a:off x="4143"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bg1">
                <a:lumMod val="75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VA</a:t>
              </a:r>
            </a:p>
          </p:txBody>
        </p:sp>
        <p:sp>
          <p:nvSpPr>
            <p:cNvPr id="11" name="Freeform 11">
              <a:extLst>
                <a:ext uri="{FF2B5EF4-FFF2-40B4-BE49-F238E27FC236}">
                  <a16:creationId xmlns:a16="http://schemas.microsoft.com/office/drawing/2014/main" id="{E999528B-4247-47A3-917F-9508DB4FC298}"/>
                </a:ext>
              </a:extLst>
            </p:cNvPr>
            <p:cNvSpPr>
              <a:spLocks/>
            </p:cNvSpPr>
            <p:nvPr/>
          </p:nvSpPr>
          <p:spPr bwMode="auto">
            <a:xfrm>
              <a:off x="1511"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UT</a:t>
              </a:r>
            </a:p>
          </p:txBody>
        </p:sp>
        <p:sp>
          <p:nvSpPr>
            <p:cNvPr id="12" name="Freeform 12">
              <a:extLst>
                <a:ext uri="{FF2B5EF4-FFF2-40B4-BE49-F238E27FC236}">
                  <a16:creationId xmlns:a16="http://schemas.microsoft.com/office/drawing/2014/main" id="{78AF2452-3A9D-495D-851B-4339A7623EE4}"/>
                </a:ext>
              </a:extLst>
            </p:cNvPr>
            <p:cNvSpPr>
              <a:spLocks noEditPoints="1"/>
            </p:cNvSpPr>
            <p:nvPr/>
          </p:nvSpPr>
          <p:spPr bwMode="auto">
            <a:xfrm>
              <a:off x="2121" y="1494"/>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TX</a:t>
              </a:r>
            </a:p>
          </p:txBody>
        </p:sp>
        <p:sp>
          <p:nvSpPr>
            <p:cNvPr id="13" name="Freeform 13">
              <a:extLst>
                <a:ext uri="{FF2B5EF4-FFF2-40B4-BE49-F238E27FC236}">
                  <a16:creationId xmlns:a16="http://schemas.microsoft.com/office/drawing/2014/main" id="{FF5F5C91-36D1-46CF-9DC1-085822CD41EC}"/>
                </a:ext>
              </a:extLst>
            </p:cNvPr>
            <p:cNvSpPr>
              <a:spLocks/>
            </p:cNvSpPr>
            <p:nvPr/>
          </p:nvSpPr>
          <p:spPr bwMode="auto">
            <a:xfrm>
              <a:off x="3590" y="1353"/>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TN</a:t>
              </a:r>
            </a:p>
          </p:txBody>
        </p:sp>
        <p:sp>
          <p:nvSpPr>
            <p:cNvPr id="14" name="Freeform 14">
              <a:extLst>
                <a:ext uri="{FF2B5EF4-FFF2-40B4-BE49-F238E27FC236}">
                  <a16:creationId xmlns:a16="http://schemas.microsoft.com/office/drawing/2014/main" id="{F3EBA826-501E-4136-B684-581457AF1ED7}"/>
                </a:ext>
              </a:extLst>
            </p:cNvPr>
            <p:cNvSpPr>
              <a:spLocks/>
            </p:cNvSpPr>
            <p:nvPr/>
          </p:nvSpPr>
          <p:spPr bwMode="auto">
            <a:xfrm>
              <a:off x="2403" y="490"/>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SD</a:t>
              </a:r>
            </a:p>
          </p:txBody>
        </p:sp>
        <p:sp>
          <p:nvSpPr>
            <p:cNvPr id="15" name="Freeform 15">
              <a:extLst>
                <a:ext uri="{FF2B5EF4-FFF2-40B4-BE49-F238E27FC236}">
                  <a16:creationId xmlns:a16="http://schemas.microsoft.com/office/drawing/2014/main" id="{9DC691BA-1424-4371-B3F0-08E3BB4080A5}"/>
                </a:ext>
              </a:extLst>
            </p:cNvPr>
            <p:cNvSpPr>
              <a:spLocks noEditPoints="1"/>
            </p:cNvSpPr>
            <p:nvPr/>
          </p:nvSpPr>
          <p:spPr bwMode="auto">
            <a:xfrm>
              <a:off x="4206" y="1500"/>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SC</a:t>
              </a:r>
            </a:p>
          </p:txBody>
        </p:sp>
        <p:sp>
          <p:nvSpPr>
            <p:cNvPr id="16" name="Freeform 16">
              <a:extLst>
                <a:ext uri="{FF2B5EF4-FFF2-40B4-BE49-F238E27FC236}">
                  <a16:creationId xmlns:a16="http://schemas.microsoft.com/office/drawing/2014/main" id="{5FA28382-A71D-40C1-8272-45D4CE266BEB}"/>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7" name="Freeform 17">
              <a:extLst>
                <a:ext uri="{FF2B5EF4-FFF2-40B4-BE49-F238E27FC236}">
                  <a16:creationId xmlns:a16="http://schemas.microsoft.com/office/drawing/2014/main" id="{67EEDBEE-4D77-421D-A009-9C8D93E45642}"/>
                </a:ext>
              </a:extLst>
            </p:cNvPr>
            <p:cNvSpPr>
              <a:spLocks/>
            </p:cNvSpPr>
            <p:nvPr/>
          </p:nvSpPr>
          <p:spPr bwMode="auto">
            <a:xfrm>
              <a:off x="4317"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PA</a:t>
              </a:r>
            </a:p>
          </p:txBody>
        </p:sp>
        <p:sp>
          <p:nvSpPr>
            <p:cNvPr id="18" name="Freeform 18">
              <a:extLst>
                <a:ext uri="{FF2B5EF4-FFF2-40B4-BE49-F238E27FC236}">
                  <a16:creationId xmlns:a16="http://schemas.microsoft.com/office/drawing/2014/main" id="{E3A7E678-A9B1-4E44-922E-816B29A79B2A}"/>
                </a:ext>
              </a:extLst>
            </p:cNvPr>
            <p:cNvSpPr>
              <a:spLocks/>
            </p:cNvSpPr>
            <p:nvPr/>
          </p:nvSpPr>
          <p:spPr bwMode="auto">
            <a:xfrm>
              <a:off x="747"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OR</a:t>
              </a:r>
            </a:p>
          </p:txBody>
        </p:sp>
        <p:sp>
          <p:nvSpPr>
            <p:cNvPr id="19" name="Freeform 19">
              <a:extLst>
                <a:ext uri="{FF2B5EF4-FFF2-40B4-BE49-F238E27FC236}">
                  <a16:creationId xmlns:a16="http://schemas.microsoft.com/office/drawing/2014/main" id="{E281C890-41EF-4288-8777-9FE90BF8A7BE}"/>
                </a:ext>
              </a:extLst>
            </p:cNvPr>
            <p:cNvSpPr>
              <a:spLocks/>
            </p:cNvSpPr>
            <p:nvPr/>
          </p:nvSpPr>
          <p:spPr bwMode="auto">
            <a:xfrm>
              <a:off x="2466" y="1433"/>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OK</a:t>
              </a:r>
            </a:p>
          </p:txBody>
        </p:sp>
        <p:sp>
          <p:nvSpPr>
            <p:cNvPr id="20" name="Freeform 20">
              <a:extLst>
                <a:ext uri="{FF2B5EF4-FFF2-40B4-BE49-F238E27FC236}">
                  <a16:creationId xmlns:a16="http://schemas.microsoft.com/office/drawing/2014/main" id="{3FA971AC-67F5-4B22-856E-12E476A44717}"/>
                </a:ext>
              </a:extLst>
            </p:cNvPr>
            <p:cNvSpPr>
              <a:spLocks/>
            </p:cNvSpPr>
            <p:nvPr/>
          </p:nvSpPr>
          <p:spPr bwMode="auto">
            <a:xfrm>
              <a:off x="3975" y="771"/>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OH</a:t>
              </a:r>
            </a:p>
          </p:txBody>
        </p:sp>
        <p:sp>
          <p:nvSpPr>
            <p:cNvPr id="21" name="Freeform 21">
              <a:extLst>
                <a:ext uri="{FF2B5EF4-FFF2-40B4-BE49-F238E27FC236}">
                  <a16:creationId xmlns:a16="http://schemas.microsoft.com/office/drawing/2014/main" id="{0FFD0BFB-A8ED-42A1-9F42-736DAB2F0C48}"/>
                </a:ext>
              </a:extLst>
            </p:cNvPr>
            <p:cNvSpPr>
              <a:spLocks/>
            </p:cNvSpPr>
            <p:nvPr/>
          </p:nvSpPr>
          <p:spPr bwMode="auto">
            <a:xfrm>
              <a:off x="1043"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NV</a:t>
              </a:r>
            </a:p>
          </p:txBody>
        </p:sp>
        <p:sp>
          <p:nvSpPr>
            <p:cNvPr id="22" name="Freeform 22">
              <a:extLst>
                <a:ext uri="{FF2B5EF4-FFF2-40B4-BE49-F238E27FC236}">
                  <a16:creationId xmlns:a16="http://schemas.microsoft.com/office/drawing/2014/main" id="{5EB89075-C9CA-4809-9926-75646354F757}"/>
                </a:ext>
              </a:extLst>
            </p:cNvPr>
            <p:cNvSpPr>
              <a:spLocks/>
            </p:cNvSpPr>
            <p:nvPr/>
          </p:nvSpPr>
          <p:spPr bwMode="auto">
            <a:xfrm>
              <a:off x="1895" y="1412"/>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NM</a:t>
              </a:r>
            </a:p>
          </p:txBody>
        </p:sp>
        <p:sp>
          <p:nvSpPr>
            <p:cNvPr id="23" name="Freeform 23">
              <a:extLst>
                <a:ext uri="{FF2B5EF4-FFF2-40B4-BE49-F238E27FC236}">
                  <a16:creationId xmlns:a16="http://schemas.microsoft.com/office/drawing/2014/main" id="{8D6207F5-0A25-4B6E-83DA-91BE7170C686}"/>
                </a:ext>
              </a:extLst>
            </p:cNvPr>
            <p:cNvSpPr>
              <a:spLocks noEditPoints="1"/>
            </p:cNvSpPr>
            <p:nvPr/>
          </p:nvSpPr>
          <p:spPr bwMode="auto">
            <a:xfrm>
              <a:off x="4368"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NY</a:t>
              </a:r>
            </a:p>
          </p:txBody>
        </p:sp>
        <p:sp>
          <p:nvSpPr>
            <p:cNvPr id="24" name="Freeform 24">
              <a:extLst>
                <a:ext uri="{FF2B5EF4-FFF2-40B4-BE49-F238E27FC236}">
                  <a16:creationId xmlns:a16="http://schemas.microsoft.com/office/drawing/2014/main" id="{EF4DA0E3-8516-41BA-BFEC-7BC911050E78}"/>
                </a:ext>
              </a:extLst>
            </p:cNvPr>
            <p:cNvSpPr>
              <a:spLocks noEditPoints="1"/>
            </p:cNvSpPr>
            <p:nvPr/>
          </p:nvSpPr>
          <p:spPr bwMode="auto">
            <a:xfrm>
              <a:off x="4767"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bg1">
                <a:lumMod val="75000"/>
              </a:schemeClr>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NJ</a:t>
              </a:r>
            </a:p>
          </p:txBody>
        </p:sp>
        <p:sp>
          <p:nvSpPr>
            <p:cNvPr id="25" name="Freeform 26">
              <a:extLst>
                <a:ext uri="{FF2B5EF4-FFF2-40B4-BE49-F238E27FC236}">
                  <a16:creationId xmlns:a16="http://schemas.microsoft.com/office/drawing/2014/main" id="{91599438-57ED-4899-A0B3-403AC9D063F4}"/>
                </a:ext>
              </a:extLst>
            </p:cNvPr>
            <p:cNvSpPr>
              <a:spLocks/>
            </p:cNvSpPr>
            <p:nvPr/>
          </p:nvSpPr>
          <p:spPr bwMode="auto">
            <a:xfrm>
              <a:off x="2394"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NE</a:t>
              </a:r>
            </a:p>
          </p:txBody>
        </p:sp>
        <p:sp>
          <p:nvSpPr>
            <p:cNvPr id="26" name="Freeform 27">
              <a:extLst>
                <a:ext uri="{FF2B5EF4-FFF2-40B4-BE49-F238E27FC236}">
                  <a16:creationId xmlns:a16="http://schemas.microsoft.com/office/drawing/2014/main" id="{D888CC5D-5EDF-41EF-84E9-C69062696879}"/>
                </a:ext>
              </a:extLst>
            </p:cNvPr>
            <p:cNvSpPr>
              <a:spLocks/>
            </p:cNvSpPr>
            <p:nvPr/>
          </p:nvSpPr>
          <p:spPr bwMode="auto">
            <a:xfrm>
              <a:off x="2412" y="174"/>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ND</a:t>
              </a:r>
            </a:p>
          </p:txBody>
        </p:sp>
        <p:sp>
          <p:nvSpPr>
            <p:cNvPr id="27" name="Freeform 28">
              <a:extLst>
                <a:ext uri="{FF2B5EF4-FFF2-40B4-BE49-F238E27FC236}">
                  <a16:creationId xmlns:a16="http://schemas.microsoft.com/office/drawing/2014/main" id="{BBFE912E-E02B-4D62-A680-C359E7BB938C}"/>
                </a:ext>
              </a:extLst>
            </p:cNvPr>
            <p:cNvSpPr>
              <a:spLocks noEditPoints="1"/>
            </p:cNvSpPr>
            <p:nvPr/>
          </p:nvSpPr>
          <p:spPr bwMode="auto">
            <a:xfrm>
              <a:off x="4115"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NC</a:t>
              </a:r>
            </a:p>
          </p:txBody>
        </p:sp>
        <p:sp>
          <p:nvSpPr>
            <p:cNvPr id="28" name="Freeform 29">
              <a:extLst>
                <a:ext uri="{FF2B5EF4-FFF2-40B4-BE49-F238E27FC236}">
                  <a16:creationId xmlns:a16="http://schemas.microsoft.com/office/drawing/2014/main" id="{AF8D59ED-6DF6-4BCD-ABBB-E7B6982F5AA9}"/>
                </a:ext>
              </a:extLst>
            </p:cNvPr>
            <p:cNvSpPr>
              <a:spLocks/>
            </p:cNvSpPr>
            <p:nvPr/>
          </p:nvSpPr>
          <p:spPr bwMode="auto">
            <a:xfrm>
              <a:off x="1507"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MT</a:t>
              </a:r>
            </a:p>
          </p:txBody>
        </p:sp>
        <p:sp>
          <p:nvSpPr>
            <p:cNvPr id="29" name="Freeform 30">
              <a:extLst>
                <a:ext uri="{FF2B5EF4-FFF2-40B4-BE49-F238E27FC236}">
                  <a16:creationId xmlns:a16="http://schemas.microsoft.com/office/drawing/2014/main" id="{E6BF83A0-7DEE-4568-BDF5-7FD420E840DB}"/>
                </a:ext>
              </a:extLst>
            </p:cNvPr>
            <p:cNvSpPr>
              <a:spLocks noEditPoints="1"/>
            </p:cNvSpPr>
            <p:nvPr/>
          </p:nvSpPr>
          <p:spPr bwMode="auto">
            <a:xfrm>
              <a:off x="3502" y="1603"/>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MS</a:t>
              </a:r>
            </a:p>
          </p:txBody>
        </p:sp>
        <p:sp>
          <p:nvSpPr>
            <p:cNvPr id="30" name="Freeform 31">
              <a:extLst>
                <a:ext uri="{FF2B5EF4-FFF2-40B4-BE49-F238E27FC236}">
                  <a16:creationId xmlns:a16="http://schemas.microsoft.com/office/drawing/2014/main" id="{BE44D254-42FE-4D9F-9694-4FA8825969E1}"/>
                </a:ext>
              </a:extLst>
            </p:cNvPr>
            <p:cNvSpPr>
              <a:spLocks/>
            </p:cNvSpPr>
            <p:nvPr/>
          </p:nvSpPr>
          <p:spPr bwMode="auto">
            <a:xfrm>
              <a:off x="3081"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MO</a:t>
              </a:r>
            </a:p>
          </p:txBody>
        </p:sp>
        <p:sp>
          <p:nvSpPr>
            <p:cNvPr id="31" name="Freeform 32">
              <a:extLst>
                <a:ext uri="{FF2B5EF4-FFF2-40B4-BE49-F238E27FC236}">
                  <a16:creationId xmlns:a16="http://schemas.microsoft.com/office/drawing/2014/main" id="{C9B66C23-116D-4DD8-A368-18BAB764E85A}"/>
                </a:ext>
              </a:extLst>
            </p:cNvPr>
            <p:cNvSpPr>
              <a:spLocks/>
            </p:cNvSpPr>
            <p:nvPr/>
          </p:nvSpPr>
          <p:spPr bwMode="auto">
            <a:xfrm>
              <a:off x="2934"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bg1">
                <a:lumMod val="75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MN</a:t>
              </a:r>
            </a:p>
          </p:txBody>
        </p:sp>
        <p:sp>
          <p:nvSpPr>
            <p:cNvPr id="32" name="Freeform 33">
              <a:extLst>
                <a:ext uri="{FF2B5EF4-FFF2-40B4-BE49-F238E27FC236}">
                  <a16:creationId xmlns:a16="http://schemas.microsoft.com/office/drawing/2014/main" id="{28C0768F-9B2E-46A4-A547-B12FA2658085}"/>
                </a:ext>
              </a:extLst>
            </p:cNvPr>
            <p:cNvSpPr>
              <a:spLocks noEditPoints="1"/>
            </p:cNvSpPr>
            <p:nvPr/>
          </p:nvSpPr>
          <p:spPr bwMode="auto">
            <a:xfrm>
              <a:off x="3472" y="217"/>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MI</a:t>
              </a:r>
            </a:p>
          </p:txBody>
        </p:sp>
        <p:sp>
          <p:nvSpPr>
            <p:cNvPr id="33" name="Freeform 34">
              <a:extLst>
                <a:ext uri="{FF2B5EF4-FFF2-40B4-BE49-F238E27FC236}">
                  <a16:creationId xmlns:a16="http://schemas.microsoft.com/office/drawing/2014/main" id="{2C090ECE-A8BA-40A8-A5F5-EE3FB91C06C2}"/>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bg1">
                <a:lumMod val="75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ME</a:t>
              </a:r>
            </a:p>
          </p:txBody>
        </p:sp>
        <p:sp>
          <p:nvSpPr>
            <p:cNvPr id="34" name="Freeform 35">
              <a:extLst>
                <a:ext uri="{FF2B5EF4-FFF2-40B4-BE49-F238E27FC236}">
                  <a16:creationId xmlns:a16="http://schemas.microsoft.com/office/drawing/2014/main" id="{0FC2AEB7-0337-43A8-A8EB-E169341F140B}"/>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MD</a:t>
              </a:r>
            </a:p>
          </p:txBody>
        </p:sp>
        <p:sp>
          <p:nvSpPr>
            <p:cNvPr id="35" name="Freeform 36">
              <a:extLst>
                <a:ext uri="{FF2B5EF4-FFF2-40B4-BE49-F238E27FC236}">
                  <a16:creationId xmlns:a16="http://schemas.microsoft.com/office/drawing/2014/main" id="{8C58F9BA-0B1B-4A58-8F8B-B7F0AE3ECC15}"/>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MA</a:t>
              </a:r>
            </a:p>
          </p:txBody>
        </p:sp>
        <p:sp>
          <p:nvSpPr>
            <p:cNvPr id="36" name="Freeform 37">
              <a:extLst>
                <a:ext uri="{FF2B5EF4-FFF2-40B4-BE49-F238E27FC236}">
                  <a16:creationId xmlns:a16="http://schemas.microsoft.com/office/drawing/2014/main" id="{058A7A86-CFEB-4367-8CEA-456D1544DDB2}"/>
                </a:ext>
              </a:extLst>
            </p:cNvPr>
            <p:cNvSpPr>
              <a:spLocks noEditPoints="1"/>
            </p:cNvSpPr>
            <p:nvPr/>
          </p:nvSpPr>
          <p:spPr bwMode="auto">
            <a:xfrm>
              <a:off x="3272" y="1840"/>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LA</a:t>
              </a:r>
            </a:p>
          </p:txBody>
        </p:sp>
        <p:sp>
          <p:nvSpPr>
            <p:cNvPr id="37" name="Freeform 38">
              <a:extLst>
                <a:ext uri="{FF2B5EF4-FFF2-40B4-BE49-F238E27FC236}">
                  <a16:creationId xmlns:a16="http://schemas.microsoft.com/office/drawing/2014/main" id="{8A481FE4-87C2-41CD-BEAE-C14D69A09520}"/>
                </a:ext>
              </a:extLst>
            </p:cNvPr>
            <p:cNvSpPr>
              <a:spLocks noEditPoints="1"/>
            </p:cNvSpPr>
            <p:nvPr/>
          </p:nvSpPr>
          <p:spPr bwMode="auto">
            <a:xfrm>
              <a:off x="3639" y="1125"/>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KY</a:t>
              </a:r>
            </a:p>
          </p:txBody>
        </p:sp>
        <p:sp>
          <p:nvSpPr>
            <p:cNvPr id="38" name="Freeform 39">
              <a:extLst>
                <a:ext uri="{FF2B5EF4-FFF2-40B4-BE49-F238E27FC236}">
                  <a16:creationId xmlns:a16="http://schemas.microsoft.com/office/drawing/2014/main" id="{4615D39E-A603-4116-AA1E-BD925C149FB4}"/>
                </a:ext>
              </a:extLst>
            </p:cNvPr>
            <p:cNvSpPr>
              <a:spLocks/>
            </p:cNvSpPr>
            <p:nvPr/>
          </p:nvSpPr>
          <p:spPr bwMode="auto">
            <a:xfrm>
              <a:off x="2551" y="1113"/>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KS</a:t>
              </a:r>
            </a:p>
          </p:txBody>
        </p:sp>
        <p:sp>
          <p:nvSpPr>
            <p:cNvPr id="39" name="Freeform 40">
              <a:extLst>
                <a:ext uri="{FF2B5EF4-FFF2-40B4-BE49-F238E27FC236}">
                  <a16:creationId xmlns:a16="http://schemas.microsoft.com/office/drawing/2014/main" id="{93793CC9-0662-4E10-B1C3-78BA1D802D05}"/>
                </a:ext>
              </a:extLst>
            </p:cNvPr>
            <p:cNvSpPr>
              <a:spLocks/>
            </p:cNvSpPr>
            <p:nvPr/>
          </p:nvSpPr>
          <p:spPr bwMode="auto">
            <a:xfrm>
              <a:off x="3748" y="848"/>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IN</a:t>
              </a:r>
            </a:p>
          </p:txBody>
        </p:sp>
        <p:sp>
          <p:nvSpPr>
            <p:cNvPr id="40" name="Freeform 41">
              <a:extLst>
                <a:ext uri="{FF2B5EF4-FFF2-40B4-BE49-F238E27FC236}">
                  <a16:creationId xmlns:a16="http://schemas.microsoft.com/office/drawing/2014/main" id="{6B8628BB-0CD3-4E91-A3D1-AD7D8A85E5A5}"/>
                </a:ext>
              </a:extLst>
            </p:cNvPr>
            <p:cNvSpPr>
              <a:spLocks/>
            </p:cNvSpPr>
            <p:nvPr/>
          </p:nvSpPr>
          <p:spPr bwMode="auto">
            <a:xfrm>
              <a:off x="3437"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IL</a:t>
              </a:r>
            </a:p>
          </p:txBody>
        </p:sp>
        <p:sp>
          <p:nvSpPr>
            <p:cNvPr id="41" name="Freeform 42">
              <a:extLst>
                <a:ext uri="{FF2B5EF4-FFF2-40B4-BE49-F238E27FC236}">
                  <a16:creationId xmlns:a16="http://schemas.microsoft.com/office/drawing/2014/main" id="{28BA8488-867E-435D-8FC5-CD339FFC8B17}"/>
                </a:ext>
              </a:extLst>
            </p:cNvPr>
            <p:cNvSpPr>
              <a:spLocks/>
            </p:cNvSpPr>
            <p:nvPr/>
          </p:nvSpPr>
          <p:spPr bwMode="auto">
            <a:xfrm>
              <a:off x="1337"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bg1">
                <a:lumMod val="75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ID</a:t>
              </a:r>
            </a:p>
          </p:txBody>
        </p:sp>
        <p:sp>
          <p:nvSpPr>
            <p:cNvPr id="42" name="Freeform 43">
              <a:extLst>
                <a:ext uri="{FF2B5EF4-FFF2-40B4-BE49-F238E27FC236}">
                  <a16:creationId xmlns:a16="http://schemas.microsoft.com/office/drawing/2014/main" id="{1F3A476D-1688-44BC-A6AA-CA03759A6034}"/>
                </a:ext>
              </a:extLst>
            </p:cNvPr>
            <p:cNvSpPr>
              <a:spLocks/>
            </p:cNvSpPr>
            <p:nvPr/>
          </p:nvSpPr>
          <p:spPr bwMode="auto">
            <a:xfrm>
              <a:off x="3001" y="723"/>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IA</a:t>
              </a:r>
            </a:p>
          </p:txBody>
        </p:sp>
        <p:sp>
          <p:nvSpPr>
            <p:cNvPr id="43" name="Freeform 44">
              <a:extLst>
                <a:ext uri="{FF2B5EF4-FFF2-40B4-BE49-F238E27FC236}">
                  <a16:creationId xmlns:a16="http://schemas.microsoft.com/office/drawing/2014/main" id="{875F48EC-55C9-47F9-8284-A127862C515A}"/>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HI</a:t>
              </a:r>
            </a:p>
          </p:txBody>
        </p:sp>
        <p:sp>
          <p:nvSpPr>
            <p:cNvPr id="44" name="Freeform 45">
              <a:extLst>
                <a:ext uri="{FF2B5EF4-FFF2-40B4-BE49-F238E27FC236}">
                  <a16:creationId xmlns:a16="http://schemas.microsoft.com/office/drawing/2014/main" id="{4CC81773-9B42-4411-BECF-B408BE554375}"/>
                </a:ext>
              </a:extLst>
            </p:cNvPr>
            <p:cNvSpPr>
              <a:spLocks noEditPoints="1"/>
            </p:cNvSpPr>
            <p:nvPr/>
          </p:nvSpPr>
          <p:spPr bwMode="auto">
            <a:xfrm>
              <a:off x="4002"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a:t>
              </a:r>
            </a:p>
          </p:txBody>
        </p:sp>
        <p:sp>
          <p:nvSpPr>
            <p:cNvPr id="45" name="Freeform 46">
              <a:extLst>
                <a:ext uri="{FF2B5EF4-FFF2-40B4-BE49-F238E27FC236}">
                  <a16:creationId xmlns:a16="http://schemas.microsoft.com/office/drawing/2014/main" id="{7A398B22-8C95-4907-95F7-08CD251B7EBB}"/>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1"/>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FL</a:t>
              </a:r>
            </a:p>
          </p:txBody>
        </p:sp>
        <p:sp>
          <p:nvSpPr>
            <p:cNvPr id="46" name="Freeform 47">
              <a:extLst>
                <a:ext uri="{FF2B5EF4-FFF2-40B4-BE49-F238E27FC236}">
                  <a16:creationId xmlns:a16="http://schemas.microsoft.com/office/drawing/2014/main" id="{E0488225-ACB5-4932-91B4-31E840D8FB55}"/>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solidFill>
                    <a:schemeClr val="bg1"/>
                  </a:solidFill>
                  <a:effectLst/>
                  <a:uLnTx/>
                  <a:uFillTx/>
                  <a:latin typeface="Arial" panose="020B0604020202020204" pitchFamily="34" charset="0"/>
                  <a:ea typeface="+mn-ea"/>
                  <a:cs typeface="+mn-cs"/>
                </a:rPr>
                <a:t>DE</a:t>
              </a:r>
            </a:p>
          </p:txBody>
        </p:sp>
        <p:sp>
          <p:nvSpPr>
            <p:cNvPr id="47" name="Freeform 48">
              <a:extLst>
                <a:ext uri="{FF2B5EF4-FFF2-40B4-BE49-F238E27FC236}">
                  <a16:creationId xmlns:a16="http://schemas.microsoft.com/office/drawing/2014/main" id="{3665F56A-85C5-47D1-92F7-FCAD6333BA96}"/>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Freeform 49">
              <a:extLst>
                <a:ext uri="{FF2B5EF4-FFF2-40B4-BE49-F238E27FC236}">
                  <a16:creationId xmlns:a16="http://schemas.microsoft.com/office/drawing/2014/main" id="{E9CDAA4B-839C-435F-B9E6-9C6256DEBEA0}"/>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CT</a:t>
              </a:r>
            </a:p>
          </p:txBody>
        </p:sp>
        <p:sp>
          <p:nvSpPr>
            <p:cNvPr id="49" name="Freeform 50">
              <a:extLst>
                <a:ext uri="{FF2B5EF4-FFF2-40B4-BE49-F238E27FC236}">
                  <a16:creationId xmlns:a16="http://schemas.microsoft.com/office/drawing/2014/main" id="{09F63BCF-C5AB-4618-AAD0-7EB8FD2F3E3D}"/>
                </a:ext>
              </a:extLst>
            </p:cNvPr>
            <p:cNvSpPr>
              <a:spLocks/>
            </p:cNvSpPr>
            <p:nvPr/>
          </p:nvSpPr>
          <p:spPr bwMode="auto">
            <a:xfrm>
              <a:off x="1943"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CO</a:t>
              </a:r>
            </a:p>
          </p:txBody>
        </p:sp>
        <p:sp>
          <p:nvSpPr>
            <p:cNvPr id="50" name="Freeform 51">
              <a:extLst>
                <a:ext uri="{FF2B5EF4-FFF2-40B4-BE49-F238E27FC236}">
                  <a16:creationId xmlns:a16="http://schemas.microsoft.com/office/drawing/2014/main" id="{BD779F23-36C3-4D16-95E0-EEF6CCFC0D17}"/>
                </a:ext>
              </a:extLst>
            </p:cNvPr>
            <p:cNvSpPr>
              <a:spLocks noEditPoints="1"/>
            </p:cNvSpPr>
            <p:nvPr/>
          </p:nvSpPr>
          <p:spPr bwMode="auto">
            <a:xfrm>
              <a:off x="711" y="693"/>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1"/>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CA</a:t>
              </a:r>
            </a:p>
          </p:txBody>
        </p:sp>
        <p:sp>
          <p:nvSpPr>
            <p:cNvPr id="51" name="Freeform 52">
              <a:extLst>
                <a:ext uri="{FF2B5EF4-FFF2-40B4-BE49-F238E27FC236}">
                  <a16:creationId xmlns:a16="http://schemas.microsoft.com/office/drawing/2014/main" id="{754FCE76-30CD-49FE-8463-D8D3B46CE989}"/>
                </a:ext>
              </a:extLst>
            </p:cNvPr>
            <p:cNvSpPr>
              <a:spLocks/>
            </p:cNvSpPr>
            <p:nvPr/>
          </p:nvSpPr>
          <p:spPr bwMode="auto">
            <a:xfrm>
              <a:off x="1380" y="1367"/>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AZ</a:t>
              </a:r>
            </a:p>
          </p:txBody>
        </p:sp>
        <p:sp>
          <p:nvSpPr>
            <p:cNvPr id="52" name="Freeform 53">
              <a:extLst>
                <a:ext uri="{FF2B5EF4-FFF2-40B4-BE49-F238E27FC236}">
                  <a16:creationId xmlns:a16="http://schemas.microsoft.com/office/drawing/2014/main" id="{F2B69698-2DC7-48B5-8C8D-C904AEB4D595}"/>
                </a:ext>
              </a:extLst>
            </p:cNvPr>
            <p:cNvSpPr>
              <a:spLocks/>
            </p:cNvSpPr>
            <p:nvPr/>
          </p:nvSpPr>
          <p:spPr bwMode="auto">
            <a:xfrm>
              <a:off x="3200" y="1459"/>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AR</a:t>
              </a:r>
            </a:p>
          </p:txBody>
        </p:sp>
        <p:sp>
          <p:nvSpPr>
            <p:cNvPr id="53" name="Freeform 54">
              <a:extLst>
                <a:ext uri="{FF2B5EF4-FFF2-40B4-BE49-F238E27FC236}">
                  <a16:creationId xmlns:a16="http://schemas.microsoft.com/office/drawing/2014/main" id="{5E55E122-A1FD-4C8A-9584-E34CEFCC6E2C}"/>
                </a:ext>
              </a:extLst>
            </p:cNvPr>
            <p:cNvSpPr>
              <a:spLocks noEditPoints="1"/>
            </p:cNvSpPr>
            <p:nvPr/>
          </p:nvSpPr>
          <p:spPr bwMode="auto">
            <a:xfrm>
              <a:off x="3776" y="1576"/>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AL</a:t>
              </a:r>
            </a:p>
          </p:txBody>
        </p:sp>
        <p:sp>
          <p:nvSpPr>
            <p:cNvPr id="54" name="Freeform 55">
              <a:extLst>
                <a:ext uri="{FF2B5EF4-FFF2-40B4-BE49-F238E27FC236}">
                  <a16:creationId xmlns:a16="http://schemas.microsoft.com/office/drawing/2014/main" id="{D5BC87B8-246B-4F50-914A-E1E3178449D5}"/>
                </a:ext>
              </a:extLst>
            </p:cNvPr>
            <p:cNvSpPr>
              <a:spLocks noEditPoints="1"/>
            </p:cNvSpPr>
            <p:nvPr/>
          </p:nvSpPr>
          <p:spPr bwMode="auto">
            <a:xfrm>
              <a:off x="453"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1"/>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AK</a:t>
              </a:r>
            </a:p>
          </p:txBody>
        </p:sp>
        <p:sp>
          <p:nvSpPr>
            <p:cNvPr id="55" name="Freeform 25">
              <a:extLst>
                <a:ext uri="{FF2B5EF4-FFF2-40B4-BE49-F238E27FC236}">
                  <a16:creationId xmlns:a16="http://schemas.microsoft.com/office/drawing/2014/main" id="{77790C74-9846-4CE6-A24F-A98F46F28791}"/>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bg1">
                <a:lumMod val="75000"/>
              </a:schemeClr>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NH</a:t>
              </a:r>
            </a:p>
          </p:txBody>
        </p:sp>
      </p:grpSp>
      <p:grpSp>
        <p:nvGrpSpPr>
          <p:cNvPr id="56" name="Group 55">
            <a:extLst>
              <a:ext uri="{FF2B5EF4-FFF2-40B4-BE49-F238E27FC236}">
                <a16:creationId xmlns:a16="http://schemas.microsoft.com/office/drawing/2014/main" id="{63CCDEAD-CACD-4C84-94B7-38ED7DF58706}"/>
              </a:ext>
            </a:extLst>
          </p:cNvPr>
          <p:cNvGrpSpPr/>
          <p:nvPr/>
        </p:nvGrpSpPr>
        <p:grpSpPr>
          <a:xfrm>
            <a:off x="638989" y="2261792"/>
            <a:ext cx="2454666" cy="1171228"/>
            <a:chOff x="1949182" y="2971518"/>
            <a:chExt cx="790529" cy="628830"/>
          </a:xfrm>
        </p:grpSpPr>
        <p:sp>
          <p:nvSpPr>
            <p:cNvPr id="57" name="TextBox 56">
              <a:extLst>
                <a:ext uri="{FF2B5EF4-FFF2-40B4-BE49-F238E27FC236}">
                  <a16:creationId xmlns:a16="http://schemas.microsoft.com/office/drawing/2014/main" id="{CDA5C55F-EF3D-4467-936F-5C74C0A35E58}"/>
                </a:ext>
              </a:extLst>
            </p:cNvPr>
            <p:cNvSpPr txBox="1"/>
            <p:nvPr/>
          </p:nvSpPr>
          <p:spPr>
            <a:xfrm>
              <a:off x="1949182" y="2971518"/>
              <a:ext cx="790529" cy="144000"/>
            </a:xfrm>
            <a:prstGeom prst="roundRect">
              <a:avLst>
                <a:gd name="adj" fmla="val 50000"/>
              </a:avLst>
            </a:prstGeom>
            <a:solidFill>
              <a:schemeClr val="tx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0–9.9%</a:t>
              </a:r>
            </a:p>
          </p:txBody>
        </p:sp>
        <p:sp>
          <p:nvSpPr>
            <p:cNvPr id="58" name="TextBox 57">
              <a:extLst>
                <a:ext uri="{FF2B5EF4-FFF2-40B4-BE49-F238E27FC236}">
                  <a16:creationId xmlns:a16="http://schemas.microsoft.com/office/drawing/2014/main" id="{833D92B3-1EBD-43B1-9BFE-37B01ABC8585}"/>
                </a:ext>
              </a:extLst>
            </p:cNvPr>
            <p:cNvSpPr txBox="1"/>
            <p:nvPr/>
          </p:nvSpPr>
          <p:spPr>
            <a:xfrm>
              <a:off x="1949182" y="3133128"/>
              <a:ext cx="790529" cy="144000"/>
            </a:xfrm>
            <a:prstGeom prst="roundRect">
              <a:avLst>
                <a:gd name="adj" fmla="val 50000"/>
              </a:avLst>
            </a:prstGeom>
            <a:solidFill>
              <a:schemeClr val="bg1">
                <a:lumMod val="75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10–14.9%</a:t>
              </a:r>
            </a:p>
          </p:txBody>
        </p:sp>
        <p:sp>
          <p:nvSpPr>
            <p:cNvPr id="59" name="TextBox 58">
              <a:extLst>
                <a:ext uri="{FF2B5EF4-FFF2-40B4-BE49-F238E27FC236}">
                  <a16:creationId xmlns:a16="http://schemas.microsoft.com/office/drawing/2014/main" id="{6CF53F4E-12EA-40CA-9A85-94340EACFD82}"/>
                </a:ext>
              </a:extLst>
            </p:cNvPr>
            <p:cNvSpPr txBox="1"/>
            <p:nvPr/>
          </p:nvSpPr>
          <p:spPr>
            <a:xfrm>
              <a:off x="1949182" y="3294738"/>
              <a:ext cx="790529" cy="144000"/>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mn-cs"/>
                </a:rPr>
                <a:t>15–19.9%</a:t>
              </a:r>
            </a:p>
          </p:txBody>
        </p:sp>
        <p:sp>
          <p:nvSpPr>
            <p:cNvPr id="60" name="TextBox 59">
              <a:extLst>
                <a:ext uri="{FF2B5EF4-FFF2-40B4-BE49-F238E27FC236}">
                  <a16:creationId xmlns:a16="http://schemas.microsoft.com/office/drawing/2014/main" id="{7CCEDB70-3E10-4334-B4EE-8F5097E105CD}"/>
                </a:ext>
              </a:extLst>
            </p:cNvPr>
            <p:cNvSpPr txBox="1"/>
            <p:nvPr/>
          </p:nvSpPr>
          <p:spPr>
            <a:xfrm>
              <a:off x="1949182" y="3456348"/>
              <a:ext cx="790529" cy="144000"/>
            </a:xfrm>
            <a:prstGeom prst="roundRect">
              <a:avLst>
                <a:gd name="adj" fmla="val 50000"/>
              </a:avLst>
            </a:prstGeom>
            <a:solidFill>
              <a:schemeClr val="accent1">
                <a:lumMod val="60000"/>
                <a:lumOff val="4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20–24.9%</a:t>
              </a:r>
            </a:p>
          </p:txBody>
        </p:sp>
      </p:grpSp>
    </p:spTree>
    <p:extLst>
      <p:ext uri="{BB962C8B-B14F-4D97-AF65-F5344CB8AC3E}">
        <p14:creationId xmlns:p14="http://schemas.microsoft.com/office/powerpoint/2010/main" val="10215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D11C-B5C7-4BDB-89B4-10517CD9EB0F}"/>
              </a:ext>
            </a:extLst>
          </p:cNvPr>
          <p:cNvSpPr>
            <a:spLocks noGrp="1"/>
          </p:cNvSpPr>
          <p:nvPr>
            <p:ph type="title"/>
          </p:nvPr>
        </p:nvSpPr>
        <p:spPr/>
        <p:txBody>
          <a:bodyPr/>
          <a:lstStyle/>
          <a:p>
            <a:r>
              <a:rPr lang="en-US"/>
              <a:t>Current landscape in obesity management</a:t>
            </a:r>
            <a:endParaRPr lang="en-CA"/>
          </a:p>
        </p:txBody>
      </p:sp>
      <p:sp>
        <p:nvSpPr>
          <p:cNvPr id="3" name="Text Placeholder 2">
            <a:extLst>
              <a:ext uri="{FF2B5EF4-FFF2-40B4-BE49-F238E27FC236}">
                <a16:creationId xmlns:a16="http://schemas.microsoft.com/office/drawing/2014/main" id="{DFB0046B-6913-4F84-BBC7-AFC847DD9FB5}"/>
              </a:ext>
            </a:extLst>
          </p:cNvPr>
          <p:cNvSpPr>
            <a:spLocks noGrp="1"/>
          </p:cNvSpPr>
          <p:nvPr>
            <p:ph type="body" sz="quarter" idx="13"/>
          </p:nvPr>
        </p:nvSpPr>
        <p:spPr/>
        <p:txBody>
          <a:bodyPr/>
          <a:lstStyle/>
          <a:p>
            <a:r>
              <a:rPr lang="en-CA" sz="1000">
                <a:latin typeface="Arial"/>
                <a:cs typeface="Arial"/>
              </a:rPr>
              <a:t>BMI, body mass index.</a:t>
            </a:r>
            <a:br>
              <a:rPr lang="en-CA" sz="1000"/>
            </a:br>
            <a:r>
              <a:rPr lang="en-US" sz="1000">
                <a:latin typeface="Arial"/>
                <a:cs typeface="Arial"/>
              </a:rPr>
              <a:t>Kaplan LM et al. Obesity 2018;26:61–9</a:t>
            </a:r>
            <a:r>
              <a:rPr lang="en-CA" sz="1000">
                <a:latin typeface="Arial"/>
                <a:cs typeface="Arial"/>
              </a:rPr>
              <a:t>.</a:t>
            </a:r>
            <a:endParaRPr lang="en-GB" sz="1000">
              <a:latin typeface="Arial"/>
              <a:cs typeface="Arial"/>
            </a:endParaRPr>
          </a:p>
        </p:txBody>
      </p:sp>
      <p:sp>
        <p:nvSpPr>
          <p:cNvPr id="6" name="Rectangle 5">
            <a:extLst>
              <a:ext uri="{FF2B5EF4-FFF2-40B4-BE49-F238E27FC236}">
                <a16:creationId xmlns:a16="http://schemas.microsoft.com/office/drawing/2014/main" id="{7CECB191-A3EE-48A7-9F35-DF342B178EEE}"/>
              </a:ext>
            </a:extLst>
          </p:cNvPr>
          <p:cNvSpPr/>
          <p:nvPr/>
        </p:nvSpPr>
        <p:spPr>
          <a:xfrm>
            <a:off x="446563" y="1955340"/>
            <a:ext cx="11506429" cy="3876500"/>
          </a:xfrm>
          <a:prstGeom prst="rect">
            <a:avLst/>
          </a:prstGeom>
          <a:solidFill>
            <a:srgbClr val="D8EAF8"/>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8B306F-9FC5-40A6-9CB0-A7B14649A757}"/>
              </a:ext>
            </a:extLst>
          </p:cNvPr>
          <p:cNvSpPr txBox="1"/>
          <p:nvPr/>
        </p:nvSpPr>
        <p:spPr>
          <a:xfrm>
            <a:off x="647998" y="4567771"/>
            <a:ext cx="3438001" cy="738664"/>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Lifestyle </a:t>
            </a:r>
            <a:br>
              <a:rPr lang="en-CA" sz="2400" b="1" i="0" u="none" strike="noStrike" kern="1200" cap="none" spc="0" normalizeH="0" baseline="0" noProof="0">
                <a:ln>
                  <a:noFill/>
                </a:ln>
                <a:effectLst>
                  <a:outerShdw blurRad="50800" dist="50800" dir="5400000" algn="ctr" rotWithShape="0">
                    <a:srgbClr val="E64A0E"/>
                  </a:outerShdw>
                </a:effectLst>
                <a:uLnTx/>
                <a:uFillTx/>
                <a:latin typeface="Arial" panose="020B0604020202020204" pitchFamily="34" charset="0"/>
                <a:cs typeface="Arial" panose="020B0604020202020204" pitchFamily="34" charset="0"/>
              </a:rPr>
            </a:br>
            <a:r>
              <a:rPr kumimoji="0" lang="en-CA" b="0" i="0" u="none" strike="noStrike" kern="1200" cap="none" spc="0" normalizeH="0" baseline="0" noProof="0">
                <a:ln>
                  <a:noFill/>
                </a:ln>
                <a:effectLst/>
                <a:uLnTx/>
                <a:uFillTx/>
                <a:latin typeface="Arial"/>
                <a:cs typeface="Arial"/>
              </a:rPr>
              <a:t>is the primary</a:t>
            </a:r>
            <a:r>
              <a:rPr lang="en-CA">
                <a:latin typeface="Arial"/>
                <a:cs typeface="Arial"/>
              </a:rPr>
              <a:t> mode </a:t>
            </a:r>
            <a:r>
              <a:rPr kumimoji="0" lang="en-CA" b="0" i="0" u="none" strike="noStrike" kern="1200" cap="none" spc="0" normalizeH="0" baseline="0" noProof="0">
                <a:ln>
                  <a:noFill/>
                </a:ln>
                <a:effectLst/>
                <a:uLnTx/>
                <a:uFillTx/>
                <a:latin typeface="Arial"/>
                <a:cs typeface="Arial"/>
              </a:rPr>
              <a:t>of care</a:t>
            </a:r>
            <a:endParaRPr kumimoji="0" lang="en-GB" b="0" i="0" u="none" strike="noStrike" kern="1200" cap="none" spc="0" normalizeH="0" baseline="0" noProof="0">
              <a:ln>
                <a:noFill/>
              </a:ln>
              <a:effectLst/>
              <a:uLnTx/>
              <a:uFillTx/>
              <a:latin typeface="Arial"/>
              <a:cs typeface="Arial"/>
            </a:endParaRPr>
          </a:p>
        </p:txBody>
      </p:sp>
      <p:grpSp>
        <p:nvGrpSpPr>
          <p:cNvPr id="12" name="Group 11">
            <a:extLst>
              <a:ext uri="{FF2B5EF4-FFF2-40B4-BE49-F238E27FC236}">
                <a16:creationId xmlns:a16="http://schemas.microsoft.com/office/drawing/2014/main" id="{61A9365D-5B3A-40C9-B0FA-33AA924C00F3}"/>
              </a:ext>
            </a:extLst>
          </p:cNvPr>
          <p:cNvGrpSpPr/>
          <p:nvPr/>
        </p:nvGrpSpPr>
        <p:grpSpPr>
          <a:xfrm>
            <a:off x="1720879" y="2759386"/>
            <a:ext cx="1228374" cy="1524744"/>
            <a:chOff x="735714" y="1624244"/>
            <a:chExt cx="449885" cy="558429"/>
          </a:xfrm>
        </p:grpSpPr>
        <p:grpSp>
          <p:nvGrpSpPr>
            <p:cNvPr id="13" name="Group 12">
              <a:extLst>
                <a:ext uri="{FF2B5EF4-FFF2-40B4-BE49-F238E27FC236}">
                  <a16:creationId xmlns:a16="http://schemas.microsoft.com/office/drawing/2014/main" id="{B40E4C21-1C2B-498F-BA2F-E810781F4475}"/>
                </a:ext>
              </a:extLst>
            </p:cNvPr>
            <p:cNvGrpSpPr/>
            <p:nvPr/>
          </p:nvGrpSpPr>
          <p:grpSpPr>
            <a:xfrm>
              <a:off x="735714" y="1753678"/>
              <a:ext cx="449885" cy="428995"/>
              <a:chOff x="469900" y="1378161"/>
              <a:chExt cx="1816091" cy="1992419"/>
            </a:xfrm>
          </p:grpSpPr>
          <p:sp>
            <p:nvSpPr>
              <p:cNvPr id="15" name="Rectangle: Rounded Corners 14">
                <a:extLst>
                  <a:ext uri="{FF2B5EF4-FFF2-40B4-BE49-F238E27FC236}">
                    <a16:creationId xmlns:a16="http://schemas.microsoft.com/office/drawing/2014/main" id="{553CB121-F75F-49ED-9D06-6B9E98198E92}"/>
                  </a:ext>
                </a:extLst>
              </p:cNvPr>
              <p:cNvSpPr/>
              <p:nvPr/>
            </p:nvSpPr>
            <p:spPr>
              <a:xfrm>
                <a:off x="469900" y="1520618"/>
                <a:ext cx="1816091" cy="1849962"/>
              </a:xfrm>
              <a:prstGeom prst="round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B7FC0F8-FBF4-4601-BA26-E5B0C7B9B730}"/>
                  </a:ext>
                </a:extLst>
              </p:cNvPr>
              <p:cNvSpPr/>
              <p:nvPr/>
            </p:nvSpPr>
            <p:spPr>
              <a:xfrm>
                <a:off x="786810" y="1378161"/>
                <a:ext cx="1177206" cy="1129881"/>
              </a:xfrm>
              <a:prstGeom prst="ellipse">
                <a:avLst/>
              </a:prstGeom>
              <a:solidFill>
                <a:srgbClr val="D8EAF8"/>
              </a:solidFill>
              <a:ln w="19050" cap="flat" cmpd="sng" algn="ctr">
                <a:solidFill>
                  <a:srgbClr val="001965"/>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AC82D37-49BB-45C7-965B-E6F3480922E9}"/>
                  </a:ext>
                </a:extLst>
              </p:cNvPr>
              <p:cNvGrpSpPr/>
              <p:nvPr/>
            </p:nvGrpSpPr>
            <p:grpSpPr>
              <a:xfrm>
                <a:off x="930477" y="1468415"/>
                <a:ext cx="864931" cy="338276"/>
                <a:chOff x="930477" y="1468415"/>
                <a:chExt cx="864931" cy="338276"/>
              </a:xfrm>
            </p:grpSpPr>
            <p:sp>
              <p:nvSpPr>
                <p:cNvPr id="30" name="Oval 29">
                  <a:extLst>
                    <a:ext uri="{FF2B5EF4-FFF2-40B4-BE49-F238E27FC236}">
                      <a16:creationId xmlns:a16="http://schemas.microsoft.com/office/drawing/2014/main" id="{50554C3D-8B15-4879-B0CA-5365A61EB60C}"/>
                    </a:ext>
                  </a:extLst>
                </p:cNvPr>
                <p:cNvSpPr/>
                <p:nvPr/>
              </p:nvSpPr>
              <p:spPr>
                <a:xfrm>
                  <a:off x="1358196" y="1468415"/>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B384265B-7661-4DDC-88F9-5E7095399895}"/>
                    </a:ext>
                  </a:extLst>
                </p:cNvPr>
                <p:cNvSpPr/>
                <p:nvPr/>
              </p:nvSpPr>
              <p:spPr>
                <a:xfrm>
                  <a:off x="1135460" y="1517044"/>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27CE4FF1-0073-4AEA-B9EA-9CF11B74116E}"/>
                    </a:ext>
                  </a:extLst>
                </p:cNvPr>
                <p:cNvSpPr/>
                <p:nvPr/>
              </p:nvSpPr>
              <p:spPr>
                <a:xfrm rot="1453173">
                  <a:off x="930477" y="1665524"/>
                  <a:ext cx="59301" cy="141167"/>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926845A-A8BC-40F7-A6DD-C68D47F286E9}"/>
                    </a:ext>
                  </a:extLst>
                </p:cNvPr>
                <p:cNvSpPr/>
                <p:nvPr/>
              </p:nvSpPr>
              <p:spPr>
                <a:xfrm>
                  <a:off x="1574743" y="1533473"/>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CC00A021-ABE0-437B-809C-8904765D1D42}"/>
                    </a:ext>
                  </a:extLst>
                </p:cNvPr>
                <p:cNvSpPr/>
                <p:nvPr/>
              </p:nvSpPr>
              <p:spPr>
                <a:xfrm rot="19683051">
                  <a:off x="1721239" y="1631724"/>
                  <a:ext cx="74169" cy="151333"/>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8" name="Freeform: Shape 17">
                <a:extLst>
                  <a:ext uri="{FF2B5EF4-FFF2-40B4-BE49-F238E27FC236}">
                    <a16:creationId xmlns:a16="http://schemas.microsoft.com/office/drawing/2014/main" id="{48FB2C58-D1B3-4055-A9F5-97FE7133CE53}"/>
                  </a:ext>
                </a:extLst>
              </p:cNvPr>
              <p:cNvSpPr/>
              <p:nvPr/>
            </p:nvSpPr>
            <p:spPr>
              <a:xfrm>
                <a:off x="603637" y="1826442"/>
                <a:ext cx="1682354" cy="1544138"/>
              </a:xfrm>
              <a:custGeom>
                <a:avLst/>
                <a:gdLst>
                  <a:gd name="connsiteX0" fmla="*/ 1620456 w 1805892"/>
                  <a:gd name="connsiteY0" fmla="*/ 0 h 1657527"/>
                  <a:gd name="connsiteX1" fmla="*/ 1805892 w 1805892"/>
                  <a:gd name="connsiteY1" fmla="*/ 189799 h 1657527"/>
                  <a:gd name="connsiteX2" fmla="*/ 1805892 w 1805892"/>
                  <a:gd name="connsiteY2" fmla="*/ 1332612 h 1657527"/>
                  <a:gd name="connsiteX3" fmla="*/ 1480977 w 1805892"/>
                  <a:gd name="connsiteY3" fmla="*/ 1657527 h 1657527"/>
                  <a:gd name="connsiteX4" fmla="*/ 335960 w 1805892"/>
                  <a:gd name="connsiteY4" fmla="*/ 1657527 h 1657527"/>
                  <a:gd name="connsiteX5" fmla="*/ 92598 w 1805892"/>
                  <a:gd name="connsiteY5" fmla="*/ 1522071 h 1657527"/>
                  <a:gd name="connsiteX6" fmla="*/ 46299 w 1805892"/>
                  <a:gd name="connsiteY6" fmla="*/ 1423686 h 1657527"/>
                  <a:gd name="connsiteX7" fmla="*/ 0 w 1805892"/>
                  <a:gd name="connsiteY7" fmla="*/ 1365813 h 1657527"/>
                  <a:gd name="connsiteX8" fmla="*/ 520861 w 1805892"/>
                  <a:gd name="connsiteY8" fmla="*/ 445625 h 16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892" h="1657527">
                    <a:moveTo>
                      <a:pt x="1620456" y="0"/>
                    </a:moveTo>
                    <a:lnTo>
                      <a:pt x="1805892" y="189799"/>
                    </a:lnTo>
                    <a:lnTo>
                      <a:pt x="1805892" y="1332612"/>
                    </a:lnTo>
                    <a:cubicBezTo>
                      <a:pt x="1805892" y="1512058"/>
                      <a:pt x="1660423" y="1657527"/>
                      <a:pt x="1480977" y="1657527"/>
                    </a:cubicBezTo>
                    <a:lnTo>
                      <a:pt x="335960" y="1657527"/>
                    </a:lnTo>
                    <a:lnTo>
                      <a:pt x="92598" y="1522071"/>
                    </a:lnTo>
                    <a:lnTo>
                      <a:pt x="46299" y="1423686"/>
                    </a:lnTo>
                    <a:lnTo>
                      <a:pt x="0" y="1365813"/>
                    </a:lnTo>
                    <a:lnTo>
                      <a:pt x="520861" y="445625"/>
                    </a:lnTo>
                    <a:close/>
                  </a:path>
                </a:pathLst>
              </a:custGeom>
              <a:solidFill>
                <a:schemeClr val="accent5">
                  <a:alpha val="24000"/>
                </a:schemeClr>
              </a:solidFill>
              <a:ln w="9525"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70A98FE-B03D-4E7E-922D-688CAAEB0E65}"/>
                  </a:ext>
                </a:extLst>
              </p:cNvPr>
              <p:cNvGrpSpPr/>
              <p:nvPr/>
            </p:nvGrpSpPr>
            <p:grpSpPr>
              <a:xfrm>
                <a:off x="942618" y="1425502"/>
                <a:ext cx="855613" cy="258537"/>
                <a:chOff x="977330" y="1282677"/>
                <a:chExt cx="918443" cy="277523"/>
              </a:xfrm>
            </p:grpSpPr>
            <p:cxnSp>
              <p:nvCxnSpPr>
                <p:cNvPr id="23" name="Straight Connector 22">
                  <a:extLst>
                    <a:ext uri="{FF2B5EF4-FFF2-40B4-BE49-F238E27FC236}">
                      <a16:creationId xmlns:a16="http://schemas.microsoft.com/office/drawing/2014/main" id="{2FAB1564-D5D3-451C-A075-0D9628E1D6E0}"/>
                    </a:ext>
                  </a:extLst>
                </p:cNvPr>
                <p:cNvCxnSpPr/>
                <p:nvPr/>
              </p:nvCxnSpPr>
              <p:spPr>
                <a:xfrm>
                  <a:off x="1439525" y="1282677"/>
                  <a:ext cx="0" cy="101645"/>
                </a:xfrm>
                <a:prstGeom prst="line">
                  <a:avLst/>
                </a:prstGeom>
                <a:noFill/>
                <a:ln w="12700" cap="rnd" cmpd="sng" algn="ctr">
                  <a:solidFill>
                    <a:srgbClr val="001423"/>
                  </a:solidFill>
                  <a:prstDash val="solid"/>
                </a:ln>
                <a:effectLst/>
              </p:spPr>
            </p:cxnSp>
            <p:grpSp>
              <p:nvGrpSpPr>
                <p:cNvPr id="24" name="Group 23">
                  <a:extLst>
                    <a:ext uri="{FF2B5EF4-FFF2-40B4-BE49-F238E27FC236}">
                      <a16:creationId xmlns:a16="http://schemas.microsoft.com/office/drawing/2014/main" id="{A8565E48-42D6-4D47-B895-CDB228AE1761}"/>
                    </a:ext>
                  </a:extLst>
                </p:cNvPr>
                <p:cNvGrpSpPr/>
                <p:nvPr/>
              </p:nvGrpSpPr>
              <p:grpSpPr>
                <a:xfrm>
                  <a:off x="977330" y="1363194"/>
                  <a:ext cx="228122" cy="197006"/>
                  <a:chOff x="977330" y="1363194"/>
                  <a:chExt cx="228122" cy="197006"/>
                </a:xfrm>
              </p:grpSpPr>
              <p:cxnSp>
                <p:nvCxnSpPr>
                  <p:cNvPr id="28" name="Straight Connector 27">
                    <a:extLst>
                      <a:ext uri="{FF2B5EF4-FFF2-40B4-BE49-F238E27FC236}">
                        <a16:creationId xmlns:a16="http://schemas.microsoft.com/office/drawing/2014/main" id="{216D44F6-1A1E-4028-9CA9-CFAEA5A94A49}"/>
                      </a:ext>
                    </a:extLst>
                  </p:cNvPr>
                  <p:cNvCxnSpPr/>
                  <p:nvPr/>
                </p:nvCxnSpPr>
                <p:spPr>
                  <a:xfrm rot="19588122">
                    <a:off x="1205452" y="1363194"/>
                    <a:ext cx="0" cy="101645"/>
                  </a:xfrm>
                  <a:prstGeom prst="line">
                    <a:avLst/>
                  </a:prstGeom>
                  <a:noFill/>
                  <a:ln w="12700" cap="rnd" cmpd="sng" algn="ctr">
                    <a:solidFill>
                      <a:srgbClr val="001423"/>
                    </a:solidFill>
                    <a:prstDash val="solid"/>
                  </a:ln>
                  <a:effectLst/>
                </p:spPr>
              </p:cxnSp>
              <p:cxnSp>
                <p:nvCxnSpPr>
                  <p:cNvPr id="29" name="Straight Connector 28">
                    <a:extLst>
                      <a:ext uri="{FF2B5EF4-FFF2-40B4-BE49-F238E27FC236}">
                        <a16:creationId xmlns:a16="http://schemas.microsoft.com/office/drawing/2014/main" id="{18B081EB-3375-43E3-930C-54267A40AFE6}"/>
                      </a:ext>
                    </a:extLst>
                  </p:cNvPr>
                  <p:cNvCxnSpPr/>
                  <p:nvPr/>
                </p:nvCxnSpPr>
                <p:spPr>
                  <a:xfrm rot="18838178">
                    <a:off x="1028152" y="1509378"/>
                    <a:ext cx="0" cy="101644"/>
                  </a:xfrm>
                  <a:prstGeom prst="line">
                    <a:avLst/>
                  </a:prstGeom>
                  <a:noFill/>
                  <a:ln w="12700" cap="rnd" cmpd="sng" algn="ctr">
                    <a:solidFill>
                      <a:srgbClr val="001423"/>
                    </a:solidFill>
                    <a:prstDash val="solid"/>
                  </a:ln>
                  <a:effectLst/>
                </p:spPr>
              </p:cxnSp>
            </p:grpSp>
            <p:grpSp>
              <p:nvGrpSpPr>
                <p:cNvPr id="25" name="Group 24">
                  <a:extLst>
                    <a:ext uri="{FF2B5EF4-FFF2-40B4-BE49-F238E27FC236}">
                      <a16:creationId xmlns:a16="http://schemas.microsoft.com/office/drawing/2014/main" id="{8C045C43-E55A-40AA-BF22-25EADC882F32}"/>
                    </a:ext>
                  </a:extLst>
                </p:cNvPr>
                <p:cNvGrpSpPr/>
                <p:nvPr/>
              </p:nvGrpSpPr>
              <p:grpSpPr>
                <a:xfrm flipH="1">
                  <a:off x="1677874" y="1363194"/>
                  <a:ext cx="217899" cy="186783"/>
                  <a:chOff x="992665" y="1363194"/>
                  <a:chExt cx="217899" cy="186783"/>
                </a:xfrm>
              </p:grpSpPr>
              <p:cxnSp>
                <p:nvCxnSpPr>
                  <p:cNvPr id="26" name="Straight Connector 25">
                    <a:extLst>
                      <a:ext uri="{FF2B5EF4-FFF2-40B4-BE49-F238E27FC236}">
                        <a16:creationId xmlns:a16="http://schemas.microsoft.com/office/drawing/2014/main" id="{A40BA4E1-144F-4E0C-8CAE-2028B2C382E4}"/>
                      </a:ext>
                    </a:extLst>
                  </p:cNvPr>
                  <p:cNvCxnSpPr/>
                  <p:nvPr/>
                </p:nvCxnSpPr>
                <p:spPr>
                  <a:xfrm rot="19588122">
                    <a:off x="1210564" y="1363194"/>
                    <a:ext cx="0" cy="101645"/>
                  </a:xfrm>
                  <a:prstGeom prst="line">
                    <a:avLst/>
                  </a:prstGeom>
                  <a:noFill/>
                  <a:ln w="12700" cap="rnd" cmpd="sng" algn="ctr">
                    <a:solidFill>
                      <a:srgbClr val="001423"/>
                    </a:solidFill>
                    <a:prstDash val="solid"/>
                  </a:ln>
                  <a:effectLst/>
                </p:spPr>
              </p:cxnSp>
              <p:cxnSp>
                <p:nvCxnSpPr>
                  <p:cNvPr id="27" name="Straight Connector 26">
                    <a:extLst>
                      <a:ext uri="{FF2B5EF4-FFF2-40B4-BE49-F238E27FC236}">
                        <a16:creationId xmlns:a16="http://schemas.microsoft.com/office/drawing/2014/main" id="{4B32EBDD-13B4-4510-B454-1CE134304DE6}"/>
                      </a:ext>
                    </a:extLst>
                  </p:cNvPr>
                  <p:cNvCxnSpPr/>
                  <p:nvPr/>
                </p:nvCxnSpPr>
                <p:spPr>
                  <a:xfrm rot="18838178">
                    <a:off x="1043488" y="1499154"/>
                    <a:ext cx="0" cy="101645"/>
                  </a:xfrm>
                  <a:prstGeom prst="line">
                    <a:avLst/>
                  </a:prstGeom>
                  <a:noFill/>
                  <a:ln w="12700" cap="rnd" cmpd="sng" algn="ctr">
                    <a:solidFill>
                      <a:srgbClr val="001423"/>
                    </a:solidFill>
                    <a:prstDash val="solid"/>
                  </a:ln>
                  <a:effectLst/>
                </p:spPr>
              </p:cxnSp>
            </p:grpSp>
          </p:grpSp>
          <p:sp>
            <p:nvSpPr>
              <p:cNvPr id="20" name="Freeform: Shape 19">
                <a:extLst>
                  <a:ext uri="{FF2B5EF4-FFF2-40B4-BE49-F238E27FC236}">
                    <a16:creationId xmlns:a16="http://schemas.microsoft.com/office/drawing/2014/main" id="{BCABBB80-47D9-4EE5-A898-0B923A8FCEFF}"/>
                  </a:ext>
                </a:extLst>
              </p:cNvPr>
              <p:cNvSpPr/>
              <p:nvPr/>
            </p:nvSpPr>
            <p:spPr>
              <a:xfrm>
                <a:off x="1357241" y="1558628"/>
                <a:ext cx="343105" cy="428881"/>
              </a:xfrm>
              <a:custGeom>
                <a:avLst/>
                <a:gdLst>
                  <a:gd name="connsiteX0" fmla="*/ 0 w 368300"/>
                  <a:gd name="connsiteY0" fmla="*/ 368300 h 431800"/>
                  <a:gd name="connsiteX1" fmla="*/ 19050 w 368300"/>
                  <a:gd name="connsiteY1" fmla="*/ 0 h 431800"/>
                  <a:gd name="connsiteX2" fmla="*/ 368300 w 368300"/>
                  <a:gd name="connsiteY2" fmla="*/ 254000 h 431800"/>
                  <a:gd name="connsiteX3" fmla="*/ 38100 w 368300"/>
                  <a:gd name="connsiteY3" fmla="*/ 431800 h 431800"/>
                  <a:gd name="connsiteX4" fmla="*/ 0 w 368300"/>
                  <a:gd name="connsiteY4" fmla="*/ 368300 h 431800"/>
                  <a:gd name="connsiteX0" fmla="*/ 0 w 368300"/>
                  <a:gd name="connsiteY0" fmla="*/ 396875 h 460375"/>
                  <a:gd name="connsiteX1" fmla="*/ 21431 w 368300"/>
                  <a:gd name="connsiteY1" fmla="*/ 0 h 460375"/>
                  <a:gd name="connsiteX2" fmla="*/ 368300 w 368300"/>
                  <a:gd name="connsiteY2" fmla="*/ 282575 h 460375"/>
                  <a:gd name="connsiteX3" fmla="*/ 38100 w 368300"/>
                  <a:gd name="connsiteY3" fmla="*/ 460375 h 460375"/>
                  <a:gd name="connsiteX4" fmla="*/ 0 w 368300"/>
                  <a:gd name="connsiteY4" fmla="*/ 396875 h 46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460375">
                    <a:moveTo>
                      <a:pt x="0" y="396875"/>
                    </a:moveTo>
                    <a:lnTo>
                      <a:pt x="21431" y="0"/>
                    </a:lnTo>
                    <a:lnTo>
                      <a:pt x="368300" y="282575"/>
                    </a:lnTo>
                    <a:lnTo>
                      <a:pt x="38100" y="460375"/>
                    </a:lnTo>
                    <a:lnTo>
                      <a:pt x="0" y="396875"/>
                    </a:lnTo>
                    <a:close/>
                  </a:path>
                </a:pathLst>
              </a:custGeom>
              <a:solidFill>
                <a:srgbClr val="001423">
                  <a:alpha val="24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C879E21D-2DCD-4D61-962D-F20C8FCBB2DA}"/>
                  </a:ext>
                </a:extLst>
              </p:cNvPr>
              <p:cNvSpPr/>
              <p:nvPr/>
            </p:nvSpPr>
            <p:spPr>
              <a:xfrm>
                <a:off x="1328300" y="1544823"/>
                <a:ext cx="94225" cy="364636"/>
              </a:xfrm>
              <a:prstGeom prst="triangle">
                <a:avLst/>
              </a:prstGeom>
              <a:solidFill>
                <a:schemeClr val="accent4"/>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553D6C8F-0EB1-4EBF-BAAF-241A227C9A7D}"/>
                  </a:ext>
                </a:extLst>
              </p:cNvPr>
              <p:cNvSpPr/>
              <p:nvPr/>
            </p:nvSpPr>
            <p:spPr>
              <a:xfrm>
                <a:off x="561168" y="1747167"/>
                <a:ext cx="1633555" cy="1561801"/>
              </a:xfrm>
              <a:custGeom>
                <a:avLst/>
                <a:gdLst>
                  <a:gd name="connsiteX0" fmla="*/ 279420 w 1753512"/>
                  <a:gd name="connsiteY0" fmla="*/ 0 h 1676489"/>
                  <a:gd name="connsiteX1" fmla="*/ 489552 w 1753512"/>
                  <a:gd name="connsiteY1" fmla="*/ 0 h 1676489"/>
                  <a:gd name="connsiteX2" fmla="*/ 876748 w 1753512"/>
                  <a:gd name="connsiteY2" fmla="*/ 171539 h 1676489"/>
                  <a:gd name="connsiteX3" fmla="*/ 1263959 w 1753512"/>
                  <a:gd name="connsiteY3" fmla="*/ 0 h 1676489"/>
                  <a:gd name="connsiteX4" fmla="*/ 1474092 w 1753512"/>
                  <a:gd name="connsiteY4" fmla="*/ 0 h 1676489"/>
                  <a:gd name="connsiteX5" fmla="*/ 1753512 w 1753512"/>
                  <a:gd name="connsiteY5" fmla="*/ 279420 h 1676489"/>
                  <a:gd name="connsiteX6" fmla="*/ 1753512 w 1753512"/>
                  <a:gd name="connsiteY6" fmla="*/ 1397069 h 1676489"/>
                  <a:gd name="connsiteX7" fmla="*/ 1474092 w 1753512"/>
                  <a:gd name="connsiteY7" fmla="*/ 1676489 h 1676489"/>
                  <a:gd name="connsiteX8" fmla="*/ 279420 w 1753512"/>
                  <a:gd name="connsiteY8" fmla="*/ 1676489 h 1676489"/>
                  <a:gd name="connsiteX9" fmla="*/ 0 w 1753512"/>
                  <a:gd name="connsiteY9" fmla="*/ 1397069 h 1676489"/>
                  <a:gd name="connsiteX10" fmla="*/ 0 w 1753512"/>
                  <a:gd name="connsiteY10" fmla="*/ 279420 h 1676489"/>
                  <a:gd name="connsiteX11" fmla="*/ 279420 w 1753512"/>
                  <a:gd name="connsiteY11" fmla="*/ 0 h 16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512" h="1676489">
                    <a:moveTo>
                      <a:pt x="279420" y="0"/>
                    </a:moveTo>
                    <a:lnTo>
                      <a:pt x="489552" y="0"/>
                    </a:lnTo>
                    <a:lnTo>
                      <a:pt x="876748" y="171539"/>
                    </a:lnTo>
                    <a:lnTo>
                      <a:pt x="1263959" y="0"/>
                    </a:lnTo>
                    <a:lnTo>
                      <a:pt x="1474092" y="0"/>
                    </a:lnTo>
                    <a:cubicBezTo>
                      <a:pt x="1628411" y="0"/>
                      <a:pt x="1753512" y="125101"/>
                      <a:pt x="1753512" y="279420"/>
                    </a:cubicBezTo>
                    <a:lnTo>
                      <a:pt x="1753512" y="1397069"/>
                    </a:lnTo>
                    <a:cubicBezTo>
                      <a:pt x="1753512" y="1551388"/>
                      <a:pt x="1628411" y="1676489"/>
                      <a:pt x="1474092" y="1676489"/>
                    </a:cubicBezTo>
                    <a:lnTo>
                      <a:pt x="279420" y="1676489"/>
                    </a:lnTo>
                    <a:cubicBezTo>
                      <a:pt x="125101" y="1676489"/>
                      <a:pt x="0" y="1551388"/>
                      <a:pt x="0" y="1397069"/>
                    </a:cubicBezTo>
                    <a:lnTo>
                      <a:pt x="0" y="279420"/>
                    </a:lnTo>
                    <a:cubicBezTo>
                      <a:pt x="0" y="125101"/>
                      <a:pt x="125101" y="0"/>
                      <a:pt x="279420" y="0"/>
                    </a:cubicBezTo>
                    <a:close/>
                  </a:path>
                </a:pathLst>
              </a:custGeom>
              <a:solidFill>
                <a:schemeClr val="accent5">
                  <a:lumMod val="7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4" name="Freeform: Shape 13">
              <a:extLst>
                <a:ext uri="{FF2B5EF4-FFF2-40B4-BE49-F238E27FC236}">
                  <a16:creationId xmlns:a16="http://schemas.microsoft.com/office/drawing/2014/main" id="{5A0E674A-E763-4057-8D36-3031C0734F14}"/>
                </a:ext>
              </a:extLst>
            </p:cNvPr>
            <p:cNvSpPr/>
            <p:nvPr/>
          </p:nvSpPr>
          <p:spPr>
            <a:xfrm rot="13391653" flipH="1">
              <a:off x="739093" y="1624244"/>
              <a:ext cx="393703" cy="268845"/>
            </a:xfrm>
            <a:custGeom>
              <a:avLst/>
              <a:gdLst>
                <a:gd name="connsiteX0" fmla="*/ 1522337 w 1598455"/>
                <a:gd name="connsiteY0" fmla="*/ 1066312 h 1116902"/>
                <a:gd name="connsiteX1" fmla="*/ 1598455 w 1598455"/>
                <a:gd name="connsiteY1" fmla="*/ 1029704 h 1116902"/>
                <a:gd name="connsiteX2" fmla="*/ 1571049 w 1598455"/>
                <a:gd name="connsiteY2" fmla="*/ 1034701 h 1116902"/>
                <a:gd name="connsiteX3" fmla="*/ 901145 w 1598455"/>
                <a:gd name="connsiteY3" fmla="*/ 879636 h 1116902"/>
                <a:gd name="connsiteX4" fmla="*/ 455241 w 1598455"/>
                <a:gd name="connsiteY4" fmla="*/ 432817 h 1116902"/>
                <a:gd name="connsiteX5" fmla="*/ 449268 w 1598455"/>
                <a:gd name="connsiteY5" fmla="*/ 418878 h 1116902"/>
                <a:gd name="connsiteX6" fmla="*/ 573995 w 1598455"/>
                <a:gd name="connsiteY6" fmla="*/ 418878 h 1116902"/>
                <a:gd name="connsiteX7" fmla="*/ 287303 w 1598455"/>
                <a:gd name="connsiteY7" fmla="*/ 0 h 1116902"/>
                <a:gd name="connsiteX8" fmla="*/ 232809 w 1598455"/>
                <a:gd name="connsiteY8" fmla="*/ 78728 h 1116902"/>
                <a:gd name="connsiteX9" fmla="*/ 127371 w 1598455"/>
                <a:gd name="connsiteY9" fmla="*/ 232781 h 1116902"/>
                <a:gd name="connsiteX10" fmla="*/ 126118 w 1598455"/>
                <a:gd name="connsiteY10" fmla="*/ 232867 h 1116902"/>
                <a:gd name="connsiteX11" fmla="*/ 117593 w 1598455"/>
                <a:gd name="connsiteY11" fmla="*/ 245182 h 1116902"/>
                <a:gd name="connsiteX12" fmla="*/ 117440 w 1598455"/>
                <a:gd name="connsiteY12" fmla="*/ 247289 h 1116902"/>
                <a:gd name="connsiteX13" fmla="*/ 0 w 1598455"/>
                <a:gd name="connsiteY13" fmla="*/ 418878 h 1116902"/>
                <a:gd name="connsiteX14" fmla="*/ 142268 w 1598455"/>
                <a:gd name="connsiteY14" fmla="*/ 418878 h 1116902"/>
                <a:gd name="connsiteX15" fmla="*/ 163443 w 1598455"/>
                <a:gd name="connsiteY15" fmla="*/ 483044 h 1116902"/>
                <a:gd name="connsiteX16" fmla="*/ 694280 w 1598455"/>
                <a:gd name="connsiteY16" fmla="*/ 996583 h 1116902"/>
                <a:gd name="connsiteX17" fmla="*/ 1522337 w 1598455"/>
                <a:gd name="connsiteY17" fmla="*/ 106631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455" h="1116902">
                  <a:moveTo>
                    <a:pt x="1522337" y="1066312"/>
                  </a:moveTo>
                  <a:lnTo>
                    <a:pt x="1598455" y="1029704"/>
                  </a:lnTo>
                  <a:lnTo>
                    <a:pt x="1571049" y="1034701"/>
                  </a:lnTo>
                  <a:cubicBezTo>
                    <a:pt x="1361972" y="1053972"/>
                    <a:pt x="1122151" y="1003805"/>
                    <a:pt x="901145" y="879636"/>
                  </a:cubicBezTo>
                  <a:cubicBezTo>
                    <a:pt x="693950" y="763226"/>
                    <a:pt x="540069" y="602437"/>
                    <a:pt x="455241" y="432817"/>
                  </a:cubicBezTo>
                  <a:lnTo>
                    <a:pt x="449268" y="418878"/>
                  </a:lnTo>
                  <a:lnTo>
                    <a:pt x="573995" y="418878"/>
                  </a:lnTo>
                  <a:lnTo>
                    <a:pt x="287303" y="0"/>
                  </a:lnTo>
                  <a:lnTo>
                    <a:pt x="232809" y="78728"/>
                  </a:lnTo>
                  <a:lnTo>
                    <a:pt x="127371" y="232781"/>
                  </a:lnTo>
                  <a:lnTo>
                    <a:pt x="126118" y="232867"/>
                  </a:lnTo>
                  <a:lnTo>
                    <a:pt x="117593" y="245182"/>
                  </a:lnTo>
                  <a:lnTo>
                    <a:pt x="117440" y="247289"/>
                  </a:lnTo>
                  <a:lnTo>
                    <a:pt x="0" y="418878"/>
                  </a:lnTo>
                  <a:lnTo>
                    <a:pt x="142268" y="418878"/>
                  </a:lnTo>
                  <a:lnTo>
                    <a:pt x="163443" y="483044"/>
                  </a:lnTo>
                  <a:cubicBezTo>
                    <a:pt x="247582" y="683775"/>
                    <a:pt x="435201" y="874737"/>
                    <a:pt x="694280" y="996583"/>
                  </a:cubicBezTo>
                  <a:cubicBezTo>
                    <a:pt x="982144" y="1131966"/>
                    <a:pt x="1290099" y="1149979"/>
                    <a:pt x="1522337" y="1066312"/>
                  </a:cubicBezTo>
                  <a:close/>
                </a:path>
              </a:pathLst>
            </a:cu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8D168EE3-EE04-4D05-A81C-5346D7741601}"/>
              </a:ext>
            </a:extLst>
          </p:cNvPr>
          <p:cNvSpPr txBox="1"/>
          <p:nvPr/>
        </p:nvSpPr>
        <p:spPr>
          <a:xfrm>
            <a:off x="1998302" y="1987761"/>
            <a:ext cx="8239073"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effectLst/>
                <a:uLnTx/>
                <a:uFillTx/>
                <a:latin typeface="Arial" panose="020B0604020202020204" pitchFamily="34" charset="0"/>
                <a:cs typeface="Arial" panose="020B0604020202020204" pitchFamily="34" charset="0"/>
              </a:rPr>
              <a:t>Obesity is not managed as a chronic disease</a:t>
            </a:r>
            <a:endPar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4BD6709-BDD7-4983-B641-17FF3B8D1748}"/>
              </a:ext>
            </a:extLst>
          </p:cNvPr>
          <p:cNvSpPr txBox="1"/>
          <p:nvPr/>
        </p:nvSpPr>
        <p:spPr>
          <a:xfrm>
            <a:off x="4210542" y="4567771"/>
            <a:ext cx="3287050" cy="73866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effectLst/>
                <a:uLnTx/>
                <a:uFillTx/>
                <a:latin typeface="Arial" panose="020B0604020202020204" pitchFamily="34" charset="0"/>
                <a:cs typeface="Arial" panose="020B0604020202020204" pitchFamily="34" charset="0"/>
              </a:rPr>
              <a:t>BMI</a:t>
            </a:r>
            <a: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t> </a:t>
            </a:r>
            <a:b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t>is the main metric</a:t>
            </a:r>
            <a:endParaRPr kumimoji="0" lang="en-GB"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48" name="Group 4">
            <a:extLst>
              <a:ext uri="{FF2B5EF4-FFF2-40B4-BE49-F238E27FC236}">
                <a16:creationId xmlns:a16="http://schemas.microsoft.com/office/drawing/2014/main" id="{3D7EC2E3-36D1-4AD0-B499-82B243EE4F93}"/>
              </a:ext>
            </a:extLst>
          </p:cNvPr>
          <p:cNvGrpSpPr>
            <a:grpSpLocks noChangeAspect="1"/>
          </p:cNvGrpSpPr>
          <p:nvPr/>
        </p:nvGrpSpPr>
        <p:grpSpPr bwMode="auto">
          <a:xfrm>
            <a:off x="5316392" y="2759386"/>
            <a:ext cx="1075351" cy="1659937"/>
            <a:chOff x="1985" y="262"/>
            <a:chExt cx="1788" cy="2760"/>
          </a:xfrm>
          <a:solidFill>
            <a:schemeClr val="tx1">
              <a:lumMod val="75000"/>
              <a:lumOff val="25000"/>
            </a:schemeClr>
          </a:solidFill>
        </p:grpSpPr>
        <p:sp>
          <p:nvSpPr>
            <p:cNvPr id="49" name="Freeform 5">
              <a:extLst>
                <a:ext uri="{FF2B5EF4-FFF2-40B4-BE49-F238E27FC236}">
                  <a16:creationId xmlns:a16="http://schemas.microsoft.com/office/drawing/2014/main" id="{757D22FF-F1A6-4560-B570-108B4B01E9E6}"/>
                </a:ext>
              </a:extLst>
            </p:cNvPr>
            <p:cNvSpPr>
              <a:spLocks/>
            </p:cNvSpPr>
            <p:nvPr/>
          </p:nvSpPr>
          <p:spPr bwMode="auto">
            <a:xfrm>
              <a:off x="2056" y="732"/>
              <a:ext cx="1646" cy="953"/>
            </a:xfrm>
            <a:custGeom>
              <a:avLst/>
              <a:gdLst>
                <a:gd name="T0" fmla="*/ 20 w 1092"/>
                <a:gd name="T1" fmla="*/ 632 h 632"/>
                <a:gd name="T2" fmla="*/ 143 w 1092"/>
                <a:gd name="T3" fmla="*/ 632 h 632"/>
                <a:gd name="T4" fmla="*/ 142 w 1092"/>
                <a:gd name="T5" fmla="*/ 626 h 632"/>
                <a:gd name="T6" fmla="*/ 236 w 1092"/>
                <a:gd name="T7" fmla="*/ 348 h 632"/>
                <a:gd name="T8" fmla="*/ 303 w 1092"/>
                <a:gd name="T9" fmla="*/ 277 h 632"/>
                <a:gd name="T10" fmla="*/ 219 w 1092"/>
                <a:gd name="T11" fmla="*/ 632 h 632"/>
                <a:gd name="T12" fmla="*/ 873 w 1092"/>
                <a:gd name="T13" fmla="*/ 632 h 632"/>
                <a:gd name="T14" fmla="*/ 789 w 1092"/>
                <a:gd name="T15" fmla="*/ 277 h 632"/>
                <a:gd name="T16" fmla="*/ 856 w 1092"/>
                <a:gd name="T17" fmla="*/ 348 h 632"/>
                <a:gd name="T18" fmla="*/ 950 w 1092"/>
                <a:gd name="T19" fmla="*/ 626 h 632"/>
                <a:gd name="T20" fmla="*/ 949 w 1092"/>
                <a:gd name="T21" fmla="*/ 632 h 632"/>
                <a:gd name="T22" fmla="*/ 1072 w 1092"/>
                <a:gd name="T23" fmla="*/ 632 h 632"/>
                <a:gd name="T24" fmla="*/ 1073 w 1092"/>
                <a:gd name="T25" fmla="*/ 624 h 632"/>
                <a:gd name="T26" fmla="*/ 980 w 1092"/>
                <a:gd name="T27" fmla="*/ 239 h 632"/>
                <a:gd name="T28" fmla="*/ 700 w 1092"/>
                <a:gd name="T29" fmla="*/ 0 h 632"/>
                <a:gd name="T30" fmla="*/ 546 w 1092"/>
                <a:gd name="T31" fmla="*/ 73 h 632"/>
                <a:gd name="T32" fmla="*/ 392 w 1092"/>
                <a:gd name="T33" fmla="*/ 0 h 632"/>
                <a:gd name="T34" fmla="*/ 112 w 1092"/>
                <a:gd name="T35" fmla="*/ 239 h 632"/>
                <a:gd name="T36" fmla="*/ 19 w 1092"/>
                <a:gd name="T37" fmla="*/ 624 h 632"/>
                <a:gd name="T38" fmla="*/ 20 w 1092"/>
                <a:gd name="T39"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2" h="632">
                  <a:moveTo>
                    <a:pt x="20" y="632"/>
                  </a:moveTo>
                  <a:cubicBezTo>
                    <a:pt x="143" y="632"/>
                    <a:pt x="143" y="632"/>
                    <a:pt x="143" y="632"/>
                  </a:cubicBezTo>
                  <a:cubicBezTo>
                    <a:pt x="143" y="631"/>
                    <a:pt x="143" y="628"/>
                    <a:pt x="142" y="626"/>
                  </a:cubicBezTo>
                  <a:cubicBezTo>
                    <a:pt x="126" y="505"/>
                    <a:pt x="141" y="447"/>
                    <a:pt x="236" y="348"/>
                  </a:cubicBezTo>
                  <a:cubicBezTo>
                    <a:pt x="258" y="324"/>
                    <a:pt x="281" y="301"/>
                    <a:pt x="303" y="277"/>
                  </a:cubicBezTo>
                  <a:cubicBezTo>
                    <a:pt x="242" y="391"/>
                    <a:pt x="206" y="502"/>
                    <a:pt x="219" y="632"/>
                  </a:cubicBezTo>
                  <a:cubicBezTo>
                    <a:pt x="873" y="632"/>
                    <a:pt x="873" y="632"/>
                    <a:pt x="873" y="632"/>
                  </a:cubicBezTo>
                  <a:cubicBezTo>
                    <a:pt x="886" y="502"/>
                    <a:pt x="850" y="391"/>
                    <a:pt x="789" y="277"/>
                  </a:cubicBezTo>
                  <a:cubicBezTo>
                    <a:pt x="811" y="301"/>
                    <a:pt x="834" y="324"/>
                    <a:pt x="856" y="348"/>
                  </a:cubicBezTo>
                  <a:cubicBezTo>
                    <a:pt x="951" y="447"/>
                    <a:pt x="966" y="505"/>
                    <a:pt x="950" y="626"/>
                  </a:cubicBezTo>
                  <a:cubicBezTo>
                    <a:pt x="949" y="628"/>
                    <a:pt x="949" y="631"/>
                    <a:pt x="949" y="632"/>
                  </a:cubicBezTo>
                  <a:cubicBezTo>
                    <a:pt x="1072" y="632"/>
                    <a:pt x="1072" y="632"/>
                    <a:pt x="1072" y="632"/>
                  </a:cubicBezTo>
                  <a:cubicBezTo>
                    <a:pt x="1073" y="630"/>
                    <a:pt x="1073" y="627"/>
                    <a:pt x="1073" y="624"/>
                  </a:cubicBezTo>
                  <a:cubicBezTo>
                    <a:pt x="1092" y="467"/>
                    <a:pt x="1070" y="391"/>
                    <a:pt x="980" y="239"/>
                  </a:cubicBezTo>
                  <a:cubicBezTo>
                    <a:pt x="912" y="125"/>
                    <a:pt x="833" y="37"/>
                    <a:pt x="700" y="0"/>
                  </a:cubicBezTo>
                  <a:cubicBezTo>
                    <a:pt x="663" y="45"/>
                    <a:pt x="608" y="73"/>
                    <a:pt x="546" y="73"/>
                  </a:cubicBezTo>
                  <a:cubicBezTo>
                    <a:pt x="484" y="73"/>
                    <a:pt x="429" y="45"/>
                    <a:pt x="392" y="0"/>
                  </a:cubicBezTo>
                  <a:cubicBezTo>
                    <a:pt x="259" y="37"/>
                    <a:pt x="180" y="125"/>
                    <a:pt x="112" y="239"/>
                  </a:cubicBezTo>
                  <a:cubicBezTo>
                    <a:pt x="22" y="391"/>
                    <a:pt x="0" y="467"/>
                    <a:pt x="19" y="624"/>
                  </a:cubicBezTo>
                  <a:cubicBezTo>
                    <a:pt x="19" y="627"/>
                    <a:pt x="19" y="630"/>
                    <a:pt x="20" y="6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50" name="Oval 6">
              <a:extLst>
                <a:ext uri="{FF2B5EF4-FFF2-40B4-BE49-F238E27FC236}">
                  <a16:creationId xmlns:a16="http://schemas.microsoft.com/office/drawing/2014/main" id="{048E2933-F040-4757-B6ED-F3758186DD75}"/>
                </a:ext>
              </a:extLst>
            </p:cNvPr>
            <p:cNvSpPr>
              <a:spLocks noChangeArrowheads="1"/>
            </p:cNvSpPr>
            <p:nvPr/>
          </p:nvSpPr>
          <p:spPr bwMode="auto">
            <a:xfrm>
              <a:off x="2606" y="262"/>
              <a:ext cx="546" cy="5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51" name="Freeform 7">
              <a:extLst>
                <a:ext uri="{FF2B5EF4-FFF2-40B4-BE49-F238E27FC236}">
                  <a16:creationId xmlns:a16="http://schemas.microsoft.com/office/drawing/2014/main" id="{C9453DAD-4035-4F96-8FB9-2BC3BA743D58}"/>
                </a:ext>
              </a:extLst>
            </p:cNvPr>
            <p:cNvSpPr>
              <a:spLocks noEditPoints="1"/>
            </p:cNvSpPr>
            <p:nvPr/>
          </p:nvSpPr>
          <p:spPr bwMode="auto">
            <a:xfrm>
              <a:off x="1985" y="1714"/>
              <a:ext cx="1788" cy="146"/>
            </a:xfrm>
            <a:custGeom>
              <a:avLst/>
              <a:gdLst>
                <a:gd name="T0" fmla="*/ 1186 w 1186"/>
                <a:gd name="T1" fmla="*/ 97 h 97"/>
                <a:gd name="T2" fmla="*/ 33 w 1186"/>
                <a:gd name="T3" fmla="*/ 46 h 97"/>
                <a:gd name="T4" fmla="*/ 22 w 1186"/>
                <a:gd name="T5" fmla="*/ 23 h 97"/>
                <a:gd name="T6" fmla="*/ 33 w 1186"/>
                <a:gd name="T7" fmla="*/ 46 h 97"/>
                <a:gd name="T8" fmla="*/ 76 w 1186"/>
                <a:gd name="T9" fmla="*/ 46 h 97"/>
                <a:gd name="T10" fmla="*/ 87 w 1186"/>
                <a:gd name="T11" fmla="*/ 23 h 97"/>
                <a:gd name="T12" fmla="*/ 135 w 1186"/>
                <a:gd name="T13" fmla="*/ 52 h 97"/>
                <a:gd name="T14" fmla="*/ 135 w 1186"/>
                <a:gd name="T15" fmla="*/ 18 h 97"/>
                <a:gd name="T16" fmla="*/ 195 w 1186"/>
                <a:gd name="T17" fmla="*/ 46 h 97"/>
                <a:gd name="T18" fmla="*/ 184 w 1186"/>
                <a:gd name="T19" fmla="*/ 23 h 97"/>
                <a:gd name="T20" fmla="*/ 195 w 1186"/>
                <a:gd name="T21" fmla="*/ 46 h 97"/>
                <a:gd name="T22" fmla="*/ 238 w 1186"/>
                <a:gd name="T23" fmla="*/ 46 h 97"/>
                <a:gd name="T24" fmla="*/ 248 w 1186"/>
                <a:gd name="T25" fmla="*/ 23 h 97"/>
                <a:gd name="T26" fmla="*/ 297 w 1186"/>
                <a:gd name="T27" fmla="*/ 52 h 97"/>
                <a:gd name="T28" fmla="*/ 297 w 1186"/>
                <a:gd name="T29" fmla="*/ 18 h 97"/>
                <a:gd name="T30" fmla="*/ 356 w 1186"/>
                <a:gd name="T31" fmla="*/ 46 h 97"/>
                <a:gd name="T32" fmla="*/ 346 w 1186"/>
                <a:gd name="T33" fmla="*/ 23 h 97"/>
                <a:gd name="T34" fmla="*/ 356 w 1186"/>
                <a:gd name="T35" fmla="*/ 46 h 97"/>
                <a:gd name="T36" fmla="*/ 400 w 1186"/>
                <a:gd name="T37" fmla="*/ 46 h 97"/>
                <a:gd name="T38" fmla="*/ 410 w 1186"/>
                <a:gd name="T39" fmla="*/ 23 h 97"/>
                <a:gd name="T40" fmla="*/ 458 w 1186"/>
                <a:gd name="T41" fmla="*/ 52 h 97"/>
                <a:gd name="T42" fmla="*/ 458 w 1186"/>
                <a:gd name="T43" fmla="*/ 18 h 97"/>
                <a:gd name="T44" fmla="*/ 517 w 1186"/>
                <a:gd name="T45" fmla="*/ 46 h 97"/>
                <a:gd name="T46" fmla="*/ 507 w 1186"/>
                <a:gd name="T47" fmla="*/ 23 h 97"/>
                <a:gd name="T48" fmla="*/ 517 w 1186"/>
                <a:gd name="T49" fmla="*/ 46 h 97"/>
                <a:gd name="T50" fmla="*/ 561 w 1186"/>
                <a:gd name="T51" fmla="*/ 46 h 97"/>
                <a:gd name="T52" fmla="*/ 571 w 1186"/>
                <a:gd name="T53" fmla="*/ 23 h 97"/>
                <a:gd name="T54" fmla="*/ 620 w 1186"/>
                <a:gd name="T55" fmla="*/ 52 h 97"/>
                <a:gd name="T56" fmla="*/ 620 w 1186"/>
                <a:gd name="T57" fmla="*/ 18 h 97"/>
                <a:gd name="T58" fmla="*/ 679 w 1186"/>
                <a:gd name="T59" fmla="*/ 46 h 97"/>
                <a:gd name="T60" fmla="*/ 669 w 1186"/>
                <a:gd name="T61" fmla="*/ 23 h 97"/>
                <a:gd name="T62" fmla="*/ 679 w 1186"/>
                <a:gd name="T63" fmla="*/ 46 h 97"/>
                <a:gd name="T64" fmla="*/ 722 w 1186"/>
                <a:gd name="T65" fmla="*/ 46 h 97"/>
                <a:gd name="T66" fmla="*/ 733 w 1186"/>
                <a:gd name="T67" fmla="*/ 23 h 97"/>
                <a:gd name="T68" fmla="*/ 782 w 1186"/>
                <a:gd name="T69" fmla="*/ 52 h 97"/>
                <a:gd name="T70" fmla="*/ 782 w 1186"/>
                <a:gd name="T71" fmla="*/ 18 h 97"/>
                <a:gd name="T72" fmla="*/ 840 w 1186"/>
                <a:gd name="T73" fmla="*/ 46 h 97"/>
                <a:gd name="T74" fmla="*/ 830 w 1186"/>
                <a:gd name="T75" fmla="*/ 23 h 97"/>
                <a:gd name="T76" fmla="*/ 840 w 1186"/>
                <a:gd name="T77" fmla="*/ 46 h 97"/>
                <a:gd name="T78" fmla="*/ 884 w 1186"/>
                <a:gd name="T79" fmla="*/ 46 h 97"/>
                <a:gd name="T80" fmla="*/ 894 w 1186"/>
                <a:gd name="T81" fmla="*/ 23 h 97"/>
                <a:gd name="T82" fmla="*/ 943 w 1186"/>
                <a:gd name="T83" fmla="*/ 52 h 97"/>
                <a:gd name="T84" fmla="*/ 943 w 1186"/>
                <a:gd name="T85" fmla="*/ 18 h 97"/>
                <a:gd name="T86" fmla="*/ 1002 w 1186"/>
                <a:gd name="T87" fmla="*/ 46 h 97"/>
                <a:gd name="T88" fmla="*/ 991 w 1186"/>
                <a:gd name="T89" fmla="*/ 23 h 97"/>
                <a:gd name="T90" fmla="*/ 1002 w 1186"/>
                <a:gd name="T91" fmla="*/ 46 h 97"/>
                <a:gd name="T92" fmla="*/ 1045 w 1186"/>
                <a:gd name="T93" fmla="*/ 46 h 97"/>
                <a:gd name="T94" fmla="*/ 1055 w 1186"/>
                <a:gd name="T95" fmla="*/ 23 h 97"/>
                <a:gd name="T96" fmla="*/ 1104 w 1186"/>
                <a:gd name="T97" fmla="*/ 52 h 97"/>
                <a:gd name="T98" fmla="*/ 1104 w 1186"/>
                <a:gd name="T99" fmla="*/ 18 h 97"/>
                <a:gd name="T100" fmla="*/ 1164 w 1186"/>
                <a:gd name="T101" fmla="*/ 46 h 97"/>
                <a:gd name="T102" fmla="*/ 1153 w 1186"/>
                <a:gd name="T103" fmla="*/ 23 h 97"/>
                <a:gd name="T104" fmla="*/ 1164 w 1186"/>
                <a:gd name="T105"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6" h="97">
                  <a:moveTo>
                    <a:pt x="0" y="0"/>
                  </a:moveTo>
                  <a:cubicBezTo>
                    <a:pt x="0" y="97"/>
                    <a:pt x="0" y="97"/>
                    <a:pt x="0" y="97"/>
                  </a:cubicBezTo>
                  <a:cubicBezTo>
                    <a:pt x="1186" y="97"/>
                    <a:pt x="1186" y="97"/>
                    <a:pt x="1186" y="97"/>
                  </a:cubicBezTo>
                  <a:cubicBezTo>
                    <a:pt x="1186" y="0"/>
                    <a:pt x="1186" y="0"/>
                    <a:pt x="1186" y="0"/>
                  </a:cubicBezTo>
                  <a:lnTo>
                    <a:pt x="0" y="0"/>
                  </a:lnTo>
                  <a:close/>
                  <a:moveTo>
                    <a:pt x="33" y="46"/>
                  </a:moveTo>
                  <a:cubicBezTo>
                    <a:pt x="33" y="49"/>
                    <a:pt x="31" y="52"/>
                    <a:pt x="28" y="52"/>
                  </a:cubicBezTo>
                  <a:cubicBezTo>
                    <a:pt x="25" y="52"/>
                    <a:pt x="22" y="49"/>
                    <a:pt x="22" y="46"/>
                  </a:cubicBezTo>
                  <a:cubicBezTo>
                    <a:pt x="22" y="23"/>
                    <a:pt x="22" y="23"/>
                    <a:pt x="22" y="23"/>
                  </a:cubicBezTo>
                  <a:cubicBezTo>
                    <a:pt x="22" y="20"/>
                    <a:pt x="25" y="18"/>
                    <a:pt x="28" y="18"/>
                  </a:cubicBezTo>
                  <a:cubicBezTo>
                    <a:pt x="31" y="18"/>
                    <a:pt x="33" y="20"/>
                    <a:pt x="33" y="23"/>
                  </a:cubicBezTo>
                  <a:lnTo>
                    <a:pt x="33" y="46"/>
                  </a:lnTo>
                  <a:close/>
                  <a:moveTo>
                    <a:pt x="87" y="46"/>
                  </a:moveTo>
                  <a:cubicBezTo>
                    <a:pt x="87" y="49"/>
                    <a:pt x="85" y="52"/>
                    <a:pt x="82" y="52"/>
                  </a:cubicBezTo>
                  <a:cubicBezTo>
                    <a:pt x="79" y="52"/>
                    <a:pt x="76" y="49"/>
                    <a:pt x="76" y="46"/>
                  </a:cubicBezTo>
                  <a:cubicBezTo>
                    <a:pt x="76" y="39"/>
                    <a:pt x="76" y="31"/>
                    <a:pt x="76" y="23"/>
                  </a:cubicBezTo>
                  <a:cubicBezTo>
                    <a:pt x="76" y="20"/>
                    <a:pt x="79" y="18"/>
                    <a:pt x="82" y="18"/>
                  </a:cubicBezTo>
                  <a:cubicBezTo>
                    <a:pt x="85" y="18"/>
                    <a:pt x="87" y="20"/>
                    <a:pt x="87" y="23"/>
                  </a:cubicBezTo>
                  <a:cubicBezTo>
                    <a:pt x="87" y="31"/>
                    <a:pt x="87" y="39"/>
                    <a:pt x="87" y="46"/>
                  </a:cubicBezTo>
                  <a:close/>
                  <a:moveTo>
                    <a:pt x="141" y="46"/>
                  </a:moveTo>
                  <a:cubicBezTo>
                    <a:pt x="141" y="49"/>
                    <a:pt x="138" y="52"/>
                    <a:pt x="135" y="52"/>
                  </a:cubicBezTo>
                  <a:cubicBezTo>
                    <a:pt x="133" y="52"/>
                    <a:pt x="131" y="49"/>
                    <a:pt x="131" y="46"/>
                  </a:cubicBezTo>
                  <a:cubicBezTo>
                    <a:pt x="131" y="39"/>
                    <a:pt x="131" y="31"/>
                    <a:pt x="131" y="23"/>
                  </a:cubicBezTo>
                  <a:cubicBezTo>
                    <a:pt x="131" y="20"/>
                    <a:pt x="133" y="18"/>
                    <a:pt x="135" y="18"/>
                  </a:cubicBezTo>
                  <a:cubicBezTo>
                    <a:pt x="138" y="18"/>
                    <a:pt x="141" y="20"/>
                    <a:pt x="141" y="23"/>
                  </a:cubicBezTo>
                  <a:cubicBezTo>
                    <a:pt x="141" y="31"/>
                    <a:pt x="141" y="39"/>
                    <a:pt x="141" y="46"/>
                  </a:cubicBezTo>
                  <a:close/>
                  <a:moveTo>
                    <a:pt x="195" y="46"/>
                  </a:moveTo>
                  <a:cubicBezTo>
                    <a:pt x="195" y="49"/>
                    <a:pt x="192" y="52"/>
                    <a:pt x="189" y="52"/>
                  </a:cubicBezTo>
                  <a:cubicBezTo>
                    <a:pt x="186" y="52"/>
                    <a:pt x="184" y="49"/>
                    <a:pt x="184" y="46"/>
                  </a:cubicBezTo>
                  <a:cubicBezTo>
                    <a:pt x="184" y="39"/>
                    <a:pt x="184" y="31"/>
                    <a:pt x="184" y="23"/>
                  </a:cubicBezTo>
                  <a:cubicBezTo>
                    <a:pt x="184" y="20"/>
                    <a:pt x="186" y="18"/>
                    <a:pt x="189" y="18"/>
                  </a:cubicBezTo>
                  <a:cubicBezTo>
                    <a:pt x="192" y="18"/>
                    <a:pt x="195" y="20"/>
                    <a:pt x="195" y="23"/>
                  </a:cubicBezTo>
                  <a:cubicBezTo>
                    <a:pt x="195" y="31"/>
                    <a:pt x="195" y="39"/>
                    <a:pt x="195" y="46"/>
                  </a:cubicBezTo>
                  <a:close/>
                  <a:moveTo>
                    <a:pt x="248" y="46"/>
                  </a:moveTo>
                  <a:cubicBezTo>
                    <a:pt x="248" y="49"/>
                    <a:pt x="246" y="52"/>
                    <a:pt x="243" y="52"/>
                  </a:cubicBezTo>
                  <a:cubicBezTo>
                    <a:pt x="240" y="52"/>
                    <a:pt x="238" y="49"/>
                    <a:pt x="238" y="46"/>
                  </a:cubicBezTo>
                  <a:cubicBezTo>
                    <a:pt x="238" y="39"/>
                    <a:pt x="238" y="31"/>
                    <a:pt x="238" y="23"/>
                  </a:cubicBezTo>
                  <a:cubicBezTo>
                    <a:pt x="238" y="20"/>
                    <a:pt x="240" y="18"/>
                    <a:pt x="243" y="18"/>
                  </a:cubicBezTo>
                  <a:cubicBezTo>
                    <a:pt x="246" y="18"/>
                    <a:pt x="248" y="20"/>
                    <a:pt x="248" y="23"/>
                  </a:cubicBezTo>
                  <a:cubicBezTo>
                    <a:pt x="248" y="31"/>
                    <a:pt x="248" y="39"/>
                    <a:pt x="248" y="46"/>
                  </a:cubicBezTo>
                  <a:close/>
                  <a:moveTo>
                    <a:pt x="302" y="46"/>
                  </a:moveTo>
                  <a:cubicBezTo>
                    <a:pt x="302" y="49"/>
                    <a:pt x="300" y="52"/>
                    <a:pt x="297" y="52"/>
                  </a:cubicBezTo>
                  <a:cubicBezTo>
                    <a:pt x="294" y="52"/>
                    <a:pt x="292" y="49"/>
                    <a:pt x="292" y="46"/>
                  </a:cubicBezTo>
                  <a:cubicBezTo>
                    <a:pt x="292" y="39"/>
                    <a:pt x="292" y="31"/>
                    <a:pt x="292" y="23"/>
                  </a:cubicBezTo>
                  <a:cubicBezTo>
                    <a:pt x="292" y="20"/>
                    <a:pt x="294" y="18"/>
                    <a:pt x="297" y="18"/>
                  </a:cubicBezTo>
                  <a:cubicBezTo>
                    <a:pt x="300" y="18"/>
                    <a:pt x="302" y="20"/>
                    <a:pt x="302" y="23"/>
                  </a:cubicBezTo>
                  <a:cubicBezTo>
                    <a:pt x="302" y="31"/>
                    <a:pt x="302" y="39"/>
                    <a:pt x="302" y="46"/>
                  </a:cubicBezTo>
                  <a:close/>
                  <a:moveTo>
                    <a:pt x="356" y="46"/>
                  </a:moveTo>
                  <a:cubicBezTo>
                    <a:pt x="356" y="49"/>
                    <a:pt x="354" y="52"/>
                    <a:pt x="351" y="52"/>
                  </a:cubicBezTo>
                  <a:cubicBezTo>
                    <a:pt x="348" y="52"/>
                    <a:pt x="346" y="49"/>
                    <a:pt x="346" y="46"/>
                  </a:cubicBezTo>
                  <a:cubicBezTo>
                    <a:pt x="346" y="39"/>
                    <a:pt x="346" y="31"/>
                    <a:pt x="346" y="23"/>
                  </a:cubicBezTo>
                  <a:cubicBezTo>
                    <a:pt x="346" y="20"/>
                    <a:pt x="348" y="18"/>
                    <a:pt x="351" y="18"/>
                  </a:cubicBezTo>
                  <a:cubicBezTo>
                    <a:pt x="354" y="18"/>
                    <a:pt x="356" y="20"/>
                    <a:pt x="356" y="23"/>
                  </a:cubicBezTo>
                  <a:cubicBezTo>
                    <a:pt x="356" y="31"/>
                    <a:pt x="356" y="39"/>
                    <a:pt x="356" y="46"/>
                  </a:cubicBezTo>
                  <a:close/>
                  <a:moveTo>
                    <a:pt x="410" y="46"/>
                  </a:moveTo>
                  <a:cubicBezTo>
                    <a:pt x="410" y="49"/>
                    <a:pt x="407" y="52"/>
                    <a:pt x="404" y="52"/>
                  </a:cubicBezTo>
                  <a:cubicBezTo>
                    <a:pt x="402" y="52"/>
                    <a:pt x="400" y="49"/>
                    <a:pt x="400" y="46"/>
                  </a:cubicBezTo>
                  <a:cubicBezTo>
                    <a:pt x="400" y="39"/>
                    <a:pt x="400" y="31"/>
                    <a:pt x="400" y="23"/>
                  </a:cubicBezTo>
                  <a:cubicBezTo>
                    <a:pt x="400" y="20"/>
                    <a:pt x="402" y="18"/>
                    <a:pt x="404" y="18"/>
                  </a:cubicBezTo>
                  <a:cubicBezTo>
                    <a:pt x="407" y="18"/>
                    <a:pt x="410" y="20"/>
                    <a:pt x="410" y="23"/>
                  </a:cubicBezTo>
                  <a:cubicBezTo>
                    <a:pt x="410" y="31"/>
                    <a:pt x="410" y="39"/>
                    <a:pt x="410" y="46"/>
                  </a:cubicBezTo>
                  <a:close/>
                  <a:moveTo>
                    <a:pt x="464" y="46"/>
                  </a:moveTo>
                  <a:cubicBezTo>
                    <a:pt x="464" y="49"/>
                    <a:pt x="461" y="52"/>
                    <a:pt x="458" y="52"/>
                  </a:cubicBezTo>
                  <a:cubicBezTo>
                    <a:pt x="455" y="52"/>
                    <a:pt x="453" y="49"/>
                    <a:pt x="453" y="46"/>
                  </a:cubicBezTo>
                  <a:cubicBezTo>
                    <a:pt x="453" y="39"/>
                    <a:pt x="453" y="31"/>
                    <a:pt x="453" y="23"/>
                  </a:cubicBezTo>
                  <a:cubicBezTo>
                    <a:pt x="453" y="20"/>
                    <a:pt x="455" y="18"/>
                    <a:pt x="458" y="18"/>
                  </a:cubicBezTo>
                  <a:cubicBezTo>
                    <a:pt x="461" y="18"/>
                    <a:pt x="464" y="20"/>
                    <a:pt x="464" y="23"/>
                  </a:cubicBezTo>
                  <a:cubicBezTo>
                    <a:pt x="464" y="31"/>
                    <a:pt x="464" y="39"/>
                    <a:pt x="464" y="46"/>
                  </a:cubicBezTo>
                  <a:close/>
                  <a:moveTo>
                    <a:pt x="517" y="46"/>
                  </a:moveTo>
                  <a:cubicBezTo>
                    <a:pt x="517" y="49"/>
                    <a:pt x="515" y="52"/>
                    <a:pt x="513" y="52"/>
                  </a:cubicBezTo>
                  <a:cubicBezTo>
                    <a:pt x="510" y="52"/>
                    <a:pt x="507" y="49"/>
                    <a:pt x="507" y="46"/>
                  </a:cubicBezTo>
                  <a:cubicBezTo>
                    <a:pt x="507" y="39"/>
                    <a:pt x="507" y="31"/>
                    <a:pt x="507" y="23"/>
                  </a:cubicBezTo>
                  <a:cubicBezTo>
                    <a:pt x="507" y="20"/>
                    <a:pt x="510" y="18"/>
                    <a:pt x="513" y="18"/>
                  </a:cubicBezTo>
                  <a:cubicBezTo>
                    <a:pt x="515" y="18"/>
                    <a:pt x="517" y="20"/>
                    <a:pt x="517" y="23"/>
                  </a:cubicBezTo>
                  <a:cubicBezTo>
                    <a:pt x="517" y="31"/>
                    <a:pt x="517" y="39"/>
                    <a:pt x="517" y="46"/>
                  </a:cubicBezTo>
                  <a:close/>
                  <a:moveTo>
                    <a:pt x="571" y="46"/>
                  </a:moveTo>
                  <a:cubicBezTo>
                    <a:pt x="571" y="49"/>
                    <a:pt x="569" y="52"/>
                    <a:pt x="566" y="52"/>
                  </a:cubicBezTo>
                  <a:cubicBezTo>
                    <a:pt x="563" y="52"/>
                    <a:pt x="561" y="49"/>
                    <a:pt x="561" y="46"/>
                  </a:cubicBezTo>
                  <a:cubicBezTo>
                    <a:pt x="561" y="39"/>
                    <a:pt x="561" y="31"/>
                    <a:pt x="561" y="23"/>
                  </a:cubicBezTo>
                  <a:cubicBezTo>
                    <a:pt x="561" y="20"/>
                    <a:pt x="563" y="18"/>
                    <a:pt x="566" y="18"/>
                  </a:cubicBezTo>
                  <a:cubicBezTo>
                    <a:pt x="569" y="18"/>
                    <a:pt x="571" y="20"/>
                    <a:pt x="571" y="23"/>
                  </a:cubicBezTo>
                  <a:cubicBezTo>
                    <a:pt x="571" y="31"/>
                    <a:pt x="571" y="39"/>
                    <a:pt x="571" y="46"/>
                  </a:cubicBezTo>
                  <a:close/>
                  <a:moveTo>
                    <a:pt x="625" y="46"/>
                  </a:moveTo>
                  <a:cubicBezTo>
                    <a:pt x="625" y="49"/>
                    <a:pt x="623" y="52"/>
                    <a:pt x="620" y="52"/>
                  </a:cubicBezTo>
                  <a:cubicBezTo>
                    <a:pt x="617" y="52"/>
                    <a:pt x="615" y="49"/>
                    <a:pt x="615" y="46"/>
                  </a:cubicBezTo>
                  <a:cubicBezTo>
                    <a:pt x="615" y="39"/>
                    <a:pt x="615" y="31"/>
                    <a:pt x="615" y="23"/>
                  </a:cubicBezTo>
                  <a:cubicBezTo>
                    <a:pt x="615" y="20"/>
                    <a:pt x="617" y="18"/>
                    <a:pt x="620" y="18"/>
                  </a:cubicBezTo>
                  <a:cubicBezTo>
                    <a:pt x="623" y="18"/>
                    <a:pt x="625" y="20"/>
                    <a:pt x="625" y="23"/>
                  </a:cubicBezTo>
                  <a:cubicBezTo>
                    <a:pt x="625" y="31"/>
                    <a:pt x="625" y="39"/>
                    <a:pt x="625" y="46"/>
                  </a:cubicBezTo>
                  <a:close/>
                  <a:moveTo>
                    <a:pt x="679" y="46"/>
                  </a:moveTo>
                  <a:cubicBezTo>
                    <a:pt x="679" y="49"/>
                    <a:pt x="676" y="52"/>
                    <a:pt x="673" y="52"/>
                  </a:cubicBezTo>
                  <a:cubicBezTo>
                    <a:pt x="671" y="52"/>
                    <a:pt x="669" y="49"/>
                    <a:pt x="669" y="46"/>
                  </a:cubicBezTo>
                  <a:cubicBezTo>
                    <a:pt x="669" y="39"/>
                    <a:pt x="669" y="31"/>
                    <a:pt x="669" y="23"/>
                  </a:cubicBezTo>
                  <a:cubicBezTo>
                    <a:pt x="669" y="20"/>
                    <a:pt x="671" y="18"/>
                    <a:pt x="673" y="18"/>
                  </a:cubicBezTo>
                  <a:cubicBezTo>
                    <a:pt x="676" y="18"/>
                    <a:pt x="679" y="20"/>
                    <a:pt x="679" y="23"/>
                  </a:cubicBezTo>
                  <a:cubicBezTo>
                    <a:pt x="679" y="31"/>
                    <a:pt x="679" y="39"/>
                    <a:pt x="679" y="46"/>
                  </a:cubicBezTo>
                  <a:close/>
                  <a:moveTo>
                    <a:pt x="733" y="46"/>
                  </a:moveTo>
                  <a:cubicBezTo>
                    <a:pt x="733" y="49"/>
                    <a:pt x="731" y="52"/>
                    <a:pt x="728" y="52"/>
                  </a:cubicBezTo>
                  <a:cubicBezTo>
                    <a:pt x="725" y="52"/>
                    <a:pt x="722" y="49"/>
                    <a:pt x="722" y="46"/>
                  </a:cubicBezTo>
                  <a:cubicBezTo>
                    <a:pt x="722" y="39"/>
                    <a:pt x="722" y="31"/>
                    <a:pt x="722" y="23"/>
                  </a:cubicBezTo>
                  <a:cubicBezTo>
                    <a:pt x="722" y="20"/>
                    <a:pt x="725" y="18"/>
                    <a:pt x="728" y="18"/>
                  </a:cubicBezTo>
                  <a:cubicBezTo>
                    <a:pt x="731" y="18"/>
                    <a:pt x="733" y="20"/>
                    <a:pt x="733" y="23"/>
                  </a:cubicBezTo>
                  <a:cubicBezTo>
                    <a:pt x="733" y="31"/>
                    <a:pt x="733" y="39"/>
                    <a:pt x="733" y="46"/>
                  </a:cubicBezTo>
                  <a:close/>
                  <a:moveTo>
                    <a:pt x="786" y="46"/>
                  </a:moveTo>
                  <a:cubicBezTo>
                    <a:pt x="786" y="49"/>
                    <a:pt x="784" y="52"/>
                    <a:pt x="782" y="52"/>
                  </a:cubicBezTo>
                  <a:cubicBezTo>
                    <a:pt x="779" y="52"/>
                    <a:pt x="776" y="49"/>
                    <a:pt x="776" y="46"/>
                  </a:cubicBezTo>
                  <a:cubicBezTo>
                    <a:pt x="776" y="39"/>
                    <a:pt x="776" y="31"/>
                    <a:pt x="776" y="23"/>
                  </a:cubicBezTo>
                  <a:cubicBezTo>
                    <a:pt x="776" y="20"/>
                    <a:pt x="779" y="18"/>
                    <a:pt x="782" y="18"/>
                  </a:cubicBezTo>
                  <a:cubicBezTo>
                    <a:pt x="784" y="18"/>
                    <a:pt x="786" y="20"/>
                    <a:pt x="786" y="23"/>
                  </a:cubicBezTo>
                  <a:cubicBezTo>
                    <a:pt x="786" y="31"/>
                    <a:pt x="786" y="39"/>
                    <a:pt x="786" y="46"/>
                  </a:cubicBezTo>
                  <a:close/>
                  <a:moveTo>
                    <a:pt x="840" y="46"/>
                  </a:moveTo>
                  <a:cubicBezTo>
                    <a:pt x="840" y="49"/>
                    <a:pt x="838" y="52"/>
                    <a:pt x="835" y="52"/>
                  </a:cubicBezTo>
                  <a:cubicBezTo>
                    <a:pt x="832" y="52"/>
                    <a:pt x="830" y="49"/>
                    <a:pt x="830" y="46"/>
                  </a:cubicBezTo>
                  <a:cubicBezTo>
                    <a:pt x="830" y="39"/>
                    <a:pt x="830" y="31"/>
                    <a:pt x="830" y="23"/>
                  </a:cubicBezTo>
                  <a:cubicBezTo>
                    <a:pt x="830" y="20"/>
                    <a:pt x="832" y="18"/>
                    <a:pt x="835" y="18"/>
                  </a:cubicBezTo>
                  <a:cubicBezTo>
                    <a:pt x="838" y="18"/>
                    <a:pt x="840" y="20"/>
                    <a:pt x="840" y="23"/>
                  </a:cubicBezTo>
                  <a:cubicBezTo>
                    <a:pt x="840" y="31"/>
                    <a:pt x="840" y="39"/>
                    <a:pt x="840" y="46"/>
                  </a:cubicBezTo>
                  <a:close/>
                  <a:moveTo>
                    <a:pt x="894" y="46"/>
                  </a:moveTo>
                  <a:cubicBezTo>
                    <a:pt x="894" y="49"/>
                    <a:pt x="892" y="52"/>
                    <a:pt x="889" y="52"/>
                  </a:cubicBezTo>
                  <a:cubicBezTo>
                    <a:pt x="886" y="52"/>
                    <a:pt x="884" y="49"/>
                    <a:pt x="884" y="46"/>
                  </a:cubicBezTo>
                  <a:cubicBezTo>
                    <a:pt x="884" y="39"/>
                    <a:pt x="884" y="31"/>
                    <a:pt x="884" y="23"/>
                  </a:cubicBezTo>
                  <a:cubicBezTo>
                    <a:pt x="884" y="20"/>
                    <a:pt x="886" y="18"/>
                    <a:pt x="889" y="18"/>
                  </a:cubicBezTo>
                  <a:cubicBezTo>
                    <a:pt x="892" y="18"/>
                    <a:pt x="894" y="20"/>
                    <a:pt x="894" y="23"/>
                  </a:cubicBezTo>
                  <a:cubicBezTo>
                    <a:pt x="894" y="31"/>
                    <a:pt x="894" y="39"/>
                    <a:pt x="894" y="46"/>
                  </a:cubicBezTo>
                  <a:close/>
                  <a:moveTo>
                    <a:pt x="948" y="46"/>
                  </a:moveTo>
                  <a:cubicBezTo>
                    <a:pt x="948" y="49"/>
                    <a:pt x="946" y="52"/>
                    <a:pt x="943" y="52"/>
                  </a:cubicBezTo>
                  <a:cubicBezTo>
                    <a:pt x="940" y="52"/>
                    <a:pt x="938" y="49"/>
                    <a:pt x="938" y="46"/>
                  </a:cubicBezTo>
                  <a:cubicBezTo>
                    <a:pt x="938" y="39"/>
                    <a:pt x="938" y="31"/>
                    <a:pt x="938" y="23"/>
                  </a:cubicBezTo>
                  <a:cubicBezTo>
                    <a:pt x="938" y="20"/>
                    <a:pt x="940" y="18"/>
                    <a:pt x="943" y="18"/>
                  </a:cubicBezTo>
                  <a:cubicBezTo>
                    <a:pt x="946" y="18"/>
                    <a:pt x="948" y="20"/>
                    <a:pt x="948" y="23"/>
                  </a:cubicBezTo>
                  <a:cubicBezTo>
                    <a:pt x="948" y="31"/>
                    <a:pt x="948" y="39"/>
                    <a:pt x="948" y="46"/>
                  </a:cubicBezTo>
                  <a:close/>
                  <a:moveTo>
                    <a:pt x="1002" y="46"/>
                  </a:moveTo>
                  <a:cubicBezTo>
                    <a:pt x="1002" y="49"/>
                    <a:pt x="1000" y="52"/>
                    <a:pt x="997" y="52"/>
                  </a:cubicBezTo>
                  <a:cubicBezTo>
                    <a:pt x="994" y="52"/>
                    <a:pt x="991" y="49"/>
                    <a:pt x="991" y="46"/>
                  </a:cubicBezTo>
                  <a:cubicBezTo>
                    <a:pt x="991" y="39"/>
                    <a:pt x="991" y="31"/>
                    <a:pt x="991" y="23"/>
                  </a:cubicBezTo>
                  <a:cubicBezTo>
                    <a:pt x="991" y="20"/>
                    <a:pt x="994" y="18"/>
                    <a:pt x="997" y="18"/>
                  </a:cubicBezTo>
                  <a:cubicBezTo>
                    <a:pt x="1000" y="18"/>
                    <a:pt x="1002" y="20"/>
                    <a:pt x="1002" y="23"/>
                  </a:cubicBezTo>
                  <a:cubicBezTo>
                    <a:pt x="1002" y="31"/>
                    <a:pt x="1002" y="39"/>
                    <a:pt x="1002" y="46"/>
                  </a:cubicBezTo>
                  <a:close/>
                  <a:moveTo>
                    <a:pt x="1055" y="46"/>
                  </a:moveTo>
                  <a:cubicBezTo>
                    <a:pt x="1055" y="49"/>
                    <a:pt x="1053" y="52"/>
                    <a:pt x="1051" y="52"/>
                  </a:cubicBezTo>
                  <a:cubicBezTo>
                    <a:pt x="1048" y="52"/>
                    <a:pt x="1045" y="49"/>
                    <a:pt x="1045" y="46"/>
                  </a:cubicBezTo>
                  <a:cubicBezTo>
                    <a:pt x="1045" y="39"/>
                    <a:pt x="1045" y="31"/>
                    <a:pt x="1045" y="23"/>
                  </a:cubicBezTo>
                  <a:cubicBezTo>
                    <a:pt x="1045" y="20"/>
                    <a:pt x="1048" y="18"/>
                    <a:pt x="1051" y="18"/>
                  </a:cubicBezTo>
                  <a:cubicBezTo>
                    <a:pt x="1053" y="18"/>
                    <a:pt x="1055" y="20"/>
                    <a:pt x="1055" y="23"/>
                  </a:cubicBezTo>
                  <a:cubicBezTo>
                    <a:pt x="1055" y="31"/>
                    <a:pt x="1055" y="39"/>
                    <a:pt x="1055" y="46"/>
                  </a:cubicBezTo>
                  <a:close/>
                  <a:moveTo>
                    <a:pt x="1110" y="46"/>
                  </a:moveTo>
                  <a:cubicBezTo>
                    <a:pt x="1110" y="49"/>
                    <a:pt x="1107" y="52"/>
                    <a:pt x="1104" y="52"/>
                  </a:cubicBezTo>
                  <a:cubicBezTo>
                    <a:pt x="1101" y="52"/>
                    <a:pt x="1099" y="49"/>
                    <a:pt x="1099" y="46"/>
                  </a:cubicBezTo>
                  <a:cubicBezTo>
                    <a:pt x="1099" y="39"/>
                    <a:pt x="1099" y="31"/>
                    <a:pt x="1099" y="23"/>
                  </a:cubicBezTo>
                  <a:cubicBezTo>
                    <a:pt x="1099" y="20"/>
                    <a:pt x="1101" y="18"/>
                    <a:pt x="1104" y="18"/>
                  </a:cubicBezTo>
                  <a:cubicBezTo>
                    <a:pt x="1107" y="18"/>
                    <a:pt x="1110" y="20"/>
                    <a:pt x="1110" y="23"/>
                  </a:cubicBezTo>
                  <a:cubicBezTo>
                    <a:pt x="1110" y="31"/>
                    <a:pt x="1110" y="39"/>
                    <a:pt x="1110" y="46"/>
                  </a:cubicBezTo>
                  <a:close/>
                  <a:moveTo>
                    <a:pt x="1164" y="46"/>
                  </a:moveTo>
                  <a:cubicBezTo>
                    <a:pt x="1164" y="49"/>
                    <a:pt x="1161" y="52"/>
                    <a:pt x="1158" y="52"/>
                  </a:cubicBezTo>
                  <a:cubicBezTo>
                    <a:pt x="1155" y="52"/>
                    <a:pt x="1153" y="49"/>
                    <a:pt x="1153" y="46"/>
                  </a:cubicBezTo>
                  <a:cubicBezTo>
                    <a:pt x="1153" y="23"/>
                    <a:pt x="1153" y="23"/>
                    <a:pt x="1153" y="23"/>
                  </a:cubicBezTo>
                  <a:cubicBezTo>
                    <a:pt x="1153" y="20"/>
                    <a:pt x="1155" y="18"/>
                    <a:pt x="1158" y="18"/>
                  </a:cubicBezTo>
                  <a:cubicBezTo>
                    <a:pt x="1161" y="18"/>
                    <a:pt x="1164" y="20"/>
                    <a:pt x="1164" y="23"/>
                  </a:cubicBezTo>
                  <a:lnTo>
                    <a:pt x="1164"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52" name="Freeform 8">
              <a:extLst>
                <a:ext uri="{FF2B5EF4-FFF2-40B4-BE49-F238E27FC236}">
                  <a16:creationId xmlns:a16="http://schemas.microsoft.com/office/drawing/2014/main" id="{314CC772-E10E-4B5C-B039-BBA42DA69126}"/>
                </a:ext>
              </a:extLst>
            </p:cNvPr>
            <p:cNvSpPr>
              <a:spLocks/>
            </p:cNvSpPr>
            <p:nvPr/>
          </p:nvSpPr>
          <p:spPr bwMode="auto">
            <a:xfrm>
              <a:off x="2320" y="1888"/>
              <a:ext cx="1118" cy="1134"/>
            </a:xfrm>
            <a:custGeom>
              <a:avLst/>
              <a:gdLst>
                <a:gd name="T0" fmla="*/ 13 w 742"/>
                <a:gd name="T1" fmla="*/ 0 h 752"/>
                <a:gd name="T2" fmla="*/ 33 w 742"/>
                <a:gd name="T3" fmla="*/ 240 h 752"/>
                <a:gd name="T4" fmla="*/ 124 w 742"/>
                <a:gd name="T5" fmla="*/ 656 h 752"/>
                <a:gd name="T6" fmla="*/ 277 w 742"/>
                <a:gd name="T7" fmla="*/ 638 h 752"/>
                <a:gd name="T8" fmla="*/ 331 w 742"/>
                <a:gd name="T9" fmla="*/ 79 h 752"/>
                <a:gd name="T10" fmla="*/ 411 w 742"/>
                <a:gd name="T11" fmla="*/ 79 h 752"/>
                <a:gd name="T12" fmla="*/ 465 w 742"/>
                <a:gd name="T13" fmla="*/ 638 h 752"/>
                <a:gd name="T14" fmla="*/ 618 w 742"/>
                <a:gd name="T15" fmla="*/ 656 h 752"/>
                <a:gd name="T16" fmla="*/ 709 w 742"/>
                <a:gd name="T17" fmla="*/ 240 h 752"/>
                <a:gd name="T18" fmla="*/ 729 w 742"/>
                <a:gd name="T19" fmla="*/ 0 h 752"/>
                <a:gd name="T20" fmla="*/ 13 w 742"/>
                <a:gd name="T2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2" h="752">
                  <a:moveTo>
                    <a:pt x="13" y="0"/>
                  </a:moveTo>
                  <a:cubicBezTo>
                    <a:pt x="0" y="77"/>
                    <a:pt x="3" y="156"/>
                    <a:pt x="33" y="240"/>
                  </a:cubicBezTo>
                  <a:cubicBezTo>
                    <a:pt x="51" y="387"/>
                    <a:pt x="87" y="525"/>
                    <a:pt x="124" y="656"/>
                  </a:cubicBezTo>
                  <a:cubicBezTo>
                    <a:pt x="151" y="752"/>
                    <a:pt x="281" y="738"/>
                    <a:pt x="277" y="638"/>
                  </a:cubicBezTo>
                  <a:cubicBezTo>
                    <a:pt x="271" y="447"/>
                    <a:pt x="292" y="262"/>
                    <a:pt x="331" y="79"/>
                  </a:cubicBezTo>
                  <a:cubicBezTo>
                    <a:pt x="358" y="79"/>
                    <a:pt x="384" y="79"/>
                    <a:pt x="411" y="79"/>
                  </a:cubicBezTo>
                  <a:cubicBezTo>
                    <a:pt x="450" y="262"/>
                    <a:pt x="471" y="447"/>
                    <a:pt x="465" y="638"/>
                  </a:cubicBezTo>
                  <a:cubicBezTo>
                    <a:pt x="461" y="738"/>
                    <a:pt x="591" y="752"/>
                    <a:pt x="618" y="656"/>
                  </a:cubicBezTo>
                  <a:cubicBezTo>
                    <a:pt x="655" y="525"/>
                    <a:pt x="691" y="387"/>
                    <a:pt x="709" y="240"/>
                  </a:cubicBezTo>
                  <a:cubicBezTo>
                    <a:pt x="739" y="156"/>
                    <a:pt x="742" y="77"/>
                    <a:pt x="729"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92" name="TextBox 91">
            <a:extLst>
              <a:ext uri="{FF2B5EF4-FFF2-40B4-BE49-F238E27FC236}">
                <a16:creationId xmlns:a16="http://schemas.microsoft.com/office/drawing/2014/main" id="{6CB0B21B-34DE-424E-9A5E-87909784EF94}"/>
              </a:ext>
            </a:extLst>
          </p:cNvPr>
          <p:cNvSpPr txBox="1"/>
          <p:nvPr/>
        </p:nvSpPr>
        <p:spPr>
          <a:xfrm>
            <a:off x="7932700" y="4567771"/>
            <a:ext cx="3647440"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effectLst/>
                <a:uLnTx/>
                <a:uFillTx/>
                <a:latin typeface="Arial" panose="020B0604020202020204" pitchFamily="34" charset="0"/>
                <a:cs typeface="Arial" panose="020B0604020202020204" pitchFamily="34" charset="0"/>
              </a:rPr>
              <a:t>Obesity-driven etiology</a:t>
            </a:r>
            <a:r>
              <a:rPr kumimoji="0" lang="en-CA" b="1" i="0" u="none" strike="noStrike" kern="1200" cap="none" spc="0" normalizeH="0" baseline="0" noProof="0">
                <a:ln>
                  <a:noFill/>
                </a:ln>
                <a:effectLst/>
                <a:uLnTx/>
                <a:uFillTx/>
                <a:latin typeface="Arial" panose="020B0604020202020204" pitchFamily="34" charset="0"/>
                <a:cs typeface="Arial" panose="020B0604020202020204" pitchFamily="34" charset="0"/>
              </a:rPr>
              <a:t> </a:t>
            </a:r>
            <a:br>
              <a:rPr kumimoji="0" lang="en-CA"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t>of comorbidities is </a:t>
            </a:r>
            <a:b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CA" b="0" i="0" u="none" strike="noStrike" kern="1200" cap="none" spc="0" normalizeH="0" baseline="0" noProof="0">
                <a:ln>
                  <a:noFill/>
                </a:ln>
                <a:effectLst/>
                <a:uLnTx/>
                <a:uFillTx/>
                <a:latin typeface="Arial" panose="020B0604020202020204" pitchFamily="34" charset="0"/>
                <a:cs typeface="Arial" panose="020B0604020202020204" pitchFamily="34" charset="0"/>
              </a:rPr>
              <a:t>not addressed</a:t>
            </a:r>
            <a:endParaRPr kumimoji="0" lang="en-GB"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93" name="Group 92">
            <a:extLst>
              <a:ext uri="{FF2B5EF4-FFF2-40B4-BE49-F238E27FC236}">
                <a16:creationId xmlns:a16="http://schemas.microsoft.com/office/drawing/2014/main" id="{DA89F900-865A-4079-B5DC-B23FC0FB0FF4}"/>
              </a:ext>
            </a:extLst>
          </p:cNvPr>
          <p:cNvGrpSpPr/>
          <p:nvPr/>
        </p:nvGrpSpPr>
        <p:grpSpPr>
          <a:xfrm>
            <a:off x="8758883" y="2759386"/>
            <a:ext cx="2124352" cy="1630702"/>
            <a:chOff x="6315076" y="4235451"/>
            <a:chExt cx="608013" cy="466725"/>
          </a:xfrm>
          <a:solidFill>
            <a:schemeClr val="tx1">
              <a:lumMod val="75000"/>
              <a:lumOff val="25000"/>
            </a:schemeClr>
          </a:solidFill>
        </p:grpSpPr>
        <p:sp>
          <p:nvSpPr>
            <p:cNvPr id="94" name="Oval 146">
              <a:extLst>
                <a:ext uri="{FF2B5EF4-FFF2-40B4-BE49-F238E27FC236}">
                  <a16:creationId xmlns:a16="http://schemas.microsoft.com/office/drawing/2014/main" id="{F729AE94-EA29-48E5-9A83-5B7C2897CCEA}"/>
                </a:ext>
              </a:extLst>
            </p:cNvPr>
            <p:cNvSpPr>
              <a:spLocks noChangeArrowheads="1"/>
            </p:cNvSpPr>
            <p:nvPr/>
          </p:nvSpPr>
          <p:spPr bwMode="auto">
            <a:xfrm>
              <a:off x="6873876" y="4376738"/>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95" name="Oval 147">
              <a:extLst>
                <a:ext uri="{FF2B5EF4-FFF2-40B4-BE49-F238E27FC236}">
                  <a16:creationId xmlns:a16="http://schemas.microsoft.com/office/drawing/2014/main" id="{982A1604-CF74-4108-877E-803A806C8B88}"/>
                </a:ext>
              </a:extLst>
            </p:cNvPr>
            <p:cNvSpPr>
              <a:spLocks noChangeArrowheads="1"/>
            </p:cNvSpPr>
            <p:nvPr/>
          </p:nvSpPr>
          <p:spPr bwMode="auto">
            <a:xfrm>
              <a:off x="6873876" y="4567238"/>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96" name="Freeform 148">
              <a:extLst>
                <a:ext uri="{FF2B5EF4-FFF2-40B4-BE49-F238E27FC236}">
                  <a16:creationId xmlns:a16="http://schemas.microsoft.com/office/drawing/2014/main" id="{7F9E0145-BC8C-42CA-BD29-21D97510B321}"/>
                </a:ext>
              </a:extLst>
            </p:cNvPr>
            <p:cNvSpPr>
              <a:spLocks noEditPoints="1"/>
            </p:cNvSpPr>
            <p:nvPr/>
          </p:nvSpPr>
          <p:spPr bwMode="auto">
            <a:xfrm>
              <a:off x="6315076" y="4235451"/>
              <a:ext cx="608013" cy="466725"/>
            </a:xfrm>
            <a:custGeom>
              <a:avLst/>
              <a:gdLst>
                <a:gd name="T0" fmla="*/ 392 w 416"/>
                <a:gd name="T1" fmla="*/ 130 h 319"/>
                <a:gd name="T2" fmla="*/ 392 w 416"/>
                <a:gd name="T3" fmla="*/ 83 h 319"/>
                <a:gd name="T4" fmla="*/ 293 w 416"/>
                <a:gd name="T5" fmla="*/ 163 h 319"/>
                <a:gd name="T6" fmla="*/ 227 w 416"/>
                <a:gd name="T7" fmla="*/ 110 h 319"/>
                <a:gd name="T8" fmla="*/ 285 w 416"/>
                <a:gd name="T9" fmla="*/ 82 h 319"/>
                <a:gd name="T10" fmla="*/ 329 w 416"/>
                <a:gd name="T11" fmla="*/ 79 h 319"/>
                <a:gd name="T12" fmla="*/ 330 w 416"/>
                <a:gd name="T13" fmla="*/ 71 h 319"/>
                <a:gd name="T14" fmla="*/ 338 w 416"/>
                <a:gd name="T15" fmla="*/ 71 h 319"/>
                <a:gd name="T16" fmla="*/ 282 w 416"/>
                <a:gd name="T17" fmla="*/ 65 h 319"/>
                <a:gd name="T18" fmla="*/ 221 w 416"/>
                <a:gd name="T19" fmla="*/ 63 h 319"/>
                <a:gd name="T20" fmla="*/ 213 w 416"/>
                <a:gd name="T21" fmla="*/ 40 h 319"/>
                <a:gd name="T22" fmla="*/ 202 w 416"/>
                <a:gd name="T23" fmla="*/ 14 h 319"/>
                <a:gd name="T24" fmla="*/ 23 w 416"/>
                <a:gd name="T25" fmla="*/ 0 h 319"/>
                <a:gd name="T26" fmla="*/ 23 w 416"/>
                <a:gd name="T27" fmla="*/ 47 h 319"/>
                <a:gd name="T28" fmla="*/ 189 w 416"/>
                <a:gd name="T29" fmla="*/ 33 h 319"/>
                <a:gd name="T30" fmla="*/ 192 w 416"/>
                <a:gd name="T31" fmla="*/ 54 h 319"/>
                <a:gd name="T32" fmla="*/ 153 w 416"/>
                <a:gd name="T33" fmla="*/ 66 h 319"/>
                <a:gd name="T34" fmla="*/ 86 w 416"/>
                <a:gd name="T35" fmla="*/ 67 h 319"/>
                <a:gd name="T36" fmla="*/ 66 w 416"/>
                <a:gd name="T37" fmla="*/ 78 h 319"/>
                <a:gd name="T38" fmla="*/ 70 w 416"/>
                <a:gd name="T39" fmla="*/ 77 h 319"/>
                <a:gd name="T40" fmla="*/ 86 w 416"/>
                <a:gd name="T41" fmla="*/ 74 h 319"/>
                <a:gd name="T42" fmla="*/ 149 w 416"/>
                <a:gd name="T43" fmla="*/ 82 h 319"/>
                <a:gd name="T44" fmla="*/ 177 w 416"/>
                <a:gd name="T45" fmla="*/ 141 h 319"/>
                <a:gd name="T46" fmla="*/ 47 w 416"/>
                <a:gd name="T47" fmla="*/ 224 h 319"/>
                <a:gd name="T48" fmla="*/ 1 w 416"/>
                <a:gd name="T49" fmla="*/ 227 h 319"/>
                <a:gd name="T50" fmla="*/ 47 w 416"/>
                <a:gd name="T51" fmla="*/ 229 h 319"/>
                <a:gd name="T52" fmla="*/ 182 w 416"/>
                <a:gd name="T53" fmla="*/ 226 h 319"/>
                <a:gd name="T54" fmla="*/ 98 w 416"/>
                <a:gd name="T55" fmla="*/ 293 h 319"/>
                <a:gd name="T56" fmla="*/ 51 w 416"/>
                <a:gd name="T57" fmla="*/ 296 h 319"/>
                <a:gd name="T58" fmla="*/ 98 w 416"/>
                <a:gd name="T59" fmla="*/ 298 h 319"/>
                <a:gd name="T60" fmla="*/ 185 w 416"/>
                <a:gd name="T61" fmla="*/ 318 h 319"/>
                <a:gd name="T62" fmla="*/ 197 w 416"/>
                <a:gd name="T63" fmla="*/ 276 h 319"/>
                <a:gd name="T64" fmla="*/ 199 w 416"/>
                <a:gd name="T65" fmla="*/ 214 h 319"/>
                <a:gd name="T66" fmla="*/ 204 w 416"/>
                <a:gd name="T67" fmla="*/ 223 h 319"/>
                <a:gd name="T68" fmla="*/ 205 w 416"/>
                <a:gd name="T69" fmla="*/ 298 h 319"/>
                <a:gd name="T70" fmla="*/ 227 w 416"/>
                <a:gd name="T71" fmla="*/ 313 h 319"/>
                <a:gd name="T72" fmla="*/ 222 w 416"/>
                <a:gd name="T73" fmla="*/ 238 h 319"/>
                <a:gd name="T74" fmla="*/ 409 w 416"/>
                <a:gd name="T75" fmla="*/ 253 h 319"/>
                <a:gd name="T76" fmla="*/ 375 w 416"/>
                <a:gd name="T77" fmla="*/ 219 h 319"/>
                <a:gd name="T78" fmla="*/ 230 w 416"/>
                <a:gd name="T79" fmla="*/ 198 h 319"/>
                <a:gd name="T80" fmla="*/ 381 w 416"/>
                <a:gd name="T81" fmla="*/ 95 h 319"/>
                <a:gd name="T82" fmla="*/ 404 w 416"/>
                <a:gd name="T83" fmla="*/ 118 h 319"/>
                <a:gd name="T84" fmla="*/ 381 w 416"/>
                <a:gd name="T85" fmla="*/ 95 h 319"/>
                <a:gd name="T86" fmla="*/ 7 w 416"/>
                <a:gd name="T87" fmla="*/ 24 h 319"/>
                <a:gd name="T88" fmla="*/ 39 w 416"/>
                <a:gd name="T89" fmla="*/ 24 h 319"/>
                <a:gd name="T90" fmla="*/ 13 w 416"/>
                <a:gd name="T91" fmla="*/ 238 h 319"/>
                <a:gd name="T92" fmla="*/ 35 w 416"/>
                <a:gd name="T93" fmla="*/ 215 h 319"/>
                <a:gd name="T94" fmla="*/ 75 w 416"/>
                <a:gd name="T95" fmla="*/ 312 h 319"/>
                <a:gd name="T96" fmla="*/ 75 w 416"/>
                <a:gd name="T97" fmla="*/ 280 h 319"/>
                <a:gd name="T98" fmla="*/ 381 w 416"/>
                <a:gd name="T99" fmla="*/ 224 h 319"/>
                <a:gd name="T100" fmla="*/ 404 w 416"/>
                <a:gd name="T101" fmla="*/ 247 h 319"/>
                <a:gd name="T102" fmla="*/ 381 w 416"/>
                <a:gd name="T103" fmla="*/ 22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6" h="319">
                  <a:moveTo>
                    <a:pt x="320" y="109"/>
                  </a:moveTo>
                  <a:cubicBezTo>
                    <a:pt x="369" y="109"/>
                    <a:pt x="369" y="109"/>
                    <a:pt x="369" y="109"/>
                  </a:cubicBezTo>
                  <a:cubicBezTo>
                    <a:pt x="369" y="114"/>
                    <a:pt x="372" y="119"/>
                    <a:pt x="375" y="123"/>
                  </a:cubicBezTo>
                  <a:cubicBezTo>
                    <a:pt x="380" y="127"/>
                    <a:pt x="386" y="130"/>
                    <a:pt x="392" y="130"/>
                  </a:cubicBezTo>
                  <a:cubicBezTo>
                    <a:pt x="398" y="130"/>
                    <a:pt x="404" y="127"/>
                    <a:pt x="409" y="123"/>
                  </a:cubicBezTo>
                  <a:cubicBezTo>
                    <a:pt x="413" y="119"/>
                    <a:pt x="416" y="112"/>
                    <a:pt x="416" y="106"/>
                  </a:cubicBezTo>
                  <a:cubicBezTo>
                    <a:pt x="416" y="100"/>
                    <a:pt x="413" y="94"/>
                    <a:pt x="409" y="90"/>
                  </a:cubicBezTo>
                  <a:cubicBezTo>
                    <a:pt x="404" y="85"/>
                    <a:pt x="398" y="83"/>
                    <a:pt x="392" y="83"/>
                  </a:cubicBezTo>
                  <a:cubicBezTo>
                    <a:pt x="386" y="83"/>
                    <a:pt x="380" y="85"/>
                    <a:pt x="375" y="90"/>
                  </a:cubicBezTo>
                  <a:cubicBezTo>
                    <a:pt x="372" y="93"/>
                    <a:pt x="369" y="98"/>
                    <a:pt x="369" y="104"/>
                  </a:cubicBezTo>
                  <a:cubicBezTo>
                    <a:pt x="317" y="104"/>
                    <a:pt x="317" y="104"/>
                    <a:pt x="317" y="104"/>
                  </a:cubicBezTo>
                  <a:cubicBezTo>
                    <a:pt x="293" y="163"/>
                    <a:pt x="293" y="163"/>
                    <a:pt x="293" y="163"/>
                  </a:cubicBezTo>
                  <a:cubicBezTo>
                    <a:pt x="230" y="163"/>
                    <a:pt x="230" y="163"/>
                    <a:pt x="230" y="163"/>
                  </a:cubicBezTo>
                  <a:cubicBezTo>
                    <a:pt x="228" y="152"/>
                    <a:pt x="226" y="143"/>
                    <a:pt x="226" y="141"/>
                  </a:cubicBezTo>
                  <a:cubicBezTo>
                    <a:pt x="226" y="136"/>
                    <a:pt x="225" y="133"/>
                    <a:pt x="223" y="127"/>
                  </a:cubicBezTo>
                  <a:cubicBezTo>
                    <a:pt x="222" y="121"/>
                    <a:pt x="223" y="114"/>
                    <a:pt x="227" y="110"/>
                  </a:cubicBezTo>
                  <a:cubicBezTo>
                    <a:pt x="230" y="105"/>
                    <a:pt x="234" y="84"/>
                    <a:pt x="235" y="82"/>
                  </a:cubicBezTo>
                  <a:cubicBezTo>
                    <a:pt x="237" y="81"/>
                    <a:pt x="249" y="82"/>
                    <a:pt x="254" y="82"/>
                  </a:cubicBezTo>
                  <a:cubicBezTo>
                    <a:pt x="258" y="82"/>
                    <a:pt x="266" y="80"/>
                    <a:pt x="270" y="80"/>
                  </a:cubicBezTo>
                  <a:cubicBezTo>
                    <a:pt x="273" y="80"/>
                    <a:pt x="277" y="82"/>
                    <a:pt x="285" y="82"/>
                  </a:cubicBezTo>
                  <a:cubicBezTo>
                    <a:pt x="294" y="82"/>
                    <a:pt x="308" y="77"/>
                    <a:pt x="311" y="75"/>
                  </a:cubicBezTo>
                  <a:cubicBezTo>
                    <a:pt x="314" y="74"/>
                    <a:pt x="316" y="74"/>
                    <a:pt x="317" y="74"/>
                  </a:cubicBezTo>
                  <a:cubicBezTo>
                    <a:pt x="318" y="75"/>
                    <a:pt x="322" y="77"/>
                    <a:pt x="324" y="77"/>
                  </a:cubicBezTo>
                  <a:cubicBezTo>
                    <a:pt x="326" y="76"/>
                    <a:pt x="328" y="78"/>
                    <a:pt x="329" y="79"/>
                  </a:cubicBezTo>
                  <a:cubicBezTo>
                    <a:pt x="331" y="80"/>
                    <a:pt x="333" y="80"/>
                    <a:pt x="333" y="79"/>
                  </a:cubicBezTo>
                  <a:cubicBezTo>
                    <a:pt x="334" y="78"/>
                    <a:pt x="333" y="77"/>
                    <a:pt x="333" y="77"/>
                  </a:cubicBezTo>
                  <a:cubicBezTo>
                    <a:pt x="333" y="77"/>
                    <a:pt x="329" y="74"/>
                    <a:pt x="327" y="73"/>
                  </a:cubicBezTo>
                  <a:cubicBezTo>
                    <a:pt x="326" y="72"/>
                    <a:pt x="330" y="71"/>
                    <a:pt x="330" y="71"/>
                  </a:cubicBezTo>
                  <a:cubicBezTo>
                    <a:pt x="335" y="73"/>
                    <a:pt x="335" y="73"/>
                    <a:pt x="335" y="73"/>
                  </a:cubicBezTo>
                  <a:cubicBezTo>
                    <a:pt x="335" y="73"/>
                    <a:pt x="336" y="76"/>
                    <a:pt x="337" y="78"/>
                  </a:cubicBezTo>
                  <a:cubicBezTo>
                    <a:pt x="339" y="80"/>
                    <a:pt x="340" y="78"/>
                    <a:pt x="340" y="78"/>
                  </a:cubicBezTo>
                  <a:cubicBezTo>
                    <a:pt x="340" y="78"/>
                    <a:pt x="339" y="73"/>
                    <a:pt x="338" y="71"/>
                  </a:cubicBezTo>
                  <a:cubicBezTo>
                    <a:pt x="337" y="69"/>
                    <a:pt x="331" y="65"/>
                    <a:pt x="329" y="65"/>
                  </a:cubicBezTo>
                  <a:cubicBezTo>
                    <a:pt x="328" y="64"/>
                    <a:pt x="317" y="67"/>
                    <a:pt x="317" y="67"/>
                  </a:cubicBezTo>
                  <a:cubicBezTo>
                    <a:pt x="317" y="67"/>
                    <a:pt x="307" y="69"/>
                    <a:pt x="300" y="68"/>
                  </a:cubicBezTo>
                  <a:cubicBezTo>
                    <a:pt x="294" y="68"/>
                    <a:pt x="288" y="65"/>
                    <a:pt x="282" y="65"/>
                  </a:cubicBezTo>
                  <a:cubicBezTo>
                    <a:pt x="275" y="65"/>
                    <a:pt x="273" y="67"/>
                    <a:pt x="271" y="68"/>
                  </a:cubicBezTo>
                  <a:cubicBezTo>
                    <a:pt x="270" y="69"/>
                    <a:pt x="252" y="66"/>
                    <a:pt x="250" y="66"/>
                  </a:cubicBezTo>
                  <a:cubicBezTo>
                    <a:pt x="248" y="66"/>
                    <a:pt x="245" y="61"/>
                    <a:pt x="238" y="61"/>
                  </a:cubicBezTo>
                  <a:cubicBezTo>
                    <a:pt x="231" y="61"/>
                    <a:pt x="225" y="63"/>
                    <a:pt x="221" y="63"/>
                  </a:cubicBezTo>
                  <a:cubicBezTo>
                    <a:pt x="217" y="62"/>
                    <a:pt x="211" y="57"/>
                    <a:pt x="211" y="57"/>
                  </a:cubicBezTo>
                  <a:cubicBezTo>
                    <a:pt x="211" y="57"/>
                    <a:pt x="211" y="56"/>
                    <a:pt x="211" y="54"/>
                  </a:cubicBezTo>
                  <a:cubicBezTo>
                    <a:pt x="211" y="51"/>
                    <a:pt x="209" y="47"/>
                    <a:pt x="211" y="45"/>
                  </a:cubicBezTo>
                  <a:cubicBezTo>
                    <a:pt x="212" y="43"/>
                    <a:pt x="213" y="40"/>
                    <a:pt x="213" y="40"/>
                  </a:cubicBezTo>
                  <a:cubicBezTo>
                    <a:pt x="216" y="41"/>
                    <a:pt x="216" y="39"/>
                    <a:pt x="217" y="36"/>
                  </a:cubicBezTo>
                  <a:cubicBezTo>
                    <a:pt x="217" y="33"/>
                    <a:pt x="214" y="33"/>
                    <a:pt x="214" y="33"/>
                  </a:cubicBezTo>
                  <a:cubicBezTo>
                    <a:pt x="214" y="33"/>
                    <a:pt x="214" y="33"/>
                    <a:pt x="214" y="24"/>
                  </a:cubicBezTo>
                  <a:cubicBezTo>
                    <a:pt x="214" y="16"/>
                    <a:pt x="202" y="14"/>
                    <a:pt x="202" y="14"/>
                  </a:cubicBezTo>
                  <a:cubicBezTo>
                    <a:pt x="202" y="14"/>
                    <a:pt x="193" y="15"/>
                    <a:pt x="190" y="21"/>
                  </a:cubicBezTo>
                  <a:cubicBezTo>
                    <a:pt x="47" y="21"/>
                    <a:pt x="47" y="21"/>
                    <a:pt x="47" y="21"/>
                  </a:cubicBezTo>
                  <a:cubicBezTo>
                    <a:pt x="46" y="16"/>
                    <a:pt x="44" y="11"/>
                    <a:pt x="40" y="7"/>
                  </a:cubicBezTo>
                  <a:cubicBezTo>
                    <a:pt x="36" y="3"/>
                    <a:pt x="29" y="0"/>
                    <a:pt x="23" y="0"/>
                  </a:cubicBezTo>
                  <a:cubicBezTo>
                    <a:pt x="17" y="0"/>
                    <a:pt x="11" y="3"/>
                    <a:pt x="7" y="7"/>
                  </a:cubicBezTo>
                  <a:cubicBezTo>
                    <a:pt x="2" y="11"/>
                    <a:pt x="0" y="17"/>
                    <a:pt x="0" y="24"/>
                  </a:cubicBezTo>
                  <a:cubicBezTo>
                    <a:pt x="0" y="30"/>
                    <a:pt x="2" y="36"/>
                    <a:pt x="7" y="40"/>
                  </a:cubicBezTo>
                  <a:cubicBezTo>
                    <a:pt x="11" y="45"/>
                    <a:pt x="17" y="47"/>
                    <a:pt x="23" y="47"/>
                  </a:cubicBezTo>
                  <a:cubicBezTo>
                    <a:pt x="29" y="47"/>
                    <a:pt x="36" y="45"/>
                    <a:pt x="40" y="40"/>
                  </a:cubicBezTo>
                  <a:cubicBezTo>
                    <a:pt x="44" y="36"/>
                    <a:pt x="46" y="31"/>
                    <a:pt x="47" y="26"/>
                  </a:cubicBezTo>
                  <a:cubicBezTo>
                    <a:pt x="189" y="26"/>
                    <a:pt x="189" y="26"/>
                    <a:pt x="189" y="26"/>
                  </a:cubicBezTo>
                  <a:cubicBezTo>
                    <a:pt x="189" y="33"/>
                    <a:pt x="189" y="33"/>
                    <a:pt x="189" y="33"/>
                  </a:cubicBezTo>
                  <a:cubicBezTo>
                    <a:pt x="189" y="33"/>
                    <a:pt x="186" y="33"/>
                    <a:pt x="186" y="36"/>
                  </a:cubicBezTo>
                  <a:cubicBezTo>
                    <a:pt x="187" y="39"/>
                    <a:pt x="187" y="41"/>
                    <a:pt x="190" y="40"/>
                  </a:cubicBezTo>
                  <a:cubicBezTo>
                    <a:pt x="190" y="40"/>
                    <a:pt x="191" y="43"/>
                    <a:pt x="192" y="45"/>
                  </a:cubicBezTo>
                  <a:cubicBezTo>
                    <a:pt x="194" y="47"/>
                    <a:pt x="192" y="51"/>
                    <a:pt x="192" y="54"/>
                  </a:cubicBezTo>
                  <a:cubicBezTo>
                    <a:pt x="192" y="56"/>
                    <a:pt x="192" y="57"/>
                    <a:pt x="192" y="57"/>
                  </a:cubicBezTo>
                  <a:cubicBezTo>
                    <a:pt x="192" y="57"/>
                    <a:pt x="186" y="62"/>
                    <a:pt x="182" y="63"/>
                  </a:cubicBezTo>
                  <a:cubicBezTo>
                    <a:pt x="178" y="63"/>
                    <a:pt x="172" y="61"/>
                    <a:pt x="165" y="61"/>
                  </a:cubicBezTo>
                  <a:cubicBezTo>
                    <a:pt x="158" y="61"/>
                    <a:pt x="155" y="66"/>
                    <a:pt x="153" y="66"/>
                  </a:cubicBezTo>
                  <a:cubicBezTo>
                    <a:pt x="151" y="66"/>
                    <a:pt x="133" y="69"/>
                    <a:pt x="132" y="68"/>
                  </a:cubicBezTo>
                  <a:cubicBezTo>
                    <a:pt x="130" y="67"/>
                    <a:pt x="128" y="65"/>
                    <a:pt x="122" y="65"/>
                  </a:cubicBezTo>
                  <a:cubicBezTo>
                    <a:pt x="115" y="65"/>
                    <a:pt x="109" y="68"/>
                    <a:pt x="103" y="68"/>
                  </a:cubicBezTo>
                  <a:cubicBezTo>
                    <a:pt x="96" y="69"/>
                    <a:pt x="86" y="67"/>
                    <a:pt x="86" y="67"/>
                  </a:cubicBezTo>
                  <a:cubicBezTo>
                    <a:pt x="86" y="67"/>
                    <a:pt x="75" y="64"/>
                    <a:pt x="74" y="65"/>
                  </a:cubicBezTo>
                  <a:cubicBezTo>
                    <a:pt x="72" y="65"/>
                    <a:pt x="66" y="69"/>
                    <a:pt x="65" y="71"/>
                  </a:cubicBezTo>
                  <a:cubicBezTo>
                    <a:pt x="64" y="73"/>
                    <a:pt x="63" y="78"/>
                    <a:pt x="63" y="78"/>
                  </a:cubicBezTo>
                  <a:cubicBezTo>
                    <a:pt x="63" y="78"/>
                    <a:pt x="64" y="80"/>
                    <a:pt x="66" y="78"/>
                  </a:cubicBezTo>
                  <a:cubicBezTo>
                    <a:pt x="67" y="76"/>
                    <a:pt x="68" y="73"/>
                    <a:pt x="68" y="73"/>
                  </a:cubicBezTo>
                  <a:cubicBezTo>
                    <a:pt x="73" y="71"/>
                    <a:pt x="73" y="71"/>
                    <a:pt x="73" y="71"/>
                  </a:cubicBezTo>
                  <a:cubicBezTo>
                    <a:pt x="73" y="71"/>
                    <a:pt x="77" y="72"/>
                    <a:pt x="76" y="73"/>
                  </a:cubicBezTo>
                  <a:cubicBezTo>
                    <a:pt x="74" y="74"/>
                    <a:pt x="70" y="77"/>
                    <a:pt x="70" y="77"/>
                  </a:cubicBezTo>
                  <a:cubicBezTo>
                    <a:pt x="70" y="77"/>
                    <a:pt x="69" y="78"/>
                    <a:pt x="70" y="79"/>
                  </a:cubicBezTo>
                  <a:cubicBezTo>
                    <a:pt x="70" y="80"/>
                    <a:pt x="72" y="80"/>
                    <a:pt x="74" y="79"/>
                  </a:cubicBezTo>
                  <a:cubicBezTo>
                    <a:pt x="75" y="78"/>
                    <a:pt x="77" y="76"/>
                    <a:pt x="79" y="77"/>
                  </a:cubicBezTo>
                  <a:cubicBezTo>
                    <a:pt x="81" y="77"/>
                    <a:pt x="85" y="75"/>
                    <a:pt x="86" y="74"/>
                  </a:cubicBezTo>
                  <a:cubicBezTo>
                    <a:pt x="87" y="74"/>
                    <a:pt x="89" y="74"/>
                    <a:pt x="92" y="75"/>
                  </a:cubicBezTo>
                  <a:cubicBezTo>
                    <a:pt x="95" y="77"/>
                    <a:pt x="109" y="82"/>
                    <a:pt x="118" y="82"/>
                  </a:cubicBezTo>
                  <a:cubicBezTo>
                    <a:pt x="126" y="82"/>
                    <a:pt x="130" y="80"/>
                    <a:pt x="133" y="80"/>
                  </a:cubicBezTo>
                  <a:cubicBezTo>
                    <a:pt x="137" y="80"/>
                    <a:pt x="145" y="82"/>
                    <a:pt x="149" y="82"/>
                  </a:cubicBezTo>
                  <a:cubicBezTo>
                    <a:pt x="154" y="82"/>
                    <a:pt x="166" y="81"/>
                    <a:pt x="168" y="82"/>
                  </a:cubicBezTo>
                  <a:cubicBezTo>
                    <a:pt x="169" y="84"/>
                    <a:pt x="173" y="105"/>
                    <a:pt x="176" y="110"/>
                  </a:cubicBezTo>
                  <a:cubicBezTo>
                    <a:pt x="180" y="114"/>
                    <a:pt x="181" y="121"/>
                    <a:pt x="180" y="127"/>
                  </a:cubicBezTo>
                  <a:cubicBezTo>
                    <a:pt x="178" y="133"/>
                    <a:pt x="177" y="136"/>
                    <a:pt x="177" y="141"/>
                  </a:cubicBezTo>
                  <a:cubicBezTo>
                    <a:pt x="177" y="145"/>
                    <a:pt x="170" y="173"/>
                    <a:pt x="172" y="193"/>
                  </a:cubicBezTo>
                  <a:cubicBezTo>
                    <a:pt x="93" y="193"/>
                    <a:pt x="93" y="193"/>
                    <a:pt x="93" y="193"/>
                  </a:cubicBezTo>
                  <a:cubicBezTo>
                    <a:pt x="82" y="224"/>
                    <a:pt x="82" y="224"/>
                    <a:pt x="82" y="224"/>
                  </a:cubicBezTo>
                  <a:cubicBezTo>
                    <a:pt x="47" y="224"/>
                    <a:pt x="47" y="224"/>
                    <a:pt x="47" y="224"/>
                  </a:cubicBezTo>
                  <a:cubicBezTo>
                    <a:pt x="47" y="219"/>
                    <a:pt x="44" y="214"/>
                    <a:pt x="41" y="210"/>
                  </a:cubicBezTo>
                  <a:cubicBezTo>
                    <a:pt x="36" y="206"/>
                    <a:pt x="30" y="203"/>
                    <a:pt x="24" y="203"/>
                  </a:cubicBezTo>
                  <a:cubicBezTo>
                    <a:pt x="18" y="203"/>
                    <a:pt x="12" y="206"/>
                    <a:pt x="7" y="210"/>
                  </a:cubicBezTo>
                  <a:cubicBezTo>
                    <a:pt x="3" y="215"/>
                    <a:pt x="1" y="221"/>
                    <a:pt x="1" y="227"/>
                  </a:cubicBezTo>
                  <a:cubicBezTo>
                    <a:pt x="1" y="233"/>
                    <a:pt x="3" y="239"/>
                    <a:pt x="7" y="243"/>
                  </a:cubicBezTo>
                  <a:cubicBezTo>
                    <a:pt x="12" y="248"/>
                    <a:pt x="18" y="250"/>
                    <a:pt x="24" y="250"/>
                  </a:cubicBezTo>
                  <a:cubicBezTo>
                    <a:pt x="30" y="250"/>
                    <a:pt x="36" y="248"/>
                    <a:pt x="41" y="243"/>
                  </a:cubicBezTo>
                  <a:cubicBezTo>
                    <a:pt x="44" y="240"/>
                    <a:pt x="47" y="235"/>
                    <a:pt x="47" y="229"/>
                  </a:cubicBezTo>
                  <a:cubicBezTo>
                    <a:pt x="85" y="229"/>
                    <a:pt x="85" y="229"/>
                    <a:pt x="85" y="229"/>
                  </a:cubicBezTo>
                  <a:cubicBezTo>
                    <a:pt x="96" y="198"/>
                    <a:pt x="96" y="198"/>
                    <a:pt x="96" y="198"/>
                  </a:cubicBezTo>
                  <a:cubicBezTo>
                    <a:pt x="173" y="198"/>
                    <a:pt x="173" y="198"/>
                    <a:pt x="173" y="198"/>
                  </a:cubicBezTo>
                  <a:cubicBezTo>
                    <a:pt x="178" y="217"/>
                    <a:pt x="183" y="221"/>
                    <a:pt x="182" y="226"/>
                  </a:cubicBezTo>
                  <a:cubicBezTo>
                    <a:pt x="180" y="232"/>
                    <a:pt x="180" y="230"/>
                    <a:pt x="181" y="235"/>
                  </a:cubicBezTo>
                  <a:cubicBezTo>
                    <a:pt x="182" y="241"/>
                    <a:pt x="181" y="259"/>
                    <a:pt x="184" y="267"/>
                  </a:cubicBezTo>
                  <a:cubicBezTo>
                    <a:pt x="186" y="273"/>
                    <a:pt x="188" y="288"/>
                    <a:pt x="188" y="293"/>
                  </a:cubicBezTo>
                  <a:cubicBezTo>
                    <a:pt x="98" y="293"/>
                    <a:pt x="98" y="293"/>
                    <a:pt x="98" y="293"/>
                  </a:cubicBezTo>
                  <a:cubicBezTo>
                    <a:pt x="97" y="288"/>
                    <a:pt x="95" y="283"/>
                    <a:pt x="91" y="279"/>
                  </a:cubicBezTo>
                  <a:cubicBezTo>
                    <a:pt x="87" y="275"/>
                    <a:pt x="81" y="272"/>
                    <a:pt x="75" y="272"/>
                  </a:cubicBezTo>
                  <a:cubicBezTo>
                    <a:pt x="68" y="272"/>
                    <a:pt x="62" y="275"/>
                    <a:pt x="58" y="279"/>
                  </a:cubicBezTo>
                  <a:cubicBezTo>
                    <a:pt x="54" y="284"/>
                    <a:pt x="51" y="290"/>
                    <a:pt x="51" y="296"/>
                  </a:cubicBezTo>
                  <a:cubicBezTo>
                    <a:pt x="51" y="302"/>
                    <a:pt x="54" y="308"/>
                    <a:pt x="58" y="313"/>
                  </a:cubicBezTo>
                  <a:cubicBezTo>
                    <a:pt x="62" y="317"/>
                    <a:pt x="68" y="319"/>
                    <a:pt x="75" y="319"/>
                  </a:cubicBezTo>
                  <a:cubicBezTo>
                    <a:pt x="81" y="319"/>
                    <a:pt x="87" y="317"/>
                    <a:pt x="91" y="313"/>
                  </a:cubicBezTo>
                  <a:cubicBezTo>
                    <a:pt x="95" y="309"/>
                    <a:pt x="97" y="304"/>
                    <a:pt x="98" y="298"/>
                  </a:cubicBezTo>
                  <a:cubicBezTo>
                    <a:pt x="186" y="298"/>
                    <a:pt x="186" y="298"/>
                    <a:pt x="186" y="298"/>
                  </a:cubicBezTo>
                  <a:cubicBezTo>
                    <a:pt x="186" y="301"/>
                    <a:pt x="185" y="303"/>
                    <a:pt x="182" y="305"/>
                  </a:cubicBezTo>
                  <a:cubicBezTo>
                    <a:pt x="177" y="309"/>
                    <a:pt x="175" y="311"/>
                    <a:pt x="176" y="313"/>
                  </a:cubicBezTo>
                  <a:cubicBezTo>
                    <a:pt x="177" y="315"/>
                    <a:pt x="181" y="319"/>
                    <a:pt x="185" y="318"/>
                  </a:cubicBezTo>
                  <a:cubicBezTo>
                    <a:pt x="189" y="316"/>
                    <a:pt x="190" y="315"/>
                    <a:pt x="192" y="311"/>
                  </a:cubicBezTo>
                  <a:cubicBezTo>
                    <a:pt x="194" y="306"/>
                    <a:pt x="194" y="310"/>
                    <a:pt x="198" y="308"/>
                  </a:cubicBezTo>
                  <a:cubicBezTo>
                    <a:pt x="201" y="306"/>
                    <a:pt x="202" y="303"/>
                    <a:pt x="199" y="298"/>
                  </a:cubicBezTo>
                  <a:cubicBezTo>
                    <a:pt x="195" y="293"/>
                    <a:pt x="196" y="284"/>
                    <a:pt x="197" y="276"/>
                  </a:cubicBezTo>
                  <a:cubicBezTo>
                    <a:pt x="198" y="269"/>
                    <a:pt x="201" y="258"/>
                    <a:pt x="199" y="250"/>
                  </a:cubicBezTo>
                  <a:cubicBezTo>
                    <a:pt x="197" y="242"/>
                    <a:pt x="195" y="241"/>
                    <a:pt x="196" y="236"/>
                  </a:cubicBezTo>
                  <a:cubicBezTo>
                    <a:pt x="197" y="231"/>
                    <a:pt x="200" y="230"/>
                    <a:pt x="199" y="223"/>
                  </a:cubicBezTo>
                  <a:cubicBezTo>
                    <a:pt x="197" y="217"/>
                    <a:pt x="199" y="216"/>
                    <a:pt x="199" y="214"/>
                  </a:cubicBezTo>
                  <a:cubicBezTo>
                    <a:pt x="199" y="211"/>
                    <a:pt x="200" y="169"/>
                    <a:pt x="200" y="169"/>
                  </a:cubicBezTo>
                  <a:cubicBezTo>
                    <a:pt x="203" y="169"/>
                    <a:pt x="203" y="169"/>
                    <a:pt x="203" y="169"/>
                  </a:cubicBezTo>
                  <a:cubicBezTo>
                    <a:pt x="203" y="169"/>
                    <a:pt x="205" y="211"/>
                    <a:pt x="205" y="214"/>
                  </a:cubicBezTo>
                  <a:cubicBezTo>
                    <a:pt x="205" y="216"/>
                    <a:pt x="206" y="217"/>
                    <a:pt x="204" y="223"/>
                  </a:cubicBezTo>
                  <a:cubicBezTo>
                    <a:pt x="203" y="230"/>
                    <a:pt x="206" y="231"/>
                    <a:pt x="207" y="236"/>
                  </a:cubicBezTo>
                  <a:cubicBezTo>
                    <a:pt x="208" y="241"/>
                    <a:pt x="206" y="242"/>
                    <a:pt x="204" y="250"/>
                  </a:cubicBezTo>
                  <a:cubicBezTo>
                    <a:pt x="202" y="258"/>
                    <a:pt x="205" y="269"/>
                    <a:pt x="206" y="276"/>
                  </a:cubicBezTo>
                  <a:cubicBezTo>
                    <a:pt x="207" y="284"/>
                    <a:pt x="208" y="293"/>
                    <a:pt x="205" y="298"/>
                  </a:cubicBezTo>
                  <a:cubicBezTo>
                    <a:pt x="201" y="303"/>
                    <a:pt x="202" y="306"/>
                    <a:pt x="205" y="308"/>
                  </a:cubicBezTo>
                  <a:cubicBezTo>
                    <a:pt x="209" y="310"/>
                    <a:pt x="209" y="306"/>
                    <a:pt x="211" y="311"/>
                  </a:cubicBezTo>
                  <a:cubicBezTo>
                    <a:pt x="213" y="315"/>
                    <a:pt x="214" y="316"/>
                    <a:pt x="218" y="318"/>
                  </a:cubicBezTo>
                  <a:cubicBezTo>
                    <a:pt x="222" y="319"/>
                    <a:pt x="226" y="315"/>
                    <a:pt x="227" y="313"/>
                  </a:cubicBezTo>
                  <a:cubicBezTo>
                    <a:pt x="228" y="311"/>
                    <a:pt x="226" y="309"/>
                    <a:pt x="221" y="305"/>
                  </a:cubicBezTo>
                  <a:cubicBezTo>
                    <a:pt x="216" y="301"/>
                    <a:pt x="217" y="297"/>
                    <a:pt x="216" y="295"/>
                  </a:cubicBezTo>
                  <a:cubicBezTo>
                    <a:pt x="214" y="293"/>
                    <a:pt x="216" y="274"/>
                    <a:pt x="219" y="267"/>
                  </a:cubicBezTo>
                  <a:cubicBezTo>
                    <a:pt x="222" y="260"/>
                    <a:pt x="221" y="246"/>
                    <a:pt x="222" y="238"/>
                  </a:cubicBezTo>
                  <a:cubicBezTo>
                    <a:pt x="369" y="238"/>
                    <a:pt x="369" y="238"/>
                    <a:pt x="369" y="238"/>
                  </a:cubicBezTo>
                  <a:cubicBezTo>
                    <a:pt x="369" y="244"/>
                    <a:pt x="372" y="249"/>
                    <a:pt x="375" y="253"/>
                  </a:cubicBezTo>
                  <a:cubicBezTo>
                    <a:pt x="380" y="257"/>
                    <a:pt x="386" y="259"/>
                    <a:pt x="392" y="259"/>
                  </a:cubicBezTo>
                  <a:cubicBezTo>
                    <a:pt x="398" y="259"/>
                    <a:pt x="404" y="257"/>
                    <a:pt x="409" y="253"/>
                  </a:cubicBezTo>
                  <a:cubicBezTo>
                    <a:pt x="413" y="248"/>
                    <a:pt x="416" y="242"/>
                    <a:pt x="416" y="236"/>
                  </a:cubicBezTo>
                  <a:cubicBezTo>
                    <a:pt x="416" y="230"/>
                    <a:pt x="413" y="224"/>
                    <a:pt x="409" y="219"/>
                  </a:cubicBezTo>
                  <a:cubicBezTo>
                    <a:pt x="404" y="215"/>
                    <a:pt x="398" y="212"/>
                    <a:pt x="392" y="212"/>
                  </a:cubicBezTo>
                  <a:cubicBezTo>
                    <a:pt x="386" y="212"/>
                    <a:pt x="380" y="215"/>
                    <a:pt x="375" y="219"/>
                  </a:cubicBezTo>
                  <a:cubicBezTo>
                    <a:pt x="372" y="223"/>
                    <a:pt x="369" y="228"/>
                    <a:pt x="369" y="233"/>
                  </a:cubicBezTo>
                  <a:cubicBezTo>
                    <a:pt x="223" y="233"/>
                    <a:pt x="223" y="233"/>
                    <a:pt x="223" y="233"/>
                  </a:cubicBezTo>
                  <a:cubicBezTo>
                    <a:pt x="223" y="231"/>
                    <a:pt x="223" y="231"/>
                    <a:pt x="222" y="226"/>
                  </a:cubicBezTo>
                  <a:cubicBezTo>
                    <a:pt x="220" y="220"/>
                    <a:pt x="225" y="217"/>
                    <a:pt x="230" y="198"/>
                  </a:cubicBezTo>
                  <a:cubicBezTo>
                    <a:pt x="232" y="189"/>
                    <a:pt x="231" y="178"/>
                    <a:pt x="230" y="168"/>
                  </a:cubicBezTo>
                  <a:cubicBezTo>
                    <a:pt x="297" y="168"/>
                    <a:pt x="297" y="168"/>
                    <a:pt x="297" y="168"/>
                  </a:cubicBezTo>
                  <a:lnTo>
                    <a:pt x="320" y="109"/>
                  </a:lnTo>
                  <a:close/>
                  <a:moveTo>
                    <a:pt x="381" y="95"/>
                  </a:moveTo>
                  <a:cubicBezTo>
                    <a:pt x="384" y="92"/>
                    <a:pt x="388" y="90"/>
                    <a:pt x="392" y="90"/>
                  </a:cubicBezTo>
                  <a:cubicBezTo>
                    <a:pt x="396" y="90"/>
                    <a:pt x="401" y="92"/>
                    <a:pt x="404" y="95"/>
                  </a:cubicBezTo>
                  <a:cubicBezTo>
                    <a:pt x="407" y="98"/>
                    <a:pt x="408" y="102"/>
                    <a:pt x="408" y="106"/>
                  </a:cubicBezTo>
                  <a:cubicBezTo>
                    <a:pt x="408" y="110"/>
                    <a:pt x="407" y="115"/>
                    <a:pt x="404" y="118"/>
                  </a:cubicBezTo>
                  <a:cubicBezTo>
                    <a:pt x="401" y="121"/>
                    <a:pt x="396" y="122"/>
                    <a:pt x="392" y="122"/>
                  </a:cubicBezTo>
                  <a:cubicBezTo>
                    <a:pt x="388" y="122"/>
                    <a:pt x="384" y="121"/>
                    <a:pt x="381" y="118"/>
                  </a:cubicBezTo>
                  <a:cubicBezTo>
                    <a:pt x="378" y="115"/>
                    <a:pt x="376" y="110"/>
                    <a:pt x="376" y="106"/>
                  </a:cubicBezTo>
                  <a:cubicBezTo>
                    <a:pt x="376" y="102"/>
                    <a:pt x="378" y="98"/>
                    <a:pt x="381" y="95"/>
                  </a:cubicBezTo>
                  <a:close/>
                  <a:moveTo>
                    <a:pt x="35" y="35"/>
                  </a:moveTo>
                  <a:cubicBezTo>
                    <a:pt x="32" y="38"/>
                    <a:pt x="27" y="40"/>
                    <a:pt x="23" y="40"/>
                  </a:cubicBezTo>
                  <a:cubicBezTo>
                    <a:pt x="19" y="40"/>
                    <a:pt x="15" y="38"/>
                    <a:pt x="12" y="35"/>
                  </a:cubicBezTo>
                  <a:cubicBezTo>
                    <a:pt x="9" y="32"/>
                    <a:pt x="7" y="28"/>
                    <a:pt x="7" y="24"/>
                  </a:cubicBezTo>
                  <a:cubicBezTo>
                    <a:pt x="7" y="19"/>
                    <a:pt x="9" y="15"/>
                    <a:pt x="12" y="12"/>
                  </a:cubicBezTo>
                  <a:cubicBezTo>
                    <a:pt x="15" y="9"/>
                    <a:pt x="19" y="7"/>
                    <a:pt x="23" y="7"/>
                  </a:cubicBezTo>
                  <a:cubicBezTo>
                    <a:pt x="27" y="7"/>
                    <a:pt x="32" y="9"/>
                    <a:pt x="35" y="12"/>
                  </a:cubicBezTo>
                  <a:cubicBezTo>
                    <a:pt x="38" y="15"/>
                    <a:pt x="39" y="19"/>
                    <a:pt x="39" y="24"/>
                  </a:cubicBezTo>
                  <a:cubicBezTo>
                    <a:pt x="39" y="28"/>
                    <a:pt x="38" y="32"/>
                    <a:pt x="35" y="35"/>
                  </a:cubicBezTo>
                  <a:close/>
                  <a:moveTo>
                    <a:pt x="35" y="238"/>
                  </a:moveTo>
                  <a:cubicBezTo>
                    <a:pt x="32" y="241"/>
                    <a:pt x="28" y="243"/>
                    <a:pt x="24" y="243"/>
                  </a:cubicBezTo>
                  <a:cubicBezTo>
                    <a:pt x="20" y="243"/>
                    <a:pt x="16" y="241"/>
                    <a:pt x="13" y="238"/>
                  </a:cubicBezTo>
                  <a:cubicBezTo>
                    <a:pt x="10" y="235"/>
                    <a:pt x="8" y="231"/>
                    <a:pt x="8" y="227"/>
                  </a:cubicBezTo>
                  <a:cubicBezTo>
                    <a:pt x="8" y="223"/>
                    <a:pt x="10" y="218"/>
                    <a:pt x="13" y="215"/>
                  </a:cubicBezTo>
                  <a:cubicBezTo>
                    <a:pt x="16" y="212"/>
                    <a:pt x="20" y="211"/>
                    <a:pt x="24" y="211"/>
                  </a:cubicBezTo>
                  <a:cubicBezTo>
                    <a:pt x="28" y="211"/>
                    <a:pt x="32" y="212"/>
                    <a:pt x="35" y="215"/>
                  </a:cubicBezTo>
                  <a:cubicBezTo>
                    <a:pt x="39" y="218"/>
                    <a:pt x="40" y="223"/>
                    <a:pt x="40" y="227"/>
                  </a:cubicBezTo>
                  <a:cubicBezTo>
                    <a:pt x="40" y="231"/>
                    <a:pt x="39" y="235"/>
                    <a:pt x="35" y="238"/>
                  </a:cubicBezTo>
                  <a:close/>
                  <a:moveTo>
                    <a:pt x="86" y="307"/>
                  </a:moveTo>
                  <a:cubicBezTo>
                    <a:pt x="83" y="310"/>
                    <a:pt x="79" y="312"/>
                    <a:pt x="75" y="312"/>
                  </a:cubicBezTo>
                  <a:cubicBezTo>
                    <a:pt x="70" y="312"/>
                    <a:pt x="66" y="310"/>
                    <a:pt x="63" y="307"/>
                  </a:cubicBezTo>
                  <a:cubicBezTo>
                    <a:pt x="60" y="304"/>
                    <a:pt x="58" y="300"/>
                    <a:pt x="58" y="296"/>
                  </a:cubicBezTo>
                  <a:cubicBezTo>
                    <a:pt x="58" y="292"/>
                    <a:pt x="60" y="287"/>
                    <a:pt x="63" y="284"/>
                  </a:cubicBezTo>
                  <a:cubicBezTo>
                    <a:pt x="66" y="281"/>
                    <a:pt x="70" y="280"/>
                    <a:pt x="75" y="280"/>
                  </a:cubicBezTo>
                  <a:cubicBezTo>
                    <a:pt x="79" y="280"/>
                    <a:pt x="83" y="281"/>
                    <a:pt x="86" y="284"/>
                  </a:cubicBezTo>
                  <a:cubicBezTo>
                    <a:pt x="89" y="287"/>
                    <a:pt x="91" y="292"/>
                    <a:pt x="91" y="296"/>
                  </a:cubicBezTo>
                  <a:cubicBezTo>
                    <a:pt x="91" y="300"/>
                    <a:pt x="89" y="304"/>
                    <a:pt x="86" y="307"/>
                  </a:cubicBezTo>
                  <a:close/>
                  <a:moveTo>
                    <a:pt x="381" y="224"/>
                  </a:moveTo>
                  <a:cubicBezTo>
                    <a:pt x="384" y="221"/>
                    <a:pt x="388" y="220"/>
                    <a:pt x="392" y="220"/>
                  </a:cubicBezTo>
                  <a:cubicBezTo>
                    <a:pt x="396" y="220"/>
                    <a:pt x="401" y="221"/>
                    <a:pt x="404" y="224"/>
                  </a:cubicBezTo>
                  <a:cubicBezTo>
                    <a:pt x="407" y="227"/>
                    <a:pt x="408" y="232"/>
                    <a:pt x="408" y="236"/>
                  </a:cubicBezTo>
                  <a:cubicBezTo>
                    <a:pt x="408" y="240"/>
                    <a:pt x="407" y="244"/>
                    <a:pt x="404" y="247"/>
                  </a:cubicBezTo>
                  <a:cubicBezTo>
                    <a:pt x="401" y="250"/>
                    <a:pt x="396" y="252"/>
                    <a:pt x="392" y="252"/>
                  </a:cubicBezTo>
                  <a:cubicBezTo>
                    <a:pt x="388" y="252"/>
                    <a:pt x="384" y="250"/>
                    <a:pt x="381" y="247"/>
                  </a:cubicBezTo>
                  <a:cubicBezTo>
                    <a:pt x="378" y="244"/>
                    <a:pt x="376" y="240"/>
                    <a:pt x="376" y="236"/>
                  </a:cubicBezTo>
                  <a:cubicBezTo>
                    <a:pt x="376" y="232"/>
                    <a:pt x="378" y="227"/>
                    <a:pt x="381"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97" name="Oval 149">
              <a:extLst>
                <a:ext uri="{FF2B5EF4-FFF2-40B4-BE49-F238E27FC236}">
                  <a16:creationId xmlns:a16="http://schemas.microsoft.com/office/drawing/2014/main" id="{F8847A32-6A4E-493C-99D4-91AA35ACE172}"/>
                </a:ext>
              </a:extLst>
            </p:cNvPr>
            <p:cNvSpPr>
              <a:spLocks noChangeArrowheads="1"/>
            </p:cNvSpPr>
            <p:nvPr/>
          </p:nvSpPr>
          <p:spPr bwMode="auto">
            <a:xfrm>
              <a:off x="6334126" y="4256088"/>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98" name="Oval 150">
              <a:extLst>
                <a:ext uri="{FF2B5EF4-FFF2-40B4-BE49-F238E27FC236}">
                  <a16:creationId xmlns:a16="http://schemas.microsoft.com/office/drawing/2014/main" id="{83DC1FB4-1E50-4408-A120-B085F816CF36}"/>
                </a:ext>
              </a:extLst>
            </p:cNvPr>
            <p:cNvSpPr>
              <a:spLocks noChangeArrowheads="1"/>
            </p:cNvSpPr>
            <p:nvPr/>
          </p:nvSpPr>
          <p:spPr bwMode="auto">
            <a:xfrm>
              <a:off x="6408739" y="4654551"/>
              <a:ext cx="28575"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99" name="Oval 151">
              <a:extLst>
                <a:ext uri="{FF2B5EF4-FFF2-40B4-BE49-F238E27FC236}">
                  <a16:creationId xmlns:a16="http://schemas.microsoft.com/office/drawing/2014/main" id="{3A3B1372-61A6-4F21-9518-028C90C95565}"/>
                </a:ext>
              </a:extLst>
            </p:cNvPr>
            <p:cNvSpPr>
              <a:spLocks noChangeArrowheads="1"/>
            </p:cNvSpPr>
            <p:nvPr/>
          </p:nvSpPr>
          <p:spPr bwMode="auto">
            <a:xfrm>
              <a:off x="6335714" y="4554538"/>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646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E0A1-60C5-4A58-923B-6E49D8939AF2}"/>
              </a:ext>
            </a:extLst>
          </p:cNvPr>
          <p:cNvSpPr>
            <a:spLocks noGrp="1"/>
          </p:cNvSpPr>
          <p:nvPr>
            <p:ph type="title"/>
          </p:nvPr>
        </p:nvSpPr>
        <p:spPr/>
        <p:txBody>
          <a:bodyPr/>
          <a:lstStyle/>
          <a:p>
            <a:r>
              <a:rPr lang="en-US"/>
              <a:t>Current approaches to obesity care</a:t>
            </a:r>
            <a:endParaRPr lang="en-CA"/>
          </a:p>
        </p:txBody>
      </p:sp>
      <p:sp>
        <p:nvSpPr>
          <p:cNvPr id="3" name="Text Placeholder 2">
            <a:extLst>
              <a:ext uri="{FF2B5EF4-FFF2-40B4-BE49-F238E27FC236}">
                <a16:creationId xmlns:a16="http://schemas.microsoft.com/office/drawing/2014/main" id="{86C32EAD-DEDC-4825-A148-691CAE9DA92F}"/>
              </a:ext>
            </a:extLst>
          </p:cNvPr>
          <p:cNvSpPr>
            <a:spLocks noGrp="1"/>
          </p:cNvSpPr>
          <p:nvPr>
            <p:ph type="body" sz="quarter" idx="13"/>
          </p:nvPr>
        </p:nvSpPr>
        <p:spPr/>
        <p:txBody>
          <a:bodyPr/>
          <a:lstStyle/>
          <a:p>
            <a:r>
              <a:rPr lang="en-CA" sz="1000">
                <a:latin typeface="Arial"/>
                <a:cs typeface="Arial"/>
              </a:rPr>
              <a:t>AOM, anti-obesity medications; BMI, body mass index; HCP, healthcare professional.</a:t>
            </a:r>
            <a:br>
              <a:rPr lang="en-CA" sz="1000"/>
            </a:br>
            <a:r>
              <a:rPr lang="en-CA" sz="1000">
                <a:latin typeface="Arial"/>
                <a:cs typeface="Arial"/>
              </a:rPr>
              <a:t>1. Turner M et al. Obesity. 2018;26:665–71; 2. Petrin C et al. Obesity Sci Pract 2016;2:266–71.</a:t>
            </a:r>
          </a:p>
        </p:txBody>
      </p:sp>
      <p:sp>
        <p:nvSpPr>
          <p:cNvPr id="4" name="TextBox 3">
            <a:extLst>
              <a:ext uri="{FF2B5EF4-FFF2-40B4-BE49-F238E27FC236}">
                <a16:creationId xmlns:a16="http://schemas.microsoft.com/office/drawing/2014/main" id="{3C87F646-7D2A-4D2D-BDBB-61031DBA19DC}"/>
              </a:ext>
            </a:extLst>
          </p:cNvPr>
          <p:cNvSpPr txBox="1"/>
          <p:nvPr/>
        </p:nvSpPr>
        <p:spPr>
          <a:xfrm>
            <a:off x="1910651" y="2281378"/>
            <a:ext cx="1856515"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Physical activity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5" name="TextBox 4">
            <a:extLst>
              <a:ext uri="{FF2B5EF4-FFF2-40B4-BE49-F238E27FC236}">
                <a16:creationId xmlns:a16="http://schemas.microsoft.com/office/drawing/2014/main" id="{3E795B84-AB20-4223-A068-D173CD8C9ACA}"/>
              </a:ext>
            </a:extLst>
          </p:cNvPr>
          <p:cNvSpPr txBox="1"/>
          <p:nvPr/>
        </p:nvSpPr>
        <p:spPr>
          <a:xfrm>
            <a:off x="10135547" y="2281378"/>
            <a:ext cx="1003633"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Surgery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6" name="TextBox 5">
            <a:extLst>
              <a:ext uri="{FF2B5EF4-FFF2-40B4-BE49-F238E27FC236}">
                <a16:creationId xmlns:a16="http://schemas.microsoft.com/office/drawing/2014/main" id="{BBD620E6-1A41-4DFD-8199-304E3BB11994}"/>
              </a:ext>
            </a:extLst>
          </p:cNvPr>
          <p:cNvSpPr txBox="1"/>
          <p:nvPr/>
        </p:nvSpPr>
        <p:spPr>
          <a:xfrm>
            <a:off x="4300337" y="2281379"/>
            <a:ext cx="912974"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Diet</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7" name="TextBox 6">
            <a:extLst>
              <a:ext uri="{FF2B5EF4-FFF2-40B4-BE49-F238E27FC236}">
                <a16:creationId xmlns:a16="http://schemas.microsoft.com/office/drawing/2014/main" id="{F09D8475-D9AB-49EC-BD22-7B643AF61524}"/>
              </a:ext>
            </a:extLst>
          </p:cNvPr>
          <p:cNvSpPr txBox="1"/>
          <p:nvPr/>
        </p:nvSpPr>
        <p:spPr>
          <a:xfrm>
            <a:off x="7627513" y="2281378"/>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AOMs</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8" name="TextBox 7">
            <a:extLst>
              <a:ext uri="{FF2B5EF4-FFF2-40B4-BE49-F238E27FC236}">
                <a16:creationId xmlns:a16="http://schemas.microsoft.com/office/drawing/2014/main" id="{D4ABE16A-A63D-4C2A-A08C-E3B3770C21E7}"/>
              </a:ext>
            </a:extLst>
          </p:cNvPr>
          <p:cNvSpPr txBox="1"/>
          <p:nvPr/>
        </p:nvSpPr>
        <p:spPr>
          <a:xfrm>
            <a:off x="5698054" y="2281378"/>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Behavioral therapy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9" name="Rectangle 8">
            <a:extLst>
              <a:ext uri="{FF2B5EF4-FFF2-40B4-BE49-F238E27FC236}">
                <a16:creationId xmlns:a16="http://schemas.microsoft.com/office/drawing/2014/main" id="{0743BCDE-82C1-4059-9B86-BC47FA45B058}"/>
              </a:ext>
            </a:extLst>
          </p:cNvPr>
          <p:cNvSpPr/>
          <p:nvPr/>
        </p:nvSpPr>
        <p:spPr>
          <a:xfrm>
            <a:off x="647700" y="5751985"/>
            <a:ext cx="11114978" cy="419961"/>
          </a:xfrm>
          <a:prstGeom prst="rect">
            <a:avLst/>
          </a:prstGeom>
          <a:solidFill>
            <a:schemeClr val="bg2">
              <a:lumMod val="2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84%</a:t>
            </a:r>
            <a:r>
              <a:rPr kumimoji="0" lang="en-US" sz="18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of HCPs failed to identify practices consistent with evidence-based obesity treatment guidelines</a:t>
            </a:r>
            <a:r>
              <a:rPr kumimoji="0" lang="en-US" sz="16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a:t>
            </a:r>
            <a:endParaRPr kumimoji="0" lang="en-GB"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DF4EF2B-99E8-415E-A35C-D2157C199723}"/>
              </a:ext>
            </a:extLst>
          </p:cNvPr>
          <p:cNvSpPr/>
          <p:nvPr/>
        </p:nvSpPr>
        <p:spPr>
          <a:xfrm>
            <a:off x="647700" y="2597864"/>
            <a:ext cx="11114978" cy="1111497"/>
          </a:xfrm>
          <a:prstGeom prst="rect">
            <a:avLst/>
          </a:prstGeom>
          <a:solidFill>
            <a:srgbClr val="EEF6FC">
              <a:alpha val="78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BDCD3E-6F2E-4CAC-849D-192D47B54D9B}"/>
              </a:ext>
            </a:extLst>
          </p:cNvPr>
          <p:cNvSpPr txBox="1"/>
          <p:nvPr/>
        </p:nvSpPr>
        <p:spPr>
          <a:xfrm>
            <a:off x="647701" y="2944924"/>
            <a:ext cx="156076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Treatment </a:t>
            </a:r>
            <a:b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guidelines</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E0B82C-3432-424E-9097-FD9F426F8781}"/>
              </a:ext>
            </a:extLst>
          </p:cNvPr>
          <p:cNvSpPr/>
          <p:nvPr/>
        </p:nvSpPr>
        <p:spPr>
          <a:xfrm>
            <a:off x="1910651" y="2597864"/>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150 min </a:t>
            </a:r>
            <a:b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moderate physical activity/week</a:t>
            </a:r>
          </a:p>
        </p:txBody>
      </p:sp>
      <p:sp>
        <p:nvSpPr>
          <p:cNvPr id="13" name="Rectangle 12">
            <a:extLst>
              <a:ext uri="{FF2B5EF4-FFF2-40B4-BE49-F238E27FC236}">
                <a16:creationId xmlns:a16="http://schemas.microsoft.com/office/drawing/2014/main" id="{E021CCD7-B7B9-41A8-BBA9-1283549C1933}"/>
              </a:ext>
            </a:extLst>
          </p:cNvPr>
          <p:cNvSpPr/>
          <p:nvPr/>
        </p:nvSpPr>
        <p:spPr>
          <a:xfrm>
            <a:off x="3867454" y="2597864"/>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Any eating </a:t>
            </a:r>
            <a:b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pattern suitable for the patient</a:t>
            </a:r>
          </a:p>
        </p:txBody>
      </p:sp>
      <p:sp>
        <p:nvSpPr>
          <p:cNvPr id="14" name="Rectangle 13">
            <a:extLst>
              <a:ext uri="{FF2B5EF4-FFF2-40B4-BE49-F238E27FC236}">
                <a16:creationId xmlns:a16="http://schemas.microsoft.com/office/drawing/2014/main" id="{61C00EF6-6CDE-44A7-BB7F-98C1757D6948}"/>
              </a:ext>
            </a:extLst>
          </p:cNvPr>
          <p:cNvSpPr/>
          <p:nvPr/>
        </p:nvSpPr>
        <p:spPr>
          <a:xfrm>
            <a:off x="5824257" y="2597864"/>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Twice-monthly individual/group counseling for</a:t>
            </a:r>
            <a:b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 &gt;6 months</a:t>
            </a:r>
          </a:p>
        </p:txBody>
      </p:sp>
      <p:sp>
        <p:nvSpPr>
          <p:cNvPr id="15" name="Rectangle 14">
            <a:extLst>
              <a:ext uri="{FF2B5EF4-FFF2-40B4-BE49-F238E27FC236}">
                <a16:creationId xmlns:a16="http://schemas.microsoft.com/office/drawing/2014/main" id="{52454753-F30E-4294-BAE4-0EE622B830F4}"/>
              </a:ext>
            </a:extLst>
          </p:cNvPr>
          <p:cNvSpPr/>
          <p:nvPr/>
        </p:nvSpPr>
        <p:spPr>
          <a:xfrm>
            <a:off x="7781061" y="2597864"/>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BMI ≥27 kg/m</a:t>
            </a:r>
            <a:r>
              <a:rPr kumimoji="0" lang="en-CA" sz="16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with co-morbidity OR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BMI ≥30 kg/m</a:t>
            </a:r>
            <a:r>
              <a:rPr kumimoji="0" lang="en-CA" sz="16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2</a:t>
            </a:r>
            <a:endPar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8983C3B-35FF-4DE8-B3A2-BB53831B7DF5}"/>
              </a:ext>
            </a:extLst>
          </p:cNvPr>
          <p:cNvSpPr/>
          <p:nvPr/>
        </p:nvSpPr>
        <p:spPr>
          <a:xfrm>
            <a:off x="9738247" y="2597864"/>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BMI ≥35 kg/m</a:t>
            </a:r>
            <a:r>
              <a:rPr kumimoji="0" lang="en-CA" sz="16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with co-morbidity OR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BMI ≥40 kg/m</a:t>
            </a:r>
            <a:r>
              <a:rPr kumimoji="0" lang="en-CA" sz="16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2</a:t>
            </a:r>
            <a:endParaRPr kumimoji="0" lang="en-CA" sz="16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B41A84E-DB50-4C13-B9D5-13F483BE88BE}"/>
              </a:ext>
            </a:extLst>
          </p:cNvPr>
          <p:cNvSpPr/>
          <p:nvPr/>
        </p:nvSpPr>
        <p:spPr>
          <a:xfrm>
            <a:off x="647700" y="3776669"/>
            <a:ext cx="11114978" cy="1938969"/>
          </a:xfrm>
          <a:prstGeom prst="rect">
            <a:avLst/>
          </a:prstGeom>
          <a:solidFill>
            <a:srgbClr val="D8EAF8"/>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FD201C9-C4ED-4437-9C47-8D54B9946A5B}"/>
              </a:ext>
            </a:extLst>
          </p:cNvPr>
          <p:cNvSpPr/>
          <p:nvPr/>
        </p:nvSpPr>
        <p:spPr>
          <a:xfrm>
            <a:off x="1893966" y="3774062"/>
            <a:ext cx="1778396"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~50% </a:t>
            </a:r>
            <a:b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guideline levels</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a:t>
            </a:r>
            <a:endParaRPr kumimoji="0" lang="en-GB"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9" name="TextBox 18">
            <a:extLst>
              <a:ext uri="{FF2B5EF4-FFF2-40B4-BE49-F238E27FC236}">
                <a16:creationId xmlns:a16="http://schemas.microsoft.com/office/drawing/2014/main" id="{A18E5178-EAD7-488E-8745-AB81E337BEE9}"/>
              </a:ext>
            </a:extLst>
          </p:cNvPr>
          <p:cNvSpPr txBox="1"/>
          <p:nvPr/>
        </p:nvSpPr>
        <p:spPr>
          <a:xfrm>
            <a:off x="680395" y="4278843"/>
            <a:ext cx="1396056"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HCP adherence</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44F09A5-E12B-4175-9CC8-473B17D3EC43}"/>
              </a:ext>
            </a:extLst>
          </p:cNvPr>
          <p:cNvSpPr/>
          <p:nvPr/>
        </p:nvSpPr>
        <p:spPr>
          <a:xfrm>
            <a:off x="3867454" y="3774062"/>
            <a:ext cx="1765979"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33%</a:t>
            </a:r>
            <a:r>
              <a:rPr kumimoji="0" lang="en-US" sz="20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identified correct eating guidelines</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a:t>
            </a:r>
            <a:endParaRPr kumimoji="0" lang="en-GB" sz="14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884A687-5593-450F-9435-31F7147C4886}"/>
              </a:ext>
            </a:extLst>
          </p:cNvPr>
          <p:cNvSpPr/>
          <p:nvPr/>
        </p:nvSpPr>
        <p:spPr>
          <a:xfrm>
            <a:off x="5816106" y="3764746"/>
            <a:ext cx="1778396" cy="1952377"/>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&lt;20% </a:t>
            </a: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counseling for people</a:t>
            </a:r>
            <a:b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with obesity</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a:t>
            </a:r>
            <a:endParaRPr kumimoji="0" lang="en-GB" sz="14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A8AF409-3804-49A5-AB34-FE96A64FC979}"/>
              </a:ext>
            </a:extLst>
          </p:cNvPr>
          <p:cNvSpPr/>
          <p:nvPr/>
        </p:nvSpPr>
        <p:spPr>
          <a:xfrm>
            <a:off x="7777177" y="3774062"/>
            <a:ext cx="1778396" cy="1939869"/>
          </a:xfrm>
          <a:prstGeom prst="rect">
            <a:avLst/>
          </a:prstGeom>
          <a:solidFill>
            <a:schemeClr val="accent5"/>
          </a:solidFill>
          <a:ln w="9525" cap="flat" cmpd="sng" algn="ctr">
            <a:noFill/>
            <a:prstDash val="solid"/>
          </a:ln>
          <a:effectLst/>
        </p:spPr>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40%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prescribe at the defined BMI threshold</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2</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31%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prescribe</a:t>
            </a:r>
            <a:r>
              <a:rPr kumimoji="0" lang="en-GB"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2</a:t>
            </a:r>
            <a:endParaRPr kumimoji="0" lang="en-GB" sz="14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GB" b="1" kern="0">
                <a:solidFill>
                  <a:srgbClr val="FFFFFF"/>
                </a:solidFill>
                <a:latin typeface="Arial"/>
                <a:ea typeface="Apis For Office" panose="020B0504010101010104" pitchFamily="34" charset="0"/>
                <a:cs typeface="Arial"/>
              </a:rPr>
              <a:t>0.7</a:t>
            </a:r>
            <a:r>
              <a:rPr lang="en-GB" b="1" kern="0">
                <a:solidFill>
                  <a:schemeClr val="bg1"/>
                </a:solidFill>
                <a:latin typeface="Arial"/>
                <a:ea typeface="Apis For Office" panose="020B0504010101010104" pitchFamily="34" charset="0"/>
                <a:cs typeface="Arial"/>
              </a:rPr>
              <a:t>–</a:t>
            </a:r>
            <a:r>
              <a:rPr lang="en-GB" b="1" kern="0">
                <a:solidFill>
                  <a:srgbClr val="FFFFFF"/>
                </a:solidFill>
                <a:latin typeface="Arial"/>
                <a:ea typeface="Apis For Office" panose="020B0504010101010104" pitchFamily="34" charset="0"/>
                <a:cs typeface="Arial"/>
              </a:rPr>
              <a:t>2% </a:t>
            </a:r>
            <a:br>
              <a:rPr lang="en-GB" sz="1200" kern="0">
                <a:latin typeface="Arial" panose="020B0604020202020204" pitchFamily="34" charset="0"/>
                <a:ea typeface="Apis For Office" panose="020B0504010101010104" pitchFamily="34" charset="0"/>
                <a:cs typeface="Arial" panose="020B0604020202020204" pitchFamily="34" charset="0"/>
              </a:rPr>
            </a:br>
            <a:r>
              <a:rPr lang="en-GB" sz="1200" kern="0">
                <a:solidFill>
                  <a:srgbClr val="FFFFFF"/>
                </a:solidFill>
                <a:latin typeface="Arial"/>
                <a:ea typeface="Apis For Office" panose="020B0504010101010104" pitchFamily="34" charset="0"/>
                <a:cs typeface="Arial"/>
              </a:rPr>
              <a:t>of eligible patients receive AOMs</a:t>
            </a:r>
            <a:r>
              <a:rPr lang="en-GB" sz="1200" kern="0" baseline="30000">
                <a:solidFill>
                  <a:srgbClr val="FFFFFF"/>
                </a:solidFill>
                <a:latin typeface="Arial"/>
                <a:ea typeface="Apis For Office" panose="020B0504010101010104" pitchFamily="34" charset="0"/>
                <a:cs typeface="Arial"/>
              </a:rPr>
              <a:t>2</a:t>
            </a:r>
            <a:endParaRPr kumimoji="0" lang="en-US" sz="1200" b="0" i="0" u="none" strike="noStrike" kern="0" cap="none" spc="0" normalizeH="0" baseline="30000" noProof="0">
              <a:ln>
                <a:noFill/>
              </a:ln>
              <a:solidFill>
                <a:srgbClr val="FFFFFF"/>
              </a:solidFill>
              <a:effectLst/>
              <a:uLnTx/>
              <a:uFillTx/>
              <a:latin typeface="Arial"/>
              <a:ea typeface="Apis For Office" panose="020B0504010101010104" pitchFamily="34" charset="0"/>
              <a:cs typeface="Arial"/>
            </a:endParaRPr>
          </a:p>
        </p:txBody>
      </p:sp>
      <p:sp>
        <p:nvSpPr>
          <p:cNvPr id="23" name="Rectangle 22">
            <a:extLst>
              <a:ext uri="{FF2B5EF4-FFF2-40B4-BE49-F238E27FC236}">
                <a16:creationId xmlns:a16="http://schemas.microsoft.com/office/drawing/2014/main" id="{F7863A0F-7EB1-4457-AC8C-7C8F719C2E67}"/>
              </a:ext>
            </a:extLst>
          </p:cNvPr>
          <p:cNvSpPr/>
          <p:nvPr/>
        </p:nvSpPr>
        <p:spPr>
          <a:xfrm>
            <a:off x="9738247" y="3774063"/>
            <a:ext cx="1778396" cy="19389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&lt;33%</a:t>
            </a:r>
            <a:r>
              <a:rPr kumimoji="0" lang="en-US" sz="20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213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refer people with obesity at the defined BMI threshold</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2</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11%</a:t>
            </a:r>
            <a:br>
              <a:rPr kumimoji="0" lang="en-US" sz="213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propose surgery</a:t>
            </a:r>
            <a:r>
              <a:rPr kumimoji="0" lang="en-GB"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2</a:t>
            </a: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4" name="Oval 23">
            <a:extLst>
              <a:ext uri="{FF2B5EF4-FFF2-40B4-BE49-F238E27FC236}">
                <a16:creationId xmlns:a16="http://schemas.microsoft.com/office/drawing/2014/main" id="{6CA49D25-8B70-4DD9-B454-B188EA6103CF}"/>
              </a:ext>
            </a:extLst>
          </p:cNvPr>
          <p:cNvSpPr/>
          <p:nvPr/>
        </p:nvSpPr>
        <p:spPr>
          <a:xfrm>
            <a:off x="2416878" y="1396471"/>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5" name="Oval 24">
            <a:extLst>
              <a:ext uri="{FF2B5EF4-FFF2-40B4-BE49-F238E27FC236}">
                <a16:creationId xmlns:a16="http://schemas.microsoft.com/office/drawing/2014/main" id="{2796EEEE-5EF5-46BD-99E4-6E37E3C351B8}"/>
              </a:ext>
            </a:extLst>
          </p:cNvPr>
          <p:cNvSpPr/>
          <p:nvPr/>
        </p:nvSpPr>
        <p:spPr>
          <a:xfrm>
            <a:off x="4366492" y="1396471"/>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6" name="Oval 25">
            <a:extLst>
              <a:ext uri="{FF2B5EF4-FFF2-40B4-BE49-F238E27FC236}">
                <a16:creationId xmlns:a16="http://schemas.microsoft.com/office/drawing/2014/main" id="{B058EC10-DCE1-4219-BB91-27C02ED05B1F}"/>
              </a:ext>
            </a:extLst>
          </p:cNvPr>
          <p:cNvSpPr/>
          <p:nvPr/>
        </p:nvSpPr>
        <p:spPr>
          <a:xfrm>
            <a:off x="6316106" y="1396471"/>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7" name="Oval 26">
            <a:extLst>
              <a:ext uri="{FF2B5EF4-FFF2-40B4-BE49-F238E27FC236}">
                <a16:creationId xmlns:a16="http://schemas.microsoft.com/office/drawing/2014/main" id="{CF648C67-E4A6-40BF-B5BE-30AF94B9F5D1}"/>
              </a:ext>
            </a:extLst>
          </p:cNvPr>
          <p:cNvSpPr/>
          <p:nvPr/>
        </p:nvSpPr>
        <p:spPr>
          <a:xfrm>
            <a:off x="8265720" y="1396471"/>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8" name="Oval 27">
            <a:extLst>
              <a:ext uri="{FF2B5EF4-FFF2-40B4-BE49-F238E27FC236}">
                <a16:creationId xmlns:a16="http://schemas.microsoft.com/office/drawing/2014/main" id="{6DEEA0D0-E322-4D6F-AB7C-3E0250252100}"/>
              </a:ext>
            </a:extLst>
          </p:cNvPr>
          <p:cNvSpPr/>
          <p:nvPr/>
        </p:nvSpPr>
        <p:spPr>
          <a:xfrm>
            <a:off x="10215333" y="1396471"/>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9" name="Freeform 5">
            <a:extLst>
              <a:ext uri="{FF2B5EF4-FFF2-40B4-BE49-F238E27FC236}">
                <a16:creationId xmlns:a16="http://schemas.microsoft.com/office/drawing/2014/main" id="{948B14AF-8D4D-4E32-A62E-0901EA17D036}"/>
              </a:ext>
            </a:extLst>
          </p:cNvPr>
          <p:cNvSpPr>
            <a:spLocks noEditPoints="1"/>
          </p:cNvSpPr>
          <p:nvPr/>
        </p:nvSpPr>
        <p:spPr bwMode="auto">
          <a:xfrm>
            <a:off x="6469994" y="1562032"/>
            <a:ext cx="491379" cy="516977"/>
          </a:xfrm>
          <a:custGeom>
            <a:avLst/>
            <a:gdLst>
              <a:gd name="T0" fmla="*/ 243 w 3218"/>
              <a:gd name="T1" fmla="*/ 2271 h 3386"/>
              <a:gd name="T2" fmla="*/ 241 w 3218"/>
              <a:gd name="T3" fmla="*/ 2037 h 3386"/>
              <a:gd name="T4" fmla="*/ 33 w 3218"/>
              <a:gd name="T5" fmla="*/ 1782 h 3386"/>
              <a:gd name="T6" fmla="*/ 376 w 3218"/>
              <a:gd name="T7" fmla="*/ 1210 h 3386"/>
              <a:gd name="T8" fmla="*/ 1157 w 3218"/>
              <a:gd name="T9" fmla="*/ 126 h 3386"/>
              <a:gd name="T10" fmla="*/ 2896 w 3218"/>
              <a:gd name="T11" fmla="*/ 495 h 3386"/>
              <a:gd name="T12" fmla="*/ 2759 w 3218"/>
              <a:gd name="T13" fmla="*/ 2218 h 3386"/>
              <a:gd name="T14" fmla="*/ 2879 w 3218"/>
              <a:gd name="T15" fmla="*/ 3258 h 3386"/>
              <a:gd name="T16" fmla="*/ 2258 w 3218"/>
              <a:gd name="T17" fmla="*/ 3327 h 3386"/>
              <a:gd name="T18" fmla="*/ 1282 w 3218"/>
              <a:gd name="T19" fmla="*/ 2989 h 3386"/>
              <a:gd name="T20" fmla="*/ 682 w 3218"/>
              <a:gd name="T21" fmla="*/ 2972 h 3386"/>
              <a:gd name="T22" fmla="*/ 316 w 3218"/>
              <a:gd name="T23" fmla="*/ 2787 h 3386"/>
              <a:gd name="T24" fmla="*/ 314 w 3218"/>
              <a:gd name="T25" fmla="*/ 2454 h 3386"/>
              <a:gd name="T26" fmla="*/ 312 w 3218"/>
              <a:gd name="T27" fmla="*/ 2306 h 3386"/>
              <a:gd name="T28" fmla="*/ 2513 w 3218"/>
              <a:gd name="T29" fmla="*/ 1959 h 3386"/>
              <a:gd name="T30" fmla="*/ 2787 w 3218"/>
              <a:gd name="T31" fmla="*/ 1594 h 3386"/>
              <a:gd name="T32" fmla="*/ 2826 w 3218"/>
              <a:gd name="T33" fmla="*/ 1142 h 3386"/>
              <a:gd name="T34" fmla="*/ 2612 w 3218"/>
              <a:gd name="T35" fmla="*/ 702 h 3386"/>
              <a:gd name="T36" fmla="*/ 2116 w 3218"/>
              <a:gd name="T37" fmla="*/ 446 h 3386"/>
              <a:gd name="T38" fmla="*/ 1652 w 3218"/>
              <a:gd name="T39" fmla="*/ 441 h 3386"/>
              <a:gd name="T40" fmla="*/ 1193 w 3218"/>
              <a:gd name="T41" fmla="*/ 540 h 3386"/>
              <a:gd name="T42" fmla="*/ 796 w 3218"/>
              <a:gd name="T43" fmla="*/ 838 h 3386"/>
              <a:gd name="T44" fmla="*/ 804 w 3218"/>
              <a:gd name="T45" fmla="*/ 1506 h 3386"/>
              <a:gd name="T46" fmla="*/ 1547 w 3218"/>
              <a:gd name="T47" fmla="*/ 1555 h 3386"/>
              <a:gd name="T48" fmla="*/ 1839 w 3218"/>
              <a:gd name="T49" fmla="*/ 1666 h 3386"/>
              <a:gd name="T50" fmla="*/ 1918 w 3218"/>
              <a:gd name="T51" fmla="*/ 2316 h 3386"/>
              <a:gd name="T52" fmla="*/ 2065 w 3218"/>
              <a:gd name="T53" fmla="*/ 1889 h 3386"/>
              <a:gd name="T54" fmla="*/ 2278 w 3218"/>
              <a:gd name="T55" fmla="*/ 1577 h 3386"/>
              <a:gd name="T56" fmla="*/ 2194 w 3218"/>
              <a:gd name="T57" fmla="*/ 1084 h 3386"/>
              <a:gd name="T58" fmla="*/ 1866 w 3218"/>
              <a:gd name="T59" fmla="*/ 1191 h 3386"/>
              <a:gd name="T60" fmla="*/ 1846 w 3218"/>
              <a:gd name="T61" fmla="*/ 1422 h 3386"/>
              <a:gd name="T62" fmla="*/ 1741 w 3218"/>
              <a:gd name="T63" fmla="*/ 1231 h 3386"/>
              <a:gd name="T64" fmla="*/ 1569 w 3218"/>
              <a:gd name="T65" fmla="*/ 1191 h 3386"/>
              <a:gd name="T66" fmla="*/ 1859 w 3218"/>
              <a:gd name="T67" fmla="*/ 1012 h 3386"/>
              <a:gd name="T68" fmla="*/ 1644 w 3218"/>
              <a:gd name="T69" fmla="*/ 904 h 3386"/>
              <a:gd name="T70" fmla="*/ 1266 w 3218"/>
              <a:gd name="T71" fmla="*/ 1191 h 3386"/>
              <a:gd name="T72" fmla="*/ 1009 w 3218"/>
              <a:gd name="T73" fmla="*/ 1249 h 3386"/>
              <a:gd name="T74" fmla="*/ 819 w 3218"/>
              <a:gd name="T75" fmla="*/ 1314 h 3386"/>
              <a:gd name="T76" fmla="*/ 1118 w 3218"/>
              <a:gd name="T77" fmla="*/ 1166 h 3386"/>
              <a:gd name="T78" fmla="*/ 1007 w 3218"/>
              <a:gd name="T79" fmla="*/ 1015 h 3386"/>
              <a:gd name="T80" fmla="*/ 1283 w 3218"/>
              <a:gd name="T81" fmla="*/ 1087 h 3386"/>
              <a:gd name="T82" fmla="*/ 1280 w 3218"/>
              <a:gd name="T83" fmla="*/ 792 h 3386"/>
              <a:gd name="T84" fmla="*/ 1498 w 3218"/>
              <a:gd name="T85" fmla="*/ 847 h 3386"/>
              <a:gd name="T86" fmla="*/ 1742 w 3218"/>
              <a:gd name="T87" fmla="*/ 786 h 3386"/>
              <a:gd name="T88" fmla="*/ 1875 w 3218"/>
              <a:gd name="T89" fmla="*/ 684 h 3386"/>
              <a:gd name="T90" fmla="*/ 1946 w 3218"/>
              <a:gd name="T91" fmla="*/ 951 h 3386"/>
              <a:gd name="T92" fmla="*/ 2100 w 3218"/>
              <a:gd name="T93" fmla="*/ 862 h 3386"/>
              <a:gd name="T94" fmla="*/ 2211 w 3218"/>
              <a:gd name="T95" fmla="*/ 871 h 3386"/>
              <a:gd name="T96" fmla="*/ 2241 w 3218"/>
              <a:gd name="T97" fmla="*/ 1003 h 3386"/>
              <a:gd name="T98" fmla="*/ 2556 w 3218"/>
              <a:gd name="T99" fmla="*/ 1128 h 3386"/>
              <a:gd name="T100" fmla="*/ 2683 w 3218"/>
              <a:gd name="T101" fmla="*/ 1130 h 3386"/>
              <a:gd name="T102" fmla="*/ 2461 w 3218"/>
              <a:gd name="T103" fmla="*/ 1289 h 3386"/>
              <a:gd name="T104" fmla="*/ 2500 w 3218"/>
              <a:gd name="T105" fmla="*/ 1577 h 3386"/>
              <a:gd name="T106" fmla="*/ 2507 w 3218"/>
              <a:gd name="T107" fmla="*/ 1724 h 3386"/>
              <a:gd name="T108" fmla="*/ 2357 w 3218"/>
              <a:gd name="T109" fmla="*/ 1626 h 3386"/>
              <a:gd name="T110" fmla="*/ 2147 w 3218"/>
              <a:gd name="T111" fmla="*/ 2291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8" h="3386">
                <a:moveTo>
                  <a:pt x="312" y="2306"/>
                </a:moveTo>
                <a:cubicBezTo>
                  <a:pt x="292" y="2296"/>
                  <a:pt x="273" y="2287"/>
                  <a:pt x="255" y="2278"/>
                </a:cubicBezTo>
                <a:cubicBezTo>
                  <a:pt x="251" y="2276"/>
                  <a:pt x="247" y="2274"/>
                  <a:pt x="243" y="2271"/>
                </a:cubicBezTo>
                <a:cubicBezTo>
                  <a:pt x="193" y="2240"/>
                  <a:pt x="188" y="2218"/>
                  <a:pt x="222" y="2169"/>
                </a:cubicBezTo>
                <a:cubicBezTo>
                  <a:pt x="229" y="2157"/>
                  <a:pt x="238" y="2146"/>
                  <a:pt x="246" y="2134"/>
                </a:cubicBezTo>
                <a:cubicBezTo>
                  <a:pt x="270" y="2099"/>
                  <a:pt x="271" y="2066"/>
                  <a:pt x="241" y="2037"/>
                </a:cubicBezTo>
                <a:cubicBezTo>
                  <a:pt x="212" y="2009"/>
                  <a:pt x="178" y="1986"/>
                  <a:pt x="145" y="1963"/>
                </a:cubicBezTo>
                <a:cubicBezTo>
                  <a:pt x="123" y="1948"/>
                  <a:pt x="98" y="1938"/>
                  <a:pt x="75" y="1925"/>
                </a:cubicBezTo>
                <a:cubicBezTo>
                  <a:pt x="14" y="1891"/>
                  <a:pt x="0" y="1842"/>
                  <a:pt x="33" y="1782"/>
                </a:cubicBezTo>
                <a:cubicBezTo>
                  <a:pt x="60" y="1733"/>
                  <a:pt x="101" y="1699"/>
                  <a:pt x="141" y="1662"/>
                </a:cubicBezTo>
                <a:cubicBezTo>
                  <a:pt x="248" y="1565"/>
                  <a:pt x="332" y="1453"/>
                  <a:pt x="367" y="1309"/>
                </a:cubicBezTo>
                <a:cubicBezTo>
                  <a:pt x="375" y="1277"/>
                  <a:pt x="375" y="1243"/>
                  <a:pt x="376" y="1210"/>
                </a:cubicBezTo>
                <a:cubicBezTo>
                  <a:pt x="377" y="1123"/>
                  <a:pt x="371" y="1036"/>
                  <a:pt x="378" y="950"/>
                </a:cubicBezTo>
                <a:cubicBezTo>
                  <a:pt x="395" y="731"/>
                  <a:pt x="494" y="553"/>
                  <a:pt x="660" y="410"/>
                </a:cubicBezTo>
                <a:cubicBezTo>
                  <a:pt x="807" y="283"/>
                  <a:pt x="977" y="195"/>
                  <a:pt x="1157" y="126"/>
                </a:cubicBezTo>
                <a:cubicBezTo>
                  <a:pt x="1388" y="37"/>
                  <a:pt x="1627" y="0"/>
                  <a:pt x="1875" y="22"/>
                </a:cubicBezTo>
                <a:cubicBezTo>
                  <a:pt x="2089" y="42"/>
                  <a:pt x="2291" y="104"/>
                  <a:pt x="2483" y="200"/>
                </a:cubicBezTo>
                <a:cubicBezTo>
                  <a:pt x="2636" y="277"/>
                  <a:pt x="2779" y="368"/>
                  <a:pt x="2896" y="495"/>
                </a:cubicBezTo>
                <a:cubicBezTo>
                  <a:pt x="3110" y="724"/>
                  <a:pt x="3218" y="995"/>
                  <a:pt x="3206" y="1309"/>
                </a:cubicBezTo>
                <a:cubicBezTo>
                  <a:pt x="3195" y="1572"/>
                  <a:pt x="3097" y="1802"/>
                  <a:pt x="2930" y="2002"/>
                </a:cubicBezTo>
                <a:cubicBezTo>
                  <a:pt x="2871" y="2073"/>
                  <a:pt x="2808" y="2140"/>
                  <a:pt x="2759" y="2218"/>
                </a:cubicBezTo>
                <a:cubicBezTo>
                  <a:pt x="2692" y="2324"/>
                  <a:pt x="2648" y="2437"/>
                  <a:pt x="2651" y="2564"/>
                </a:cubicBezTo>
                <a:cubicBezTo>
                  <a:pt x="2654" y="2663"/>
                  <a:pt x="2681" y="2756"/>
                  <a:pt x="2716" y="2847"/>
                </a:cubicBezTo>
                <a:cubicBezTo>
                  <a:pt x="2769" y="2985"/>
                  <a:pt x="2825" y="3121"/>
                  <a:pt x="2879" y="3258"/>
                </a:cubicBezTo>
                <a:cubicBezTo>
                  <a:pt x="2882" y="3265"/>
                  <a:pt x="2885" y="3273"/>
                  <a:pt x="2888" y="3282"/>
                </a:cubicBezTo>
                <a:cubicBezTo>
                  <a:pt x="2882" y="3284"/>
                  <a:pt x="2877" y="3285"/>
                  <a:pt x="2872" y="3286"/>
                </a:cubicBezTo>
                <a:cubicBezTo>
                  <a:pt x="2668" y="3300"/>
                  <a:pt x="2463" y="3313"/>
                  <a:pt x="2258" y="3327"/>
                </a:cubicBezTo>
                <a:cubicBezTo>
                  <a:pt x="1975" y="3346"/>
                  <a:pt x="1693" y="3365"/>
                  <a:pt x="1410" y="3385"/>
                </a:cubicBezTo>
                <a:cubicBezTo>
                  <a:pt x="1397" y="3386"/>
                  <a:pt x="1391" y="3383"/>
                  <a:pt x="1387" y="3370"/>
                </a:cubicBezTo>
                <a:cubicBezTo>
                  <a:pt x="1348" y="3244"/>
                  <a:pt x="1305" y="3119"/>
                  <a:pt x="1282" y="2989"/>
                </a:cubicBezTo>
                <a:cubicBezTo>
                  <a:pt x="1276" y="2950"/>
                  <a:pt x="1247" y="2932"/>
                  <a:pt x="1213" y="2923"/>
                </a:cubicBezTo>
                <a:cubicBezTo>
                  <a:pt x="1162" y="2909"/>
                  <a:pt x="1111" y="2910"/>
                  <a:pt x="1060" y="2917"/>
                </a:cubicBezTo>
                <a:cubicBezTo>
                  <a:pt x="934" y="2934"/>
                  <a:pt x="808" y="2955"/>
                  <a:pt x="682" y="2972"/>
                </a:cubicBezTo>
                <a:cubicBezTo>
                  <a:pt x="602" y="2982"/>
                  <a:pt x="522" y="2982"/>
                  <a:pt x="445" y="2954"/>
                </a:cubicBezTo>
                <a:cubicBezTo>
                  <a:pt x="407" y="2940"/>
                  <a:pt x="373" y="2922"/>
                  <a:pt x="347" y="2891"/>
                </a:cubicBezTo>
                <a:cubicBezTo>
                  <a:pt x="321" y="2861"/>
                  <a:pt x="310" y="2826"/>
                  <a:pt x="316" y="2787"/>
                </a:cubicBezTo>
                <a:cubicBezTo>
                  <a:pt x="327" y="2723"/>
                  <a:pt x="339" y="2660"/>
                  <a:pt x="347" y="2596"/>
                </a:cubicBezTo>
                <a:cubicBezTo>
                  <a:pt x="351" y="2565"/>
                  <a:pt x="348" y="2533"/>
                  <a:pt x="346" y="2502"/>
                </a:cubicBezTo>
                <a:cubicBezTo>
                  <a:pt x="344" y="2482"/>
                  <a:pt x="332" y="2466"/>
                  <a:pt x="314" y="2454"/>
                </a:cubicBezTo>
                <a:cubicBezTo>
                  <a:pt x="299" y="2444"/>
                  <a:pt x="285" y="2432"/>
                  <a:pt x="274" y="2418"/>
                </a:cubicBezTo>
                <a:cubicBezTo>
                  <a:pt x="248" y="2387"/>
                  <a:pt x="252" y="2353"/>
                  <a:pt x="283" y="2327"/>
                </a:cubicBezTo>
                <a:cubicBezTo>
                  <a:pt x="292" y="2320"/>
                  <a:pt x="301" y="2314"/>
                  <a:pt x="312" y="2306"/>
                </a:cubicBezTo>
                <a:close/>
                <a:moveTo>
                  <a:pt x="2309" y="2313"/>
                </a:moveTo>
                <a:cubicBezTo>
                  <a:pt x="2311" y="2287"/>
                  <a:pt x="2312" y="2263"/>
                  <a:pt x="2316" y="2240"/>
                </a:cubicBezTo>
                <a:cubicBezTo>
                  <a:pt x="2338" y="2116"/>
                  <a:pt x="2407" y="2025"/>
                  <a:pt x="2513" y="1959"/>
                </a:cubicBezTo>
                <a:cubicBezTo>
                  <a:pt x="2548" y="1938"/>
                  <a:pt x="2584" y="1916"/>
                  <a:pt x="2616" y="1891"/>
                </a:cubicBezTo>
                <a:cubicBezTo>
                  <a:pt x="2702" y="1820"/>
                  <a:pt x="2758" y="1732"/>
                  <a:pt x="2773" y="1619"/>
                </a:cubicBezTo>
                <a:cubicBezTo>
                  <a:pt x="2774" y="1610"/>
                  <a:pt x="2781" y="1601"/>
                  <a:pt x="2787" y="1594"/>
                </a:cubicBezTo>
                <a:cubicBezTo>
                  <a:pt x="2827" y="1545"/>
                  <a:pt x="2859" y="1492"/>
                  <a:pt x="2879" y="1431"/>
                </a:cubicBezTo>
                <a:cubicBezTo>
                  <a:pt x="2910" y="1336"/>
                  <a:pt x="2898" y="1247"/>
                  <a:pt x="2835" y="1167"/>
                </a:cubicBezTo>
                <a:cubicBezTo>
                  <a:pt x="2830" y="1160"/>
                  <a:pt x="2827" y="1150"/>
                  <a:pt x="2826" y="1142"/>
                </a:cubicBezTo>
                <a:cubicBezTo>
                  <a:pt x="2823" y="1095"/>
                  <a:pt x="2823" y="1049"/>
                  <a:pt x="2818" y="1002"/>
                </a:cubicBezTo>
                <a:cubicBezTo>
                  <a:pt x="2810" y="932"/>
                  <a:pt x="2794" y="864"/>
                  <a:pt x="2759" y="802"/>
                </a:cubicBezTo>
                <a:cubicBezTo>
                  <a:pt x="2726" y="745"/>
                  <a:pt x="2680" y="708"/>
                  <a:pt x="2612" y="702"/>
                </a:cubicBezTo>
                <a:cubicBezTo>
                  <a:pt x="2606" y="702"/>
                  <a:pt x="2598" y="695"/>
                  <a:pt x="2595" y="689"/>
                </a:cubicBezTo>
                <a:cubicBezTo>
                  <a:pt x="2509" y="507"/>
                  <a:pt x="2356" y="424"/>
                  <a:pt x="2157" y="455"/>
                </a:cubicBezTo>
                <a:cubicBezTo>
                  <a:pt x="2141" y="458"/>
                  <a:pt x="2129" y="455"/>
                  <a:pt x="2116" y="446"/>
                </a:cubicBezTo>
                <a:cubicBezTo>
                  <a:pt x="2055" y="406"/>
                  <a:pt x="1990" y="375"/>
                  <a:pt x="1917" y="361"/>
                </a:cubicBezTo>
                <a:cubicBezTo>
                  <a:pt x="1822" y="342"/>
                  <a:pt x="1739" y="360"/>
                  <a:pt x="1673" y="438"/>
                </a:cubicBezTo>
                <a:cubicBezTo>
                  <a:pt x="1670" y="442"/>
                  <a:pt x="1658" y="443"/>
                  <a:pt x="1652" y="441"/>
                </a:cubicBezTo>
                <a:cubicBezTo>
                  <a:pt x="1576" y="413"/>
                  <a:pt x="1497" y="395"/>
                  <a:pt x="1415" y="403"/>
                </a:cubicBezTo>
                <a:cubicBezTo>
                  <a:pt x="1331" y="411"/>
                  <a:pt x="1264" y="449"/>
                  <a:pt x="1222" y="524"/>
                </a:cubicBezTo>
                <a:cubicBezTo>
                  <a:pt x="1215" y="537"/>
                  <a:pt x="1207" y="541"/>
                  <a:pt x="1193" y="540"/>
                </a:cubicBezTo>
                <a:cubicBezTo>
                  <a:pt x="1139" y="537"/>
                  <a:pt x="1086" y="543"/>
                  <a:pt x="1035" y="559"/>
                </a:cubicBezTo>
                <a:cubicBezTo>
                  <a:pt x="911" y="597"/>
                  <a:pt x="839" y="681"/>
                  <a:pt x="819" y="808"/>
                </a:cubicBezTo>
                <a:cubicBezTo>
                  <a:pt x="816" y="824"/>
                  <a:pt x="810" y="831"/>
                  <a:pt x="796" y="838"/>
                </a:cubicBezTo>
                <a:cubicBezTo>
                  <a:pt x="775" y="847"/>
                  <a:pt x="754" y="857"/>
                  <a:pt x="737" y="872"/>
                </a:cubicBezTo>
                <a:cubicBezTo>
                  <a:pt x="607" y="978"/>
                  <a:pt x="574" y="1121"/>
                  <a:pt x="598" y="1278"/>
                </a:cubicBezTo>
                <a:cubicBezTo>
                  <a:pt x="616" y="1396"/>
                  <a:pt x="699" y="1464"/>
                  <a:pt x="804" y="1506"/>
                </a:cubicBezTo>
                <a:cubicBezTo>
                  <a:pt x="925" y="1555"/>
                  <a:pt x="1049" y="1551"/>
                  <a:pt x="1172" y="1521"/>
                </a:cubicBezTo>
                <a:cubicBezTo>
                  <a:pt x="1212" y="1512"/>
                  <a:pt x="1243" y="1512"/>
                  <a:pt x="1281" y="1533"/>
                </a:cubicBezTo>
                <a:cubicBezTo>
                  <a:pt x="1365" y="1578"/>
                  <a:pt x="1457" y="1580"/>
                  <a:pt x="1547" y="1555"/>
                </a:cubicBezTo>
                <a:cubicBezTo>
                  <a:pt x="1594" y="1543"/>
                  <a:pt x="1634" y="1547"/>
                  <a:pt x="1675" y="1568"/>
                </a:cubicBezTo>
                <a:cubicBezTo>
                  <a:pt x="1694" y="1577"/>
                  <a:pt x="1715" y="1584"/>
                  <a:pt x="1733" y="1595"/>
                </a:cubicBezTo>
                <a:cubicBezTo>
                  <a:pt x="1769" y="1617"/>
                  <a:pt x="1806" y="1639"/>
                  <a:pt x="1839" y="1666"/>
                </a:cubicBezTo>
                <a:cubicBezTo>
                  <a:pt x="1893" y="1709"/>
                  <a:pt x="1920" y="1765"/>
                  <a:pt x="1919" y="1836"/>
                </a:cubicBezTo>
                <a:cubicBezTo>
                  <a:pt x="1916" y="1988"/>
                  <a:pt x="1918" y="2140"/>
                  <a:pt x="1918" y="2292"/>
                </a:cubicBezTo>
                <a:cubicBezTo>
                  <a:pt x="1918" y="2300"/>
                  <a:pt x="1918" y="2308"/>
                  <a:pt x="1918" y="2316"/>
                </a:cubicBezTo>
                <a:cubicBezTo>
                  <a:pt x="1969" y="2316"/>
                  <a:pt x="2017" y="2316"/>
                  <a:pt x="2067" y="2316"/>
                </a:cubicBezTo>
                <a:cubicBezTo>
                  <a:pt x="2067" y="2307"/>
                  <a:pt x="2067" y="2299"/>
                  <a:pt x="2067" y="2291"/>
                </a:cubicBezTo>
                <a:cubicBezTo>
                  <a:pt x="2066" y="2157"/>
                  <a:pt x="2064" y="2023"/>
                  <a:pt x="2065" y="1889"/>
                </a:cubicBezTo>
                <a:cubicBezTo>
                  <a:pt x="2065" y="1856"/>
                  <a:pt x="2071" y="1821"/>
                  <a:pt x="2080" y="1789"/>
                </a:cubicBezTo>
                <a:cubicBezTo>
                  <a:pt x="2096" y="1736"/>
                  <a:pt x="2137" y="1701"/>
                  <a:pt x="2179" y="1666"/>
                </a:cubicBezTo>
                <a:cubicBezTo>
                  <a:pt x="2213" y="1638"/>
                  <a:pt x="2250" y="1611"/>
                  <a:pt x="2278" y="1577"/>
                </a:cubicBezTo>
                <a:cubicBezTo>
                  <a:pt x="2357" y="1483"/>
                  <a:pt x="2378" y="1370"/>
                  <a:pt x="2368" y="1251"/>
                </a:cubicBezTo>
                <a:cubicBezTo>
                  <a:pt x="2363" y="1186"/>
                  <a:pt x="2325" y="1140"/>
                  <a:pt x="2267" y="1112"/>
                </a:cubicBezTo>
                <a:cubicBezTo>
                  <a:pt x="2243" y="1101"/>
                  <a:pt x="2219" y="1092"/>
                  <a:pt x="2194" y="1084"/>
                </a:cubicBezTo>
                <a:cubicBezTo>
                  <a:pt x="2125" y="1062"/>
                  <a:pt x="2054" y="1044"/>
                  <a:pt x="1981" y="1046"/>
                </a:cubicBezTo>
                <a:cubicBezTo>
                  <a:pt x="1945" y="1047"/>
                  <a:pt x="1918" y="1062"/>
                  <a:pt x="1899" y="1092"/>
                </a:cubicBezTo>
                <a:cubicBezTo>
                  <a:pt x="1879" y="1122"/>
                  <a:pt x="1869" y="1155"/>
                  <a:pt x="1866" y="1191"/>
                </a:cubicBezTo>
                <a:cubicBezTo>
                  <a:pt x="1863" y="1250"/>
                  <a:pt x="1880" y="1303"/>
                  <a:pt x="1906" y="1354"/>
                </a:cubicBezTo>
                <a:cubicBezTo>
                  <a:pt x="1909" y="1360"/>
                  <a:pt x="1911" y="1371"/>
                  <a:pt x="1908" y="1373"/>
                </a:cubicBezTo>
                <a:cubicBezTo>
                  <a:pt x="1889" y="1390"/>
                  <a:pt x="1868" y="1405"/>
                  <a:pt x="1846" y="1422"/>
                </a:cubicBezTo>
                <a:cubicBezTo>
                  <a:pt x="1813" y="1369"/>
                  <a:pt x="1790" y="1317"/>
                  <a:pt x="1783" y="1258"/>
                </a:cubicBezTo>
                <a:cubicBezTo>
                  <a:pt x="1780" y="1238"/>
                  <a:pt x="1772" y="1231"/>
                  <a:pt x="1753" y="1231"/>
                </a:cubicBezTo>
                <a:cubicBezTo>
                  <a:pt x="1749" y="1232"/>
                  <a:pt x="1745" y="1231"/>
                  <a:pt x="1741" y="1231"/>
                </a:cubicBezTo>
                <a:cubicBezTo>
                  <a:pt x="1677" y="1230"/>
                  <a:pt x="1618" y="1245"/>
                  <a:pt x="1572" y="1294"/>
                </a:cubicBezTo>
                <a:cubicBezTo>
                  <a:pt x="1548" y="1280"/>
                  <a:pt x="1526" y="1267"/>
                  <a:pt x="1497" y="1251"/>
                </a:cubicBezTo>
                <a:cubicBezTo>
                  <a:pt x="1524" y="1229"/>
                  <a:pt x="1545" y="1207"/>
                  <a:pt x="1569" y="1191"/>
                </a:cubicBezTo>
                <a:cubicBezTo>
                  <a:pt x="1631" y="1151"/>
                  <a:pt x="1700" y="1140"/>
                  <a:pt x="1772" y="1143"/>
                </a:cubicBezTo>
                <a:cubicBezTo>
                  <a:pt x="1785" y="1144"/>
                  <a:pt x="1791" y="1141"/>
                  <a:pt x="1795" y="1128"/>
                </a:cubicBezTo>
                <a:cubicBezTo>
                  <a:pt x="1807" y="1084"/>
                  <a:pt x="1830" y="1046"/>
                  <a:pt x="1859" y="1012"/>
                </a:cubicBezTo>
                <a:cubicBezTo>
                  <a:pt x="1863" y="1007"/>
                  <a:pt x="1867" y="1000"/>
                  <a:pt x="1866" y="995"/>
                </a:cubicBezTo>
                <a:cubicBezTo>
                  <a:pt x="1851" y="925"/>
                  <a:pt x="1775" y="874"/>
                  <a:pt x="1705" y="887"/>
                </a:cubicBezTo>
                <a:cubicBezTo>
                  <a:pt x="1685" y="891"/>
                  <a:pt x="1663" y="895"/>
                  <a:pt x="1644" y="904"/>
                </a:cubicBezTo>
                <a:cubicBezTo>
                  <a:pt x="1600" y="924"/>
                  <a:pt x="1555" y="934"/>
                  <a:pt x="1507" y="938"/>
                </a:cubicBezTo>
                <a:cubicBezTo>
                  <a:pt x="1501" y="939"/>
                  <a:pt x="1493" y="946"/>
                  <a:pt x="1491" y="951"/>
                </a:cubicBezTo>
                <a:cubicBezTo>
                  <a:pt x="1454" y="1067"/>
                  <a:pt x="1376" y="1144"/>
                  <a:pt x="1266" y="1191"/>
                </a:cubicBezTo>
                <a:cubicBezTo>
                  <a:pt x="1259" y="1194"/>
                  <a:pt x="1251" y="1197"/>
                  <a:pt x="1245" y="1202"/>
                </a:cubicBezTo>
                <a:cubicBezTo>
                  <a:pt x="1212" y="1229"/>
                  <a:pt x="1174" y="1247"/>
                  <a:pt x="1133" y="1250"/>
                </a:cubicBezTo>
                <a:cubicBezTo>
                  <a:pt x="1092" y="1253"/>
                  <a:pt x="1050" y="1251"/>
                  <a:pt x="1009" y="1249"/>
                </a:cubicBezTo>
                <a:cubicBezTo>
                  <a:pt x="945" y="1247"/>
                  <a:pt x="914" y="1270"/>
                  <a:pt x="901" y="1330"/>
                </a:cubicBezTo>
                <a:cubicBezTo>
                  <a:pt x="901" y="1331"/>
                  <a:pt x="900" y="1332"/>
                  <a:pt x="897" y="1335"/>
                </a:cubicBezTo>
                <a:cubicBezTo>
                  <a:pt x="871" y="1328"/>
                  <a:pt x="845" y="1321"/>
                  <a:pt x="819" y="1314"/>
                </a:cubicBezTo>
                <a:cubicBezTo>
                  <a:pt x="818" y="1311"/>
                  <a:pt x="817" y="1309"/>
                  <a:pt x="817" y="1308"/>
                </a:cubicBezTo>
                <a:cubicBezTo>
                  <a:pt x="848" y="1203"/>
                  <a:pt x="902" y="1156"/>
                  <a:pt x="998" y="1164"/>
                </a:cubicBezTo>
                <a:cubicBezTo>
                  <a:pt x="1038" y="1167"/>
                  <a:pt x="1078" y="1167"/>
                  <a:pt x="1118" y="1166"/>
                </a:cubicBezTo>
                <a:cubicBezTo>
                  <a:pt x="1134" y="1166"/>
                  <a:pt x="1150" y="1158"/>
                  <a:pt x="1169" y="1153"/>
                </a:cubicBezTo>
                <a:cubicBezTo>
                  <a:pt x="1136" y="1085"/>
                  <a:pt x="1094" y="1035"/>
                  <a:pt x="1019" y="1022"/>
                </a:cubicBezTo>
                <a:cubicBezTo>
                  <a:pt x="1015" y="1021"/>
                  <a:pt x="1007" y="1018"/>
                  <a:pt x="1007" y="1015"/>
                </a:cubicBezTo>
                <a:cubicBezTo>
                  <a:pt x="1005" y="989"/>
                  <a:pt x="1004" y="962"/>
                  <a:pt x="1003" y="934"/>
                </a:cubicBezTo>
                <a:cubicBezTo>
                  <a:pt x="1120" y="943"/>
                  <a:pt x="1194" y="1006"/>
                  <a:pt x="1248" y="1104"/>
                </a:cubicBezTo>
                <a:cubicBezTo>
                  <a:pt x="1260" y="1098"/>
                  <a:pt x="1272" y="1093"/>
                  <a:pt x="1283" y="1087"/>
                </a:cubicBezTo>
                <a:cubicBezTo>
                  <a:pt x="1347" y="1050"/>
                  <a:pt x="1386" y="994"/>
                  <a:pt x="1410" y="926"/>
                </a:cubicBezTo>
                <a:cubicBezTo>
                  <a:pt x="1415" y="913"/>
                  <a:pt x="1413" y="904"/>
                  <a:pt x="1405" y="893"/>
                </a:cubicBezTo>
                <a:cubicBezTo>
                  <a:pt x="1372" y="849"/>
                  <a:pt x="1332" y="816"/>
                  <a:pt x="1280" y="792"/>
                </a:cubicBezTo>
                <a:cubicBezTo>
                  <a:pt x="1289" y="764"/>
                  <a:pt x="1298" y="738"/>
                  <a:pt x="1307" y="709"/>
                </a:cubicBezTo>
                <a:cubicBezTo>
                  <a:pt x="1376" y="736"/>
                  <a:pt x="1431" y="775"/>
                  <a:pt x="1470" y="834"/>
                </a:cubicBezTo>
                <a:cubicBezTo>
                  <a:pt x="1477" y="845"/>
                  <a:pt x="1485" y="850"/>
                  <a:pt x="1498" y="847"/>
                </a:cubicBezTo>
                <a:cubicBezTo>
                  <a:pt x="1537" y="838"/>
                  <a:pt x="1576" y="829"/>
                  <a:pt x="1616" y="820"/>
                </a:cubicBezTo>
                <a:cubicBezTo>
                  <a:pt x="1648" y="814"/>
                  <a:pt x="1680" y="807"/>
                  <a:pt x="1712" y="803"/>
                </a:cubicBezTo>
                <a:cubicBezTo>
                  <a:pt x="1726" y="802"/>
                  <a:pt x="1735" y="798"/>
                  <a:pt x="1742" y="786"/>
                </a:cubicBezTo>
                <a:cubicBezTo>
                  <a:pt x="1764" y="745"/>
                  <a:pt x="1779" y="702"/>
                  <a:pt x="1784" y="654"/>
                </a:cubicBezTo>
                <a:cubicBezTo>
                  <a:pt x="1811" y="658"/>
                  <a:pt x="1836" y="663"/>
                  <a:pt x="1862" y="666"/>
                </a:cubicBezTo>
                <a:cubicBezTo>
                  <a:pt x="1875" y="667"/>
                  <a:pt x="1878" y="674"/>
                  <a:pt x="1875" y="684"/>
                </a:cubicBezTo>
                <a:cubicBezTo>
                  <a:pt x="1864" y="719"/>
                  <a:pt x="1853" y="754"/>
                  <a:pt x="1842" y="789"/>
                </a:cubicBezTo>
                <a:cubicBezTo>
                  <a:pt x="1838" y="799"/>
                  <a:pt x="1831" y="808"/>
                  <a:pt x="1826" y="818"/>
                </a:cubicBezTo>
                <a:cubicBezTo>
                  <a:pt x="1899" y="864"/>
                  <a:pt x="1907" y="874"/>
                  <a:pt x="1946" y="951"/>
                </a:cubicBezTo>
                <a:cubicBezTo>
                  <a:pt x="1947" y="955"/>
                  <a:pt x="1953" y="960"/>
                  <a:pt x="1957" y="960"/>
                </a:cubicBezTo>
                <a:cubicBezTo>
                  <a:pt x="1998" y="961"/>
                  <a:pt x="2039" y="960"/>
                  <a:pt x="2077" y="960"/>
                </a:cubicBezTo>
                <a:cubicBezTo>
                  <a:pt x="2084" y="930"/>
                  <a:pt x="2089" y="895"/>
                  <a:pt x="2100" y="862"/>
                </a:cubicBezTo>
                <a:cubicBezTo>
                  <a:pt x="2113" y="828"/>
                  <a:pt x="2139" y="803"/>
                  <a:pt x="2173" y="785"/>
                </a:cubicBezTo>
                <a:cubicBezTo>
                  <a:pt x="2190" y="811"/>
                  <a:pt x="2205" y="835"/>
                  <a:pt x="2221" y="859"/>
                </a:cubicBezTo>
                <a:cubicBezTo>
                  <a:pt x="2217" y="864"/>
                  <a:pt x="2214" y="867"/>
                  <a:pt x="2211" y="871"/>
                </a:cubicBezTo>
                <a:cubicBezTo>
                  <a:pt x="2187" y="898"/>
                  <a:pt x="2171" y="929"/>
                  <a:pt x="2175" y="967"/>
                </a:cubicBezTo>
                <a:cubicBezTo>
                  <a:pt x="2177" y="980"/>
                  <a:pt x="2181" y="989"/>
                  <a:pt x="2197" y="991"/>
                </a:cubicBezTo>
                <a:cubicBezTo>
                  <a:pt x="2212" y="993"/>
                  <a:pt x="2226" y="998"/>
                  <a:pt x="2241" y="1003"/>
                </a:cubicBezTo>
                <a:cubicBezTo>
                  <a:pt x="2326" y="1034"/>
                  <a:pt x="2399" y="1079"/>
                  <a:pt x="2440" y="1166"/>
                </a:cubicBezTo>
                <a:cubicBezTo>
                  <a:pt x="2442" y="1170"/>
                  <a:pt x="2453" y="1174"/>
                  <a:pt x="2459" y="1173"/>
                </a:cubicBezTo>
                <a:cubicBezTo>
                  <a:pt x="2496" y="1167"/>
                  <a:pt x="2528" y="1152"/>
                  <a:pt x="2556" y="1128"/>
                </a:cubicBezTo>
                <a:cubicBezTo>
                  <a:pt x="2576" y="1112"/>
                  <a:pt x="2594" y="1093"/>
                  <a:pt x="2614" y="1075"/>
                </a:cubicBezTo>
                <a:cubicBezTo>
                  <a:pt x="2637" y="1091"/>
                  <a:pt x="2661" y="1108"/>
                  <a:pt x="2684" y="1124"/>
                </a:cubicBezTo>
                <a:cubicBezTo>
                  <a:pt x="2683" y="1128"/>
                  <a:pt x="2683" y="1129"/>
                  <a:pt x="2683" y="1130"/>
                </a:cubicBezTo>
                <a:cubicBezTo>
                  <a:pt x="2680" y="1134"/>
                  <a:pt x="2676" y="1139"/>
                  <a:pt x="2673" y="1143"/>
                </a:cubicBezTo>
                <a:cubicBezTo>
                  <a:pt x="2620" y="1200"/>
                  <a:pt x="2557" y="1240"/>
                  <a:pt x="2482" y="1262"/>
                </a:cubicBezTo>
                <a:cubicBezTo>
                  <a:pt x="2466" y="1267"/>
                  <a:pt x="2462" y="1273"/>
                  <a:pt x="2461" y="1289"/>
                </a:cubicBezTo>
                <a:cubicBezTo>
                  <a:pt x="2458" y="1333"/>
                  <a:pt x="2454" y="1377"/>
                  <a:pt x="2447" y="1420"/>
                </a:cubicBezTo>
                <a:cubicBezTo>
                  <a:pt x="2441" y="1455"/>
                  <a:pt x="2429" y="1488"/>
                  <a:pt x="2420" y="1521"/>
                </a:cubicBezTo>
                <a:cubicBezTo>
                  <a:pt x="2447" y="1540"/>
                  <a:pt x="2475" y="1557"/>
                  <a:pt x="2500" y="1577"/>
                </a:cubicBezTo>
                <a:cubicBezTo>
                  <a:pt x="2535" y="1606"/>
                  <a:pt x="2561" y="1642"/>
                  <a:pt x="2571" y="1688"/>
                </a:cubicBezTo>
                <a:cubicBezTo>
                  <a:pt x="2574" y="1699"/>
                  <a:pt x="2572" y="1705"/>
                  <a:pt x="2560" y="1707"/>
                </a:cubicBezTo>
                <a:cubicBezTo>
                  <a:pt x="2542" y="1712"/>
                  <a:pt x="2524" y="1717"/>
                  <a:pt x="2507" y="1724"/>
                </a:cubicBezTo>
                <a:cubicBezTo>
                  <a:pt x="2492" y="1729"/>
                  <a:pt x="2486" y="1725"/>
                  <a:pt x="2480" y="1711"/>
                </a:cubicBezTo>
                <a:cubicBezTo>
                  <a:pt x="2462" y="1671"/>
                  <a:pt x="2436" y="1639"/>
                  <a:pt x="2394" y="1620"/>
                </a:cubicBezTo>
                <a:cubicBezTo>
                  <a:pt x="2380" y="1613"/>
                  <a:pt x="2370" y="1614"/>
                  <a:pt x="2357" y="1626"/>
                </a:cubicBezTo>
                <a:cubicBezTo>
                  <a:pt x="2316" y="1664"/>
                  <a:pt x="2276" y="1704"/>
                  <a:pt x="2231" y="1737"/>
                </a:cubicBezTo>
                <a:cubicBezTo>
                  <a:pt x="2173" y="1780"/>
                  <a:pt x="2152" y="1838"/>
                  <a:pt x="2151" y="1907"/>
                </a:cubicBezTo>
                <a:cubicBezTo>
                  <a:pt x="2149" y="2035"/>
                  <a:pt x="2148" y="2163"/>
                  <a:pt x="2147" y="2291"/>
                </a:cubicBezTo>
                <a:cubicBezTo>
                  <a:pt x="2147" y="2298"/>
                  <a:pt x="2147" y="2305"/>
                  <a:pt x="2148" y="2313"/>
                </a:cubicBezTo>
                <a:cubicBezTo>
                  <a:pt x="2202" y="2313"/>
                  <a:pt x="2255" y="2313"/>
                  <a:pt x="2309" y="23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0" name="Group 4">
            <a:extLst>
              <a:ext uri="{FF2B5EF4-FFF2-40B4-BE49-F238E27FC236}">
                <a16:creationId xmlns:a16="http://schemas.microsoft.com/office/drawing/2014/main" id="{CD5B9ACC-688A-4A81-9F1D-3344A6A6E10B}"/>
              </a:ext>
            </a:extLst>
          </p:cNvPr>
          <p:cNvGrpSpPr>
            <a:grpSpLocks noChangeAspect="1"/>
          </p:cNvGrpSpPr>
          <p:nvPr/>
        </p:nvGrpSpPr>
        <p:grpSpPr bwMode="auto">
          <a:xfrm>
            <a:off x="2573291" y="1585474"/>
            <a:ext cx="453116" cy="516272"/>
            <a:chOff x="1960" y="45"/>
            <a:chExt cx="3738" cy="4259"/>
          </a:xfrm>
          <a:solidFill>
            <a:schemeClr val="accent1"/>
          </a:solidFill>
        </p:grpSpPr>
        <p:sp>
          <p:nvSpPr>
            <p:cNvPr id="31" name="Freeform 5">
              <a:extLst>
                <a:ext uri="{FF2B5EF4-FFF2-40B4-BE49-F238E27FC236}">
                  <a16:creationId xmlns:a16="http://schemas.microsoft.com/office/drawing/2014/main" id="{6E733C65-0BA6-4B32-B578-715398DD9A4D}"/>
                </a:ext>
              </a:extLst>
            </p:cNvPr>
            <p:cNvSpPr>
              <a:spLocks/>
            </p:cNvSpPr>
            <p:nvPr/>
          </p:nvSpPr>
          <p:spPr bwMode="auto">
            <a:xfrm>
              <a:off x="1960" y="600"/>
              <a:ext cx="3738" cy="3704"/>
            </a:xfrm>
            <a:custGeom>
              <a:avLst/>
              <a:gdLst>
                <a:gd name="T0" fmla="*/ 1137 w 1574"/>
                <a:gd name="T1" fmla="*/ 457 h 1560"/>
                <a:gd name="T2" fmla="*/ 957 w 1574"/>
                <a:gd name="T3" fmla="*/ 823 h 1560"/>
                <a:gd name="T4" fmla="*/ 1044 w 1574"/>
                <a:gd name="T5" fmla="*/ 897 h 1560"/>
                <a:gd name="T6" fmla="*/ 1177 w 1574"/>
                <a:gd name="T7" fmla="*/ 1011 h 1560"/>
                <a:gd name="T8" fmla="*/ 1179 w 1574"/>
                <a:gd name="T9" fmla="*/ 1157 h 1560"/>
                <a:gd name="T10" fmla="*/ 870 w 1574"/>
                <a:gd name="T11" fmla="*/ 1505 h 1560"/>
                <a:gd name="T12" fmla="*/ 719 w 1574"/>
                <a:gd name="T13" fmla="*/ 1516 h 1560"/>
                <a:gd name="T14" fmla="*/ 715 w 1574"/>
                <a:gd name="T15" fmla="*/ 1386 h 1560"/>
                <a:gd name="T16" fmla="*/ 873 w 1574"/>
                <a:gd name="T17" fmla="*/ 1208 h 1560"/>
                <a:gd name="T18" fmla="*/ 974 w 1574"/>
                <a:gd name="T19" fmla="*/ 1094 h 1560"/>
                <a:gd name="T20" fmla="*/ 734 w 1574"/>
                <a:gd name="T21" fmla="*/ 889 h 1560"/>
                <a:gd name="T22" fmla="*/ 684 w 1574"/>
                <a:gd name="T23" fmla="*/ 971 h 1560"/>
                <a:gd name="T24" fmla="*/ 574 w 1574"/>
                <a:gd name="T25" fmla="*/ 1144 h 1560"/>
                <a:gd name="T26" fmla="*/ 543 w 1574"/>
                <a:gd name="T27" fmla="*/ 1168 h 1560"/>
                <a:gd name="T28" fmla="*/ 179 w 1574"/>
                <a:gd name="T29" fmla="*/ 1294 h 1560"/>
                <a:gd name="T30" fmla="*/ 158 w 1574"/>
                <a:gd name="T31" fmla="*/ 1304 h 1560"/>
                <a:gd name="T32" fmla="*/ 30 w 1574"/>
                <a:gd name="T33" fmla="*/ 1277 h 1560"/>
                <a:gd name="T34" fmla="*/ 46 w 1574"/>
                <a:gd name="T35" fmla="*/ 1147 h 1560"/>
                <a:gd name="T36" fmla="*/ 99 w 1574"/>
                <a:gd name="T37" fmla="*/ 1126 h 1560"/>
                <a:gd name="T38" fmla="*/ 403 w 1574"/>
                <a:gd name="T39" fmla="*/ 1024 h 1560"/>
                <a:gd name="T40" fmla="*/ 447 w 1574"/>
                <a:gd name="T41" fmla="*/ 990 h 1560"/>
                <a:gd name="T42" fmla="*/ 654 w 1574"/>
                <a:gd name="T43" fmla="*/ 639 h 1560"/>
                <a:gd name="T44" fmla="*/ 720 w 1574"/>
                <a:gd name="T45" fmla="*/ 496 h 1560"/>
                <a:gd name="T46" fmla="*/ 861 w 1574"/>
                <a:gd name="T47" fmla="*/ 191 h 1560"/>
                <a:gd name="T48" fmla="*/ 826 w 1574"/>
                <a:gd name="T49" fmla="*/ 180 h 1560"/>
                <a:gd name="T50" fmla="*/ 735 w 1574"/>
                <a:gd name="T51" fmla="*/ 154 h 1560"/>
                <a:gd name="T52" fmla="*/ 710 w 1574"/>
                <a:gd name="T53" fmla="*/ 167 h 1560"/>
                <a:gd name="T54" fmla="*/ 617 w 1574"/>
                <a:gd name="T55" fmla="*/ 407 h 1560"/>
                <a:gd name="T56" fmla="*/ 532 w 1574"/>
                <a:gd name="T57" fmla="*/ 451 h 1560"/>
                <a:gd name="T58" fmla="*/ 493 w 1574"/>
                <a:gd name="T59" fmla="*/ 363 h 1560"/>
                <a:gd name="T60" fmla="*/ 612 w 1574"/>
                <a:gd name="T61" fmla="*/ 58 h 1560"/>
                <a:gd name="T62" fmla="*/ 707 w 1574"/>
                <a:gd name="T63" fmla="*/ 11 h 1560"/>
                <a:gd name="T64" fmla="*/ 1011 w 1574"/>
                <a:gd name="T65" fmla="*/ 95 h 1560"/>
                <a:gd name="T66" fmla="*/ 1107 w 1574"/>
                <a:gd name="T67" fmla="*/ 131 h 1560"/>
                <a:gd name="T68" fmla="*/ 1167 w 1574"/>
                <a:gd name="T69" fmla="*/ 190 h 1560"/>
                <a:gd name="T70" fmla="*/ 1272 w 1574"/>
                <a:gd name="T71" fmla="*/ 425 h 1560"/>
                <a:gd name="T72" fmla="*/ 1277 w 1574"/>
                <a:gd name="T73" fmla="*/ 437 h 1560"/>
                <a:gd name="T74" fmla="*/ 1387 w 1574"/>
                <a:gd name="T75" fmla="*/ 345 h 1560"/>
                <a:gd name="T76" fmla="*/ 1454 w 1574"/>
                <a:gd name="T77" fmla="*/ 288 h 1560"/>
                <a:gd name="T78" fmla="*/ 1532 w 1574"/>
                <a:gd name="T79" fmla="*/ 278 h 1560"/>
                <a:gd name="T80" fmla="*/ 1574 w 1574"/>
                <a:gd name="T81" fmla="*/ 352 h 1560"/>
                <a:gd name="T82" fmla="*/ 1552 w 1574"/>
                <a:gd name="T83" fmla="*/ 391 h 1560"/>
                <a:gd name="T84" fmla="*/ 1297 w 1574"/>
                <a:gd name="T85" fmla="*/ 609 h 1560"/>
                <a:gd name="T86" fmla="*/ 1183 w 1574"/>
                <a:gd name="T87" fmla="*/ 578 h 1560"/>
                <a:gd name="T88" fmla="*/ 1137 w 1574"/>
                <a:gd name="T89" fmla="*/ 457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4" h="1560">
                  <a:moveTo>
                    <a:pt x="1137" y="457"/>
                  </a:moveTo>
                  <a:cubicBezTo>
                    <a:pt x="1072" y="579"/>
                    <a:pt x="1030" y="707"/>
                    <a:pt x="957" y="823"/>
                  </a:cubicBezTo>
                  <a:cubicBezTo>
                    <a:pt x="984" y="846"/>
                    <a:pt x="1014" y="872"/>
                    <a:pt x="1044" y="897"/>
                  </a:cubicBezTo>
                  <a:cubicBezTo>
                    <a:pt x="1088" y="935"/>
                    <a:pt x="1133" y="972"/>
                    <a:pt x="1177" y="1011"/>
                  </a:cubicBezTo>
                  <a:cubicBezTo>
                    <a:pt x="1219" y="1048"/>
                    <a:pt x="1219" y="1112"/>
                    <a:pt x="1179" y="1157"/>
                  </a:cubicBezTo>
                  <a:cubicBezTo>
                    <a:pt x="1076" y="1273"/>
                    <a:pt x="973" y="1389"/>
                    <a:pt x="870" y="1505"/>
                  </a:cubicBezTo>
                  <a:cubicBezTo>
                    <a:pt x="825" y="1556"/>
                    <a:pt x="765" y="1560"/>
                    <a:pt x="719" y="1516"/>
                  </a:cubicBezTo>
                  <a:cubicBezTo>
                    <a:pt x="685" y="1482"/>
                    <a:pt x="683" y="1424"/>
                    <a:pt x="715" y="1386"/>
                  </a:cubicBezTo>
                  <a:cubicBezTo>
                    <a:pt x="767" y="1326"/>
                    <a:pt x="820" y="1268"/>
                    <a:pt x="873" y="1208"/>
                  </a:cubicBezTo>
                  <a:cubicBezTo>
                    <a:pt x="906" y="1171"/>
                    <a:pt x="939" y="1134"/>
                    <a:pt x="974" y="1094"/>
                  </a:cubicBezTo>
                  <a:cubicBezTo>
                    <a:pt x="894" y="1026"/>
                    <a:pt x="815" y="958"/>
                    <a:pt x="734" y="889"/>
                  </a:cubicBezTo>
                  <a:cubicBezTo>
                    <a:pt x="716" y="918"/>
                    <a:pt x="701" y="944"/>
                    <a:pt x="684" y="971"/>
                  </a:cubicBezTo>
                  <a:cubicBezTo>
                    <a:pt x="648" y="1029"/>
                    <a:pt x="612" y="1087"/>
                    <a:pt x="574" y="1144"/>
                  </a:cubicBezTo>
                  <a:cubicBezTo>
                    <a:pt x="567" y="1154"/>
                    <a:pt x="555" y="1164"/>
                    <a:pt x="543" y="1168"/>
                  </a:cubicBezTo>
                  <a:cubicBezTo>
                    <a:pt x="422" y="1210"/>
                    <a:pt x="301" y="1252"/>
                    <a:pt x="179" y="1294"/>
                  </a:cubicBezTo>
                  <a:cubicBezTo>
                    <a:pt x="172" y="1296"/>
                    <a:pt x="164" y="1300"/>
                    <a:pt x="158" y="1304"/>
                  </a:cubicBezTo>
                  <a:cubicBezTo>
                    <a:pt x="114" y="1329"/>
                    <a:pt x="59" y="1318"/>
                    <a:pt x="30" y="1277"/>
                  </a:cubicBezTo>
                  <a:cubicBezTo>
                    <a:pt x="0" y="1237"/>
                    <a:pt x="6" y="1178"/>
                    <a:pt x="46" y="1147"/>
                  </a:cubicBezTo>
                  <a:cubicBezTo>
                    <a:pt x="60" y="1136"/>
                    <a:pt x="80" y="1132"/>
                    <a:pt x="99" y="1126"/>
                  </a:cubicBezTo>
                  <a:cubicBezTo>
                    <a:pt x="200" y="1092"/>
                    <a:pt x="302" y="1058"/>
                    <a:pt x="403" y="1024"/>
                  </a:cubicBezTo>
                  <a:cubicBezTo>
                    <a:pt x="423" y="1018"/>
                    <a:pt x="436" y="1008"/>
                    <a:pt x="447" y="990"/>
                  </a:cubicBezTo>
                  <a:cubicBezTo>
                    <a:pt x="515" y="873"/>
                    <a:pt x="587" y="757"/>
                    <a:pt x="654" y="639"/>
                  </a:cubicBezTo>
                  <a:cubicBezTo>
                    <a:pt x="680" y="594"/>
                    <a:pt x="698" y="544"/>
                    <a:pt x="720" y="496"/>
                  </a:cubicBezTo>
                  <a:cubicBezTo>
                    <a:pt x="767" y="395"/>
                    <a:pt x="813" y="294"/>
                    <a:pt x="861" y="191"/>
                  </a:cubicBezTo>
                  <a:cubicBezTo>
                    <a:pt x="849" y="187"/>
                    <a:pt x="837" y="183"/>
                    <a:pt x="826" y="180"/>
                  </a:cubicBezTo>
                  <a:cubicBezTo>
                    <a:pt x="796" y="171"/>
                    <a:pt x="765" y="163"/>
                    <a:pt x="735" y="154"/>
                  </a:cubicBezTo>
                  <a:cubicBezTo>
                    <a:pt x="722" y="151"/>
                    <a:pt x="715" y="153"/>
                    <a:pt x="710" y="167"/>
                  </a:cubicBezTo>
                  <a:cubicBezTo>
                    <a:pt x="679" y="247"/>
                    <a:pt x="648" y="327"/>
                    <a:pt x="617" y="407"/>
                  </a:cubicBezTo>
                  <a:cubicBezTo>
                    <a:pt x="603" y="444"/>
                    <a:pt x="566" y="463"/>
                    <a:pt x="532" y="451"/>
                  </a:cubicBezTo>
                  <a:cubicBezTo>
                    <a:pt x="496" y="438"/>
                    <a:pt x="479" y="400"/>
                    <a:pt x="493" y="363"/>
                  </a:cubicBezTo>
                  <a:cubicBezTo>
                    <a:pt x="532" y="261"/>
                    <a:pt x="572" y="159"/>
                    <a:pt x="612" y="58"/>
                  </a:cubicBezTo>
                  <a:cubicBezTo>
                    <a:pt x="627" y="20"/>
                    <a:pt x="667" y="0"/>
                    <a:pt x="707" y="11"/>
                  </a:cubicBezTo>
                  <a:cubicBezTo>
                    <a:pt x="808" y="39"/>
                    <a:pt x="910" y="66"/>
                    <a:pt x="1011" y="95"/>
                  </a:cubicBezTo>
                  <a:cubicBezTo>
                    <a:pt x="1044" y="105"/>
                    <a:pt x="1078" y="114"/>
                    <a:pt x="1107" y="131"/>
                  </a:cubicBezTo>
                  <a:cubicBezTo>
                    <a:pt x="1131" y="145"/>
                    <a:pt x="1155" y="166"/>
                    <a:pt x="1167" y="190"/>
                  </a:cubicBezTo>
                  <a:cubicBezTo>
                    <a:pt x="1205" y="267"/>
                    <a:pt x="1237" y="346"/>
                    <a:pt x="1272" y="425"/>
                  </a:cubicBezTo>
                  <a:cubicBezTo>
                    <a:pt x="1273" y="428"/>
                    <a:pt x="1275" y="432"/>
                    <a:pt x="1277" y="437"/>
                  </a:cubicBezTo>
                  <a:cubicBezTo>
                    <a:pt x="1315" y="406"/>
                    <a:pt x="1351" y="376"/>
                    <a:pt x="1387" y="345"/>
                  </a:cubicBezTo>
                  <a:cubicBezTo>
                    <a:pt x="1409" y="326"/>
                    <a:pt x="1431" y="307"/>
                    <a:pt x="1454" y="288"/>
                  </a:cubicBezTo>
                  <a:cubicBezTo>
                    <a:pt x="1479" y="268"/>
                    <a:pt x="1507" y="263"/>
                    <a:pt x="1532" y="278"/>
                  </a:cubicBezTo>
                  <a:cubicBezTo>
                    <a:pt x="1560" y="294"/>
                    <a:pt x="1574" y="321"/>
                    <a:pt x="1574" y="352"/>
                  </a:cubicBezTo>
                  <a:cubicBezTo>
                    <a:pt x="1574" y="365"/>
                    <a:pt x="1563" y="381"/>
                    <a:pt x="1552" y="391"/>
                  </a:cubicBezTo>
                  <a:cubicBezTo>
                    <a:pt x="1468" y="464"/>
                    <a:pt x="1382" y="536"/>
                    <a:pt x="1297" y="609"/>
                  </a:cubicBezTo>
                  <a:cubicBezTo>
                    <a:pt x="1253" y="646"/>
                    <a:pt x="1202" y="633"/>
                    <a:pt x="1183" y="578"/>
                  </a:cubicBezTo>
                  <a:cubicBezTo>
                    <a:pt x="1169" y="539"/>
                    <a:pt x="1153" y="500"/>
                    <a:pt x="1137"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2" name="Freeform 6">
              <a:extLst>
                <a:ext uri="{FF2B5EF4-FFF2-40B4-BE49-F238E27FC236}">
                  <a16:creationId xmlns:a16="http://schemas.microsoft.com/office/drawing/2014/main" id="{A5E440F3-9A64-461D-B634-F060D2FD7C7A}"/>
                </a:ext>
              </a:extLst>
            </p:cNvPr>
            <p:cNvSpPr>
              <a:spLocks/>
            </p:cNvSpPr>
            <p:nvPr/>
          </p:nvSpPr>
          <p:spPr bwMode="auto">
            <a:xfrm>
              <a:off x="4421" y="45"/>
              <a:ext cx="876" cy="874"/>
            </a:xfrm>
            <a:custGeom>
              <a:avLst/>
              <a:gdLst>
                <a:gd name="T0" fmla="*/ 186 w 369"/>
                <a:gd name="T1" fmla="*/ 368 h 368"/>
                <a:gd name="T2" fmla="*/ 1 w 369"/>
                <a:gd name="T3" fmla="*/ 186 h 368"/>
                <a:gd name="T4" fmla="*/ 183 w 369"/>
                <a:gd name="T5" fmla="*/ 2 h 368"/>
                <a:gd name="T6" fmla="*/ 368 w 369"/>
                <a:gd name="T7" fmla="*/ 184 h 368"/>
                <a:gd name="T8" fmla="*/ 186 w 369"/>
                <a:gd name="T9" fmla="*/ 368 h 368"/>
              </a:gdLst>
              <a:ahLst/>
              <a:cxnLst>
                <a:cxn ang="0">
                  <a:pos x="T0" y="T1"/>
                </a:cxn>
                <a:cxn ang="0">
                  <a:pos x="T2" y="T3"/>
                </a:cxn>
                <a:cxn ang="0">
                  <a:pos x="T4" y="T5"/>
                </a:cxn>
                <a:cxn ang="0">
                  <a:pos x="T6" y="T7"/>
                </a:cxn>
                <a:cxn ang="0">
                  <a:pos x="T8" y="T9"/>
                </a:cxn>
              </a:cxnLst>
              <a:rect l="0" t="0" r="r" b="b"/>
              <a:pathLst>
                <a:path w="369" h="368">
                  <a:moveTo>
                    <a:pt x="186" y="368"/>
                  </a:moveTo>
                  <a:cubicBezTo>
                    <a:pt x="84" y="368"/>
                    <a:pt x="2" y="287"/>
                    <a:pt x="1" y="186"/>
                  </a:cubicBezTo>
                  <a:cubicBezTo>
                    <a:pt x="0" y="86"/>
                    <a:pt x="82" y="4"/>
                    <a:pt x="183" y="2"/>
                  </a:cubicBezTo>
                  <a:cubicBezTo>
                    <a:pt x="282" y="0"/>
                    <a:pt x="367" y="84"/>
                    <a:pt x="368" y="184"/>
                  </a:cubicBezTo>
                  <a:cubicBezTo>
                    <a:pt x="369" y="284"/>
                    <a:pt x="286" y="367"/>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
        <p:nvSpPr>
          <p:cNvPr id="33" name="Freeform 385">
            <a:extLst>
              <a:ext uri="{FF2B5EF4-FFF2-40B4-BE49-F238E27FC236}">
                <a16:creationId xmlns:a16="http://schemas.microsoft.com/office/drawing/2014/main" id="{9D0D2BE5-8D9F-4969-83F7-70F07B956204}"/>
              </a:ext>
            </a:extLst>
          </p:cNvPr>
          <p:cNvSpPr>
            <a:spLocks noEditPoints="1"/>
          </p:cNvSpPr>
          <p:nvPr/>
        </p:nvSpPr>
        <p:spPr bwMode="auto">
          <a:xfrm>
            <a:off x="8457635" y="1585474"/>
            <a:ext cx="482546" cy="482546"/>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4" name="Freeform 393">
            <a:extLst>
              <a:ext uri="{FF2B5EF4-FFF2-40B4-BE49-F238E27FC236}">
                <a16:creationId xmlns:a16="http://schemas.microsoft.com/office/drawing/2014/main" id="{53841AFC-B10C-48A9-B7C2-D09BC555A099}"/>
              </a:ext>
            </a:extLst>
          </p:cNvPr>
          <p:cNvSpPr>
            <a:spLocks/>
          </p:cNvSpPr>
          <p:nvPr/>
        </p:nvSpPr>
        <p:spPr bwMode="auto">
          <a:xfrm>
            <a:off x="10360034" y="1572874"/>
            <a:ext cx="534821" cy="528872"/>
          </a:xfrm>
          <a:custGeom>
            <a:avLst/>
            <a:gdLst>
              <a:gd name="T0" fmla="*/ 0 w 204"/>
              <a:gd name="T1" fmla="*/ 19 h 200"/>
              <a:gd name="T2" fmla="*/ 108 w 204"/>
              <a:gd name="T3" fmla="*/ 126 h 200"/>
              <a:gd name="T4" fmla="*/ 116 w 204"/>
              <a:gd name="T5" fmla="*/ 124 h 200"/>
              <a:gd name="T6" fmla="*/ 155 w 204"/>
              <a:gd name="T7" fmla="*/ 191 h 200"/>
              <a:gd name="T8" fmla="*/ 188 w 204"/>
              <a:gd name="T9" fmla="*/ 198 h 200"/>
              <a:gd name="T10" fmla="*/ 204 w 204"/>
              <a:gd name="T11" fmla="*/ 192 h 200"/>
              <a:gd name="T12" fmla="*/ 127 w 204"/>
              <a:gd name="T13" fmla="*/ 118 h 200"/>
              <a:gd name="T14" fmla="*/ 125 w 204"/>
              <a:gd name="T15" fmla="*/ 116 h 200"/>
              <a:gd name="T16" fmla="*/ 127 w 204"/>
              <a:gd name="T17" fmla="*/ 107 h 200"/>
              <a:gd name="T18" fmla="*/ 19 w 204"/>
              <a:gd name="T19" fmla="*/ 0 h 200"/>
              <a:gd name="T20" fmla="*/ 6 w 204"/>
              <a:gd name="T21" fmla="*/ 5 h 200"/>
              <a:gd name="T22" fmla="*/ 0 w 204"/>
              <a:gd name="T23" fmla="*/ 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00">
                <a:moveTo>
                  <a:pt x="0" y="19"/>
                </a:moveTo>
                <a:cubicBezTo>
                  <a:pt x="108" y="126"/>
                  <a:pt x="108" y="126"/>
                  <a:pt x="108" y="126"/>
                </a:cubicBezTo>
                <a:cubicBezTo>
                  <a:pt x="112" y="125"/>
                  <a:pt x="114" y="125"/>
                  <a:pt x="116" y="124"/>
                </a:cubicBezTo>
                <a:cubicBezTo>
                  <a:pt x="140" y="142"/>
                  <a:pt x="132" y="175"/>
                  <a:pt x="155" y="191"/>
                </a:cubicBezTo>
                <a:cubicBezTo>
                  <a:pt x="163" y="196"/>
                  <a:pt x="176" y="200"/>
                  <a:pt x="188" y="198"/>
                </a:cubicBezTo>
                <a:cubicBezTo>
                  <a:pt x="196" y="197"/>
                  <a:pt x="204" y="192"/>
                  <a:pt x="204" y="192"/>
                </a:cubicBezTo>
                <a:cubicBezTo>
                  <a:pt x="181" y="163"/>
                  <a:pt x="158" y="140"/>
                  <a:pt x="127" y="118"/>
                </a:cubicBezTo>
                <a:cubicBezTo>
                  <a:pt x="126" y="117"/>
                  <a:pt x="126" y="116"/>
                  <a:pt x="125" y="116"/>
                </a:cubicBezTo>
                <a:cubicBezTo>
                  <a:pt x="126" y="113"/>
                  <a:pt x="126" y="111"/>
                  <a:pt x="127" y="107"/>
                </a:cubicBezTo>
                <a:cubicBezTo>
                  <a:pt x="19" y="0"/>
                  <a:pt x="19" y="0"/>
                  <a:pt x="19" y="0"/>
                </a:cubicBezTo>
                <a:cubicBezTo>
                  <a:pt x="15" y="0"/>
                  <a:pt x="9" y="1"/>
                  <a:pt x="6" y="5"/>
                </a:cubicBezTo>
                <a:cubicBezTo>
                  <a:pt x="2" y="9"/>
                  <a:pt x="0" y="14"/>
                  <a:pt x="0" y="19"/>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5" name="Group 4">
            <a:extLst>
              <a:ext uri="{FF2B5EF4-FFF2-40B4-BE49-F238E27FC236}">
                <a16:creationId xmlns:a16="http://schemas.microsoft.com/office/drawing/2014/main" id="{F5C8FE3C-EA36-40A4-999B-CD3F8118E7C6}"/>
              </a:ext>
            </a:extLst>
          </p:cNvPr>
          <p:cNvGrpSpPr>
            <a:grpSpLocks noChangeAspect="1"/>
          </p:cNvGrpSpPr>
          <p:nvPr/>
        </p:nvGrpSpPr>
        <p:grpSpPr bwMode="auto">
          <a:xfrm>
            <a:off x="4557960" y="1549046"/>
            <a:ext cx="452085" cy="459307"/>
            <a:chOff x="-809" y="-253"/>
            <a:chExt cx="2942" cy="2989"/>
          </a:xfrm>
          <a:solidFill>
            <a:schemeClr val="accent1"/>
          </a:solidFill>
        </p:grpSpPr>
        <p:sp>
          <p:nvSpPr>
            <p:cNvPr id="36" name="Freeform 5">
              <a:extLst>
                <a:ext uri="{FF2B5EF4-FFF2-40B4-BE49-F238E27FC236}">
                  <a16:creationId xmlns:a16="http://schemas.microsoft.com/office/drawing/2014/main" id="{B63CC07D-209B-4716-8B1C-5C90E990D38B}"/>
                </a:ext>
              </a:extLst>
            </p:cNvPr>
            <p:cNvSpPr>
              <a:spLocks noEditPoints="1"/>
            </p:cNvSpPr>
            <p:nvPr/>
          </p:nvSpPr>
          <p:spPr bwMode="auto">
            <a:xfrm>
              <a:off x="-479" y="686"/>
              <a:ext cx="2286" cy="1299"/>
            </a:xfrm>
            <a:custGeom>
              <a:avLst/>
              <a:gdLst>
                <a:gd name="T0" fmla="*/ 22 w 962"/>
                <a:gd name="T1" fmla="*/ 547 h 547"/>
                <a:gd name="T2" fmla="*/ 9 w 962"/>
                <a:gd name="T3" fmla="*/ 479 h 547"/>
                <a:gd name="T4" fmla="*/ 3 w 962"/>
                <a:gd name="T5" fmla="*/ 341 h 547"/>
                <a:gd name="T6" fmla="*/ 20 w 962"/>
                <a:gd name="T7" fmla="*/ 237 h 547"/>
                <a:gd name="T8" fmla="*/ 38 w 962"/>
                <a:gd name="T9" fmla="*/ 177 h 547"/>
                <a:gd name="T10" fmla="*/ 126 w 962"/>
                <a:gd name="T11" fmla="*/ 40 h 547"/>
                <a:gd name="T12" fmla="*/ 214 w 962"/>
                <a:gd name="T13" fmla="*/ 2 h 547"/>
                <a:gd name="T14" fmla="*/ 276 w 962"/>
                <a:gd name="T15" fmla="*/ 16 h 547"/>
                <a:gd name="T16" fmla="*/ 370 w 962"/>
                <a:gd name="T17" fmla="*/ 46 h 547"/>
                <a:gd name="T18" fmla="*/ 486 w 962"/>
                <a:gd name="T19" fmla="*/ 52 h 547"/>
                <a:gd name="T20" fmla="*/ 616 w 962"/>
                <a:gd name="T21" fmla="*/ 32 h 547"/>
                <a:gd name="T22" fmla="*/ 709 w 962"/>
                <a:gd name="T23" fmla="*/ 7 h 547"/>
                <a:gd name="T24" fmla="*/ 798 w 962"/>
                <a:gd name="T25" fmla="*/ 14 h 547"/>
                <a:gd name="T26" fmla="*/ 853 w 962"/>
                <a:gd name="T27" fmla="*/ 57 h 547"/>
                <a:gd name="T28" fmla="*/ 930 w 962"/>
                <a:gd name="T29" fmla="*/ 195 h 547"/>
                <a:gd name="T30" fmla="*/ 959 w 962"/>
                <a:gd name="T31" fmla="*/ 360 h 547"/>
                <a:gd name="T32" fmla="*/ 940 w 962"/>
                <a:gd name="T33" fmla="*/ 541 h 547"/>
                <a:gd name="T34" fmla="*/ 932 w 962"/>
                <a:gd name="T35" fmla="*/ 547 h 547"/>
                <a:gd name="T36" fmla="*/ 858 w 962"/>
                <a:gd name="T37" fmla="*/ 546 h 547"/>
                <a:gd name="T38" fmla="*/ 672 w 962"/>
                <a:gd name="T39" fmla="*/ 547 h 547"/>
                <a:gd name="T40" fmla="*/ 76 w 962"/>
                <a:gd name="T41" fmla="*/ 547 h 547"/>
                <a:gd name="T42" fmla="*/ 22 w 962"/>
                <a:gd name="T43" fmla="*/ 547 h 547"/>
                <a:gd name="T44" fmla="*/ 189 w 962"/>
                <a:gd name="T45" fmla="*/ 57 h 547"/>
                <a:gd name="T46" fmla="*/ 177 w 962"/>
                <a:gd name="T47" fmla="*/ 67 h 547"/>
                <a:gd name="T48" fmla="*/ 112 w 962"/>
                <a:gd name="T49" fmla="*/ 163 h 547"/>
                <a:gd name="T50" fmla="*/ 117 w 962"/>
                <a:gd name="T51" fmla="*/ 180 h 547"/>
                <a:gd name="T52" fmla="*/ 133 w 962"/>
                <a:gd name="T53" fmla="*/ 172 h 547"/>
                <a:gd name="T54" fmla="*/ 165 w 962"/>
                <a:gd name="T55" fmla="*/ 117 h 547"/>
                <a:gd name="T56" fmla="*/ 197 w 962"/>
                <a:gd name="T57" fmla="*/ 79 h 547"/>
                <a:gd name="T58" fmla="*/ 200 w 962"/>
                <a:gd name="T59" fmla="*/ 66 h 547"/>
                <a:gd name="T60" fmla="*/ 189 w 962"/>
                <a:gd name="T61" fmla="*/ 5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2" h="547">
                  <a:moveTo>
                    <a:pt x="22" y="547"/>
                  </a:moveTo>
                  <a:cubicBezTo>
                    <a:pt x="18" y="524"/>
                    <a:pt x="12" y="502"/>
                    <a:pt x="9" y="479"/>
                  </a:cubicBezTo>
                  <a:cubicBezTo>
                    <a:pt x="1" y="433"/>
                    <a:pt x="0" y="387"/>
                    <a:pt x="3" y="341"/>
                  </a:cubicBezTo>
                  <a:cubicBezTo>
                    <a:pt x="6" y="306"/>
                    <a:pt x="10" y="271"/>
                    <a:pt x="20" y="237"/>
                  </a:cubicBezTo>
                  <a:cubicBezTo>
                    <a:pt x="25" y="217"/>
                    <a:pt x="31" y="196"/>
                    <a:pt x="38" y="177"/>
                  </a:cubicBezTo>
                  <a:cubicBezTo>
                    <a:pt x="57" y="125"/>
                    <a:pt x="85" y="78"/>
                    <a:pt x="126" y="40"/>
                  </a:cubicBezTo>
                  <a:cubicBezTo>
                    <a:pt x="151" y="17"/>
                    <a:pt x="179" y="3"/>
                    <a:pt x="214" y="2"/>
                  </a:cubicBezTo>
                  <a:cubicBezTo>
                    <a:pt x="235" y="2"/>
                    <a:pt x="256" y="8"/>
                    <a:pt x="276" y="16"/>
                  </a:cubicBezTo>
                  <a:cubicBezTo>
                    <a:pt x="306" y="29"/>
                    <a:pt x="338" y="40"/>
                    <a:pt x="370" y="46"/>
                  </a:cubicBezTo>
                  <a:cubicBezTo>
                    <a:pt x="409" y="53"/>
                    <a:pt x="447" y="54"/>
                    <a:pt x="486" y="52"/>
                  </a:cubicBezTo>
                  <a:cubicBezTo>
                    <a:pt x="530" y="51"/>
                    <a:pt x="573" y="43"/>
                    <a:pt x="616" y="32"/>
                  </a:cubicBezTo>
                  <a:cubicBezTo>
                    <a:pt x="647" y="24"/>
                    <a:pt x="677" y="14"/>
                    <a:pt x="709" y="7"/>
                  </a:cubicBezTo>
                  <a:cubicBezTo>
                    <a:pt x="739" y="0"/>
                    <a:pt x="769" y="0"/>
                    <a:pt x="798" y="14"/>
                  </a:cubicBezTo>
                  <a:cubicBezTo>
                    <a:pt x="820" y="24"/>
                    <a:pt x="837" y="39"/>
                    <a:pt x="853" y="57"/>
                  </a:cubicBezTo>
                  <a:cubicBezTo>
                    <a:pt x="889" y="97"/>
                    <a:pt x="913" y="144"/>
                    <a:pt x="930" y="195"/>
                  </a:cubicBezTo>
                  <a:cubicBezTo>
                    <a:pt x="948" y="248"/>
                    <a:pt x="957" y="304"/>
                    <a:pt x="959" y="360"/>
                  </a:cubicBezTo>
                  <a:cubicBezTo>
                    <a:pt x="962" y="421"/>
                    <a:pt x="956" y="482"/>
                    <a:pt x="940" y="541"/>
                  </a:cubicBezTo>
                  <a:cubicBezTo>
                    <a:pt x="939" y="545"/>
                    <a:pt x="937" y="547"/>
                    <a:pt x="932" y="547"/>
                  </a:cubicBezTo>
                  <a:cubicBezTo>
                    <a:pt x="907" y="546"/>
                    <a:pt x="883" y="546"/>
                    <a:pt x="858" y="546"/>
                  </a:cubicBezTo>
                  <a:cubicBezTo>
                    <a:pt x="796" y="546"/>
                    <a:pt x="734" y="547"/>
                    <a:pt x="672" y="547"/>
                  </a:cubicBezTo>
                  <a:cubicBezTo>
                    <a:pt x="473" y="547"/>
                    <a:pt x="274" y="547"/>
                    <a:pt x="76" y="547"/>
                  </a:cubicBezTo>
                  <a:cubicBezTo>
                    <a:pt x="59" y="547"/>
                    <a:pt x="41" y="547"/>
                    <a:pt x="22" y="547"/>
                  </a:cubicBezTo>
                  <a:close/>
                  <a:moveTo>
                    <a:pt x="189" y="57"/>
                  </a:moveTo>
                  <a:cubicBezTo>
                    <a:pt x="184" y="61"/>
                    <a:pt x="180" y="63"/>
                    <a:pt x="177" y="67"/>
                  </a:cubicBezTo>
                  <a:cubicBezTo>
                    <a:pt x="150" y="95"/>
                    <a:pt x="127" y="127"/>
                    <a:pt x="112" y="163"/>
                  </a:cubicBezTo>
                  <a:cubicBezTo>
                    <a:pt x="109" y="171"/>
                    <a:pt x="111" y="177"/>
                    <a:pt x="117" y="180"/>
                  </a:cubicBezTo>
                  <a:cubicBezTo>
                    <a:pt x="124" y="183"/>
                    <a:pt x="129" y="179"/>
                    <a:pt x="133" y="172"/>
                  </a:cubicBezTo>
                  <a:cubicBezTo>
                    <a:pt x="144" y="153"/>
                    <a:pt x="153" y="135"/>
                    <a:pt x="165" y="117"/>
                  </a:cubicBezTo>
                  <a:cubicBezTo>
                    <a:pt x="174" y="104"/>
                    <a:pt x="186" y="92"/>
                    <a:pt x="197" y="79"/>
                  </a:cubicBezTo>
                  <a:cubicBezTo>
                    <a:pt x="200" y="75"/>
                    <a:pt x="202" y="70"/>
                    <a:pt x="200" y="66"/>
                  </a:cubicBezTo>
                  <a:cubicBezTo>
                    <a:pt x="198" y="63"/>
                    <a:pt x="194" y="60"/>
                    <a:pt x="18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7" name="Freeform 6">
              <a:extLst>
                <a:ext uri="{FF2B5EF4-FFF2-40B4-BE49-F238E27FC236}">
                  <a16:creationId xmlns:a16="http://schemas.microsoft.com/office/drawing/2014/main" id="{9E32E9B8-5FE0-4D18-AD4F-69518F4BF28F}"/>
                </a:ext>
              </a:extLst>
            </p:cNvPr>
            <p:cNvSpPr>
              <a:spLocks/>
            </p:cNvSpPr>
            <p:nvPr/>
          </p:nvSpPr>
          <p:spPr bwMode="auto">
            <a:xfrm>
              <a:off x="-804" y="2014"/>
              <a:ext cx="2937" cy="722"/>
            </a:xfrm>
            <a:custGeom>
              <a:avLst/>
              <a:gdLst>
                <a:gd name="T0" fmla="*/ 1178 w 1236"/>
                <a:gd name="T1" fmla="*/ 11 h 304"/>
                <a:gd name="T2" fmla="*/ 1236 w 1236"/>
                <a:gd name="T3" fmla="*/ 11 h 304"/>
                <a:gd name="T4" fmla="*/ 1236 w 1236"/>
                <a:gd name="T5" fmla="*/ 304 h 304"/>
                <a:gd name="T6" fmla="*/ 1228 w 1236"/>
                <a:gd name="T7" fmla="*/ 304 h 304"/>
                <a:gd name="T8" fmla="*/ 883 w 1236"/>
                <a:gd name="T9" fmla="*/ 304 h 304"/>
                <a:gd name="T10" fmla="*/ 489 w 1236"/>
                <a:gd name="T11" fmla="*/ 304 h 304"/>
                <a:gd name="T12" fmla="*/ 90 w 1236"/>
                <a:gd name="T13" fmla="*/ 304 h 304"/>
                <a:gd name="T14" fmla="*/ 31 w 1236"/>
                <a:gd name="T15" fmla="*/ 302 h 304"/>
                <a:gd name="T16" fmla="*/ 10 w 1236"/>
                <a:gd name="T17" fmla="*/ 295 h 304"/>
                <a:gd name="T18" fmla="*/ 0 w 1236"/>
                <a:gd name="T19" fmla="*/ 276 h 304"/>
                <a:gd name="T20" fmla="*/ 0 w 1236"/>
                <a:gd name="T21" fmla="*/ 4 h 304"/>
                <a:gd name="T22" fmla="*/ 0 w 1236"/>
                <a:gd name="T23" fmla="*/ 0 h 304"/>
                <a:gd name="T24" fmla="*/ 76 w 1236"/>
                <a:gd name="T25" fmla="*/ 11 h 304"/>
                <a:gd name="T26" fmla="*/ 97 w 1236"/>
                <a:gd name="T27" fmla="*/ 11 h 304"/>
                <a:gd name="T28" fmla="*/ 97 w 1236"/>
                <a:gd name="T29" fmla="*/ 20 h 304"/>
                <a:gd name="T30" fmla="*/ 97 w 1236"/>
                <a:gd name="T31" fmla="*/ 135 h 304"/>
                <a:gd name="T32" fmla="*/ 109 w 1236"/>
                <a:gd name="T33" fmla="*/ 152 h 304"/>
                <a:gd name="T34" fmla="*/ 120 w 1236"/>
                <a:gd name="T35" fmla="*/ 135 h 304"/>
                <a:gd name="T36" fmla="*/ 120 w 1236"/>
                <a:gd name="T37" fmla="*/ 11 h 304"/>
                <a:gd name="T38" fmla="*/ 273 w 1236"/>
                <a:gd name="T39" fmla="*/ 11 h 304"/>
                <a:gd name="T40" fmla="*/ 274 w 1236"/>
                <a:gd name="T41" fmla="*/ 16 h 304"/>
                <a:gd name="T42" fmla="*/ 274 w 1236"/>
                <a:gd name="T43" fmla="*/ 75 h 304"/>
                <a:gd name="T44" fmla="*/ 285 w 1236"/>
                <a:gd name="T45" fmla="*/ 89 h 304"/>
                <a:gd name="T46" fmla="*/ 297 w 1236"/>
                <a:gd name="T47" fmla="*/ 76 h 304"/>
                <a:gd name="T48" fmla="*/ 297 w 1236"/>
                <a:gd name="T49" fmla="*/ 11 h 304"/>
                <a:gd name="T50" fmla="*/ 450 w 1236"/>
                <a:gd name="T51" fmla="*/ 11 h 304"/>
                <a:gd name="T52" fmla="*/ 450 w 1236"/>
                <a:gd name="T53" fmla="*/ 136 h 304"/>
                <a:gd name="T54" fmla="*/ 450 w 1236"/>
                <a:gd name="T55" fmla="*/ 139 h 304"/>
                <a:gd name="T56" fmla="*/ 461 w 1236"/>
                <a:gd name="T57" fmla="*/ 152 h 304"/>
                <a:gd name="T58" fmla="*/ 473 w 1236"/>
                <a:gd name="T59" fmla="*/ 139 h 304"/>
                <a:gd name="T60" fmla="*/ 473 w 1236"/>
                <a:gd name="T61" fmla="*/ 115 h 304"/>
                <a:gd name="T62" fmla="*/ 473 w 1236"/>
                <a:gd name="T63" fmla="*/ 18 h 304"/>
                <a:gd name="T64" fmla="*/ 473 w 1236"/>
                <a:gd name="T65" fmla="*/ 11 h 304"/>
                <a:gd name="T66" fmla="*/ 626 w 1236"/>
                <a:gd name="T67" fmla="*/ 11 h 304"/>
                <a:gd name="T68" fmla="*/ 626 w 1236"/>
                <a:gd name="T69" fmla="*/ 66 h 304"/>
                <a:gd name="T70" fmla="*/ 626 w 1236"/>
                <a:gd name="T71" fmla="*/ 77 h 304"/>
                <a:gd name="T72" fmla="*/ 638 w 1236"/>
                <a:gd name="T73" fmla="*/ 89 h 304"/>
                <a:gd name="T74" fmla="*/ 649 w 1236"/>
                <a:gd name="T75" fmla="*/ 76 h 304"/>
                <a:gd name="T76" fmla="*/ 649 w 1236"/>
                <a:gd name="T77" fmla="*/ 11 h 304"/>
                <a:gd name="T78" fmla="*/ 803 w 1236"/>
                <a:gd name="T79" fmla="*/ 11 h 304"/>
                <a:gd name="T80" fmla="*/ 803 w 1236"/>
                <a:gd name="T81" fmla="*/ 16 h 304"/>
                <a:gd name="T82" fmla="*/ 803 w 1236"/>
                <a:gd name="T83" fmla="*/ 138 h 304"/>
                <a:gd name="T84" fmla="*/ 814 w 1236"/>
                <a:gd name="T85" fmla="*/ 152 h 304"/>
                <a:gd name="T86" fmla="*/ 826 w 1236"/>
                <a:gd name="T87" fmla="*/ 138 h 304"/>
                <a:gd name="T88" fmla="*/ 826 w 1236"/>
                <a:gd name="T89" fmla="*/ 133 h 304"/>
                <a:gd name="T90" fmla="*/ 826 w 1236"/>
                <a:gd name="T91" fmla="*/ 26 h 304"/>
                <a:gd name="T92" fmla="*/ 826 w 1236"/>
                <a:gd name="T93" fmla="*/ 11 h 304"/>
                <a:gd name="T94" fmla="*/ 979 w 1236"/>
                <a:gd name="T95" fmla="*/ 11 h 304"/>
                <a:gd name="T96" fmla="*/ 979 w 1236"/>
                <a:gd name="T97" fmla="*/ 70 h 304"/>
                <a:gd name="T98" fmla="*/ 979 w 1236"/>
                <a:gd name="T99" fmla="*/ 76 h 304"/>
                <a:gd name="T100" fmla="*/ 990 w 1236"/>
                <a:gd name="T101" fmla="*/ 89 h 304"/>
                <a:gd name="T102" fmla="*/ 1002 w 1236"/>
                <a:gd name="T103" fmla="*/ 76 h 304"/>
                <a:gd name="T104" fmla="*/ 1002 w 1236"/>
                <a:gd name="T105" fmla="*/ 11 h 304"/>
                <a:gd name="T106" fmla="*/ 1155 w 1236"/>
                <a:gd name="T107" fmla="*/ 11 h 304"/>
                <a:gd name="T108" fmla="*/ 1155 w 1236"/>
                <a:gd name="T109" fmla="*/ 135 h 304"/>
                <a:gd name="T110" fmla="*/ 1167 w 1236"/>
                <a:gd name="T111" fmla="*/ 152 h 304"/>
                <a:gd name="T112" fmla="*/ 1178 w 1236"/>
                <a:gd name="T113" fmla="*/ 135 h 304"/>
                <a:gd name="T114" fmla="*/ 1178 w 1236"/>
                <a:gd name="T115" fmla="*/ 16 h 304"/>
                <a:gd name="T116" fmla="*/ 1178 w 1236"/>
                <a:gd name="T117"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6" h="304">
                  <a:moveTo>
                    <a:pt x="1178" y="11"/>
                  </a:moveTo>
                  <a:cubicBezTo>
                    <a:pt x="1198" y="11"/>
                    <a:pt x="1216" y="11"/>
                    <a:pt x="1236" y="11"/>
                  </a:cubicBezTo>
                  <a:cubicBezTo>
                    <a:pt x="1236" y="109"/>
                    <a:pt x="1236" y="206"/>
                    <a:pt x="1236" y="304"/>
                  </a:cubicBezTo>
                  <a:cubicBezTo>
                    <a:pt x="1233" y="304"/>
                    <a:pt x="1230" y="304"/>
                    <a:pt x="1228" y="304"/>
                  </a:cubicBezTo>
                  <a:cubicBezTo>
                    <a:pt x="1113" y="304"/>
                    <a:pt x="998" y="304"/>
                    <a:pt x="883" y="304"/>
                  </a:cubicBezTo>
                  <a:cubicBezTo>
                    <a:pt x="752" y="304"/>
                    <a:pt x="621" y="304"/>
                    <a:pt x="489" y="304"/>
                  </a:cubicBezTo>
                  <a:cubicBezTo>
                    <a:pt x="356" y="304"/>
                    <a:pt x="223" y="304"/>
                    <a:pt x="90" y="304"/>
                  </a:cubicBezTo>
                  <a:cubicBezTo>
                    <a:pt x="70" y="304"/>
                    <a:pt x="50" y="304"/>
                    <a:pt x="31" y="302"/>
                  </a:cubicBezTo>
                  <a:cubicBezTo>
                    <a:pt x="23" y="302"/>
                    <a:pt x="16" y="298"/>
                    <a:pt x="10" y="295"/>
                  </a:cubicBezTo>
                  <a:cubicBezTo>
                    <a:pt x="3" y="291"/>
                    <a:pt x="0" y="285"/>
                    <a:pt x="0" y="276"/>
                  </a:cubicBezTo>
                  <a:cubicBezTo>
                    <a:pt x="0" y="186"/>
                    <a:pt x="0" y="95"/>
                    <a:pt x="0" y="4"/>
                  </a:cubicBezTo>
                  <a:cubicBezTo>
                    <a:pt x="0" y="3"/>
                    <a:pt x="0" y="2"/>
                    <a:pt x="0" y="0"/>
                  </a:cubicBezTo>
                  <a:cubicBezTo>
                    <a:pt x="24" y="15"/>
                    <a:pt x="50" y="10"/>
                    <a:pt x="76" y="11"/>
                  </a:cubicBezTo>
                  <a:cubicBezTo>
                    <a:pt x="83" y="11"/>
                    <a:pt x="90" y="11"/>
                    <a:pt x="97" y="11"/>
                  </a:cubicBezTo>
                  <a:cubicBezTo>
                    <a:pt x="97" y="14"/>
                    <a:pt x="97" y="17"/>
                    <a:pt x="97" y="20"/>
                  </a:cubicBezTo>
                  <a:cubicBezTo>
                    <a:pt x="97" y="58"/>
                    <a:pt x="97" y="97"/>
                    <a:pt x="97" y="135"/>
                  </a:cubicBezTo>
                  <a:cubicBezTo>
                    <a:pt x="97" y="146"/>
                    <a:pt x="101" y="152"/>
                    <a:pt x="109" y="152"/>
                  </a:cubicBezTo>
                  <a:cubicBezTo>
                    <a:pt x="116" y="152"/>
                    <a:pt x="120" y="146"/>
                    <a:pt x="120" y="135"/>
                  </a:cubicBezTo>
                  <a:cubicBezTo>
                    <a:pt x="120" y="94"/>
                    <a:pt x="120" y="53"/>
                    <a:pt x="120" y="11"/>
                  </a:cubicBezTo>
                  <a:cubicBezTo>
                    <a:pt x="171" y="11"/>
                    <a:pt x="222" y="11"/>
                    <a:pt x="273" y="11"/>
                  </a:cubicBezTo>
                  <a:cubicBezTo>
                    <a:pt x="273" y="13"/>
                    <a:pt x="274" y="14"/>
                    <a:pt x="274" y="16"/>
                  </a:cubicBezTo>
                  <a:cubicBezTo>
                    <a:pt x="274" y="36"/>
                    <a:pt x="274" y="56"/>
                    <a:pt x="274" y="75"/>
                  </a:cubicBezTo>
                  <a:cubicBezTo>
                    <a:pt x="274" y="84"/>
                    <a:pt x="278" y="89"/>
                    <a:pt x="285" y="89"/>
                  </a:cubicBezTo>
                  <a:cubicBezTo>
                    <a:pt x="292" y="89"/>
                    <a:pt x="297" y="84"/>
                    <a:pt x="297" y="76"/>
                  </a:cubicBezTo>
                  <a:cubicBezTo>
                    <a:pt x="297" y="54"/>
                    <a:pt x="297" y="33"/>
                    <a:pt x="297" y="11"/>
                  </a:cubicBezTo>
                  <a:cubicBezTo>
                    <a:pt x="348" y="11"/>
                    <a:pt x="399" y="11"/>
                    <a:pt x="450" y="11"/>
                  </a:cubicBezTo>
                  <a:cubicBezTo>
                    <a:pt x="450" y="53"/>
                    <a:pt x="450" y="94"/>
                    <a:pt x="450" y="136"/>
                  </a:cubicBezTo>
                  <a:cubicBezTo>
                    <a:pt x="450" y="137"/>
                    <a:pt x="450" y="138"/>
                    <a:pt x="450" y="139"/>
                  </a:cubicBezTo>
                  <a:cubicBezTo>
                    <a:pt x="450" y="147"/>
                    <a:pt x="455" y="152"/>
                    <a:pt x="461" y="152"/>
                  </a:cubicBezTo>
                  <a:cubicBezTo>
                    <a:pt x="468" y="152"/>
                    <a:pt x="473" y="146"/>
                    <a:pt x="473" y="139"/>
                  </a:cubicBezTo>
                  <a:cubicBezTo>
                    <a:pt x="473" y="131"/>
                    <a:pt x="473" y="123"/>
                    <a:pt x="473" y="115"/>
                  </a:cubicBezTo>
                  <a:cubicBezTo>
                    <a:pt x="473" y="82"/>
                    <a:pt x="473" y="50"/>
                    <a:pt x="473" y="18"/>
                  </a:cubicBezTo>
                  <a:cubicBezTo>
                    <a:pt x="473" y="16"/>
                    <a:pt x="473" y="14"/>
                    <a:pt x="473" y="11"/>
                  </a:cubicBezTo>
                  <a:cubicBezTo>
                    <a:pt x="524" y="11"/>
                    <a:pt x="575" y="11"/>
                    <a:pt x="626" y="11"/>
                  </a:cubicBezTo>
                  <a:cubicBezTo>
                    <a:pt x="626" y="29"/>
                    <a:pt x="626" y="47"/>
                    <a:pt x="626" y="66"/>
                  </a:cubicBezTo>
                  <a:cubicBezTo>
                    <a:pt x="626" y="69"/>
                    <a:pt x="626" y="73"/>
                    <a:pt x="626" y="77"/>
                  </a:cubicBezTo>
                  <a:cubicBezTo>
                    <a:pt x="627" y="84"/>
                    <a:pt x="632" y="90"/>
                    <a:pt x="638" y="89"/>
                  </a:cubicBezTo>
                  <a:cubicBezTo>
                    <a:pt x="645" y="89"/>
                    <a:pt x="649" y="84"/>
                    <a:pt x="649" y="76"/>
                  </a:cubicBezTo>
                  <a:cubicBezTo>
                    <a:pt x="649" y="55"/>
                    <a:pt x="649" y="33"/>
                    <a:pt x="649" y="11"/>
                  </a:cubicBezTo>
                  <a:cubicBezTo>
                    <a:pt x="700" y="11"/>
                    <a:pt x="751" y="11"/>
                    <a:pt x="803" y="11"/>
                  </a:cubicBezTo>
                  <a:cubicBezTo>
                    <a:pt x="803" y="13"/>
                    <a:pt x="803" y="14"/>
                    <a:pt x="803" y="16"/>
                  </a:cubicBezTo>
                  <a:cubicBezTo>
                    <a:pt x="803" y="56"/>
                    <a:pt x="803" y="97"/>
                    <a:pt x="803" y="138"/>
                  </a:cubicBezTo>
                  <a:cubicBezTo>
                    <a:pt x="803" y="146"/>
                    <a:pt x="807" y="152"/>
                    <a:pt x="814" y="152"/>
                  </a:cubicBezTo>
                  <a:cubicBezTo>
                    <a:pt x="821" y="152"/>
                    <a:pt x="825" y="146"/>
                    <a:pt x="826" y="138"/>
                  </a:cubicBezTo>
                  <a:cubicBezTo>
                    <a:pt x="826" y="136"/>
                    <a:pt x="826" y="135"/>
                    <a:pt x="826" y="133"/>
                  </a:cubicBezTo>
                  <a:cubicBezTo>
                    <a:pt x="826" y="97"/>
                    <a:pt x="826" y="62"/>
                    <a:pt x="826" y="26"/>
                  </a:cubicBezTo>
                  <a:cubicBezTo>
                    <a:pt x="826" y="21"/>
                    <a:pt x="826" y="16"/>
                    <a:pt x="826" y="11"/>
                  </a:cubicBezTo>
                  <a:cubicBezTo>
                    <a:pt x="876" y="11"/>
                    <a:pt x="927" y="11"/>
                    <a:pt x="979" y="11"/>
                  </a:cubicBezTo>
                  <a:cubicBezTo>
                    <a:pt x="979" y="31"/>
                    <a:pt x="979" y="51"/>
                    <a:pt x="979" y="70"/>
                  </a:cubicBezTo>
                  <a:cubicBezTo>
                    <a:pt x="979" y="72"/>
                    <a:pt x="979" y="74"/>
                    <a:pt x="979" y="76"/>
                  </a:cubicBezTo>
                  <a:cubicBezTo>
                    <a:pt x="979" y="84"/>
                    <a:pt x="984" y="89"/>
                    <a:pt x="990" y="89"/>
                  </a:cubicBezTo>
                  <a:cubicBezTo>
                    <a:pt x="997" y="89"/>
                    <a:pt x="1002" y="84"/>
                    <a:pt x="1002" y="76"/>
                  </a:cubicBezTo>
                  <a:cubicBezTo>
                    <a:pt x="1002" y="55"/>
                    <a:pt x="1002" y="33"/>
                    <a:pt x="1002" y="11"/>
                  </a:cubicBezTo>
                  <a:cubicBezTo>
                    <a:pt x="1053" y="11"/>
                    <a:pt x="1104" y="11"/>
                    <a:pt x="1155" y="11"/>
                  </a:cubicBezTo>
                  <a:cubicBezTo>
                    <a:pt x="1155" y="52"/>
                    <a:pt x="1155" y="94"/>
                    <a:pt x="1155" y="135"/>
                  </a:cubicBezTo>
                  <a:cubicBezTo>
                    <a:pt x="1155" y="146"/>
                    <a:pt x="1159" y="152"/>
                    <a:pt x="1167" y="152"/>
                  </a:cubicBezTo>
                  <a:cubicBezTo>
                    <a:pt x="1174" y="152"/>
                    <a:pt x="1178" y="146"/>
                    <a:pt x="1178" y="135"/>
                  </a:cubicBezTo>
                  <a:cubicBezTo>
                    <a:pt x="1178" y="95"/>
                    <a:pt x="1178" y="56"/>
                    <a:pt x="1178" y="16"/>
                  </a:cubicBezTo>
                  <a:cubicBezTo>
                    <a:pt x="1178" y="15"/>
                    <a:pt x="1178" y="13"/>
                    <a:pt x="117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8" name="Freeform 7">
              <a:extLst>
                <a:ext uri="{FF2B5EF4-FFF2-40B4-BE49-F238E27FC236}">
                  <a16:creationId xmlns:a16="http://schemas.microsoft.com/office/drawing/2014/main" id="{8C1BF0C3-ADFB-432E-B5BD-3EC98E896170}"/>
                </a:ext>
              </a:extLst>
            </p:cNvPr>
            <p:cNvSpPr>
              <a:spLocks/>
            </p:cNvSpPr>
            <p:nvPr/>
          </p:nvSpPr>
          <p:spPr bwMode="auto">
            <a:xfrm>
              <a:off x="54" y="-122"/>
              <a:ext cx="484" cy="489"/>
            </a:xfrm>
            <a:custGeom>
              <a:avLst/>
              <a:gdLst>
                <a:gd name="T0" fmla="*/ 0 w 204"/>
                <a:gd name="T1" fmla="*/ 83 h 206"/>
                <a:gd name="T2" fmla="*/ 49 w 204"/>
                <a:gd name="T3" fmla="*/ 89 h 206"/>
                <a:gd name="T4" fmla="*/ 85 w 204"/>
                <a:gd name="T5" fmla="*/ 94 h 206"/>
                <a:gd name="T6" fmla="*/ 92 w 204"/>
                <a:gd name="T7" fmla="*/ 98 h 206"/>
                <a:gd name="T8" fmla="*/ 120 w 204"/>
                <a:gd name="T9" fmla="*/ 137 h 206"/>
                <a:gd name="T10" fmla="*/ 124 w 204"/>
                <a:gd name="T11" fmla="*/ 142 h 206"/>
                <a:gd name="T12" fmla="*/ 144 w 204"/>
                <a:gd name="T13" fmla="*/ 130 h 206"/>
                <a:gd name="T14" fmla="*/ 129 w 204"/>
                <a:gd name="T15" fmla="*/ 109 h 206"/>
                <a:gd name="T16" fmla="*/ 111 w 204"/>
                <a:gd name="T17" fmla="*/ 85 h 206"/>
                <a:gd name="T18" fmla="*/ 110 w 204"/>
                <a:gd name="T19" fmla="*/ 78 h 206"/>
                <a:gd name="T20" fmla="*/ 130 w 204"/>
                <a:gd name="T21" fmla="*/ 0 h 206"/>
                <a:gd name="T22" fmla="*/ 169 w 204"/>
                <a:gd name="T23" fmla="*/ 38 h 206"/>
                <a:gd name="T24" fmla="*/ 201 w 204"/>
                <a:gd name="T25" fmla="*/ 81 h 206"/>
                <a:gd name="T26" fmla="*/ 203 w 204"/>
                <a:gd name="T27" fmla="*/ 90 h 206"/>
                <a:gd name="T28" fmla="*/ 189 w 204"/>
                <a:gd name="T29" fmla="*/ 168 h 206"/>
                <a:gd name="T30" fmla="*/ 182 w 204"/>
                <a:gd name="T31" fmla="*/ 206 h 206"/>
                <a:gd name="T32" fmla="*/ 105 w 204"/>
                <a:gd name="T33" fmla="*/ 197 h 206"/>
                <a:gd name="T34" fmla="*/ 48 w 204"/>
                <a:gd name="T35" fmla="*/ 191 h 206"/>
                <a:gd name="T36" fmla="*/ 37 w 204"/>
                <a:gd name="T37" fmla="*/ 184 h 206"/>
                <a:gd name="T38" fmla="*/ 0 w 204"/>
                <a:gd name="T39" fmla="*/ 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6">
                  <a:moveTo>
                    <a:pt x="0" y="83"/>
                  </a:moveTo>
                  <a:cubicBezTo>
                    <a:pt x="17" y="85"/>
                    <a:pt x="33" y="87"/>
                    <a:pt x="49" y="89"/>
                  </a:cubicBezTo>
                  <a:cubicBezTo>
                    <a:pt x="61" y="90"/>
                    <a:pt x="73" y="92"/>
                    <a:pt x="85" y="94"/>
                  </a:cubicBezTo>
                  <a:cubicBezTo>
                    <a:pt x="87" y="94"/>
                    <a:pt x="91" y="96"/>
                    <a:pt x="92" y="98"/>
                  </a:cubicBezTo>
                  <a:cubicBezTo>
                    <a:pt x="102" y="111"/>
                    <a:pt x="111" y="124"/>
                    <a:pt x="120" y="137"/>
                  </a:cubicBezTo>
                  <a:cubicBezTo>
                    <a:pt x="122" y="139"/>
                    <a:pt x="123" y="140"/>
                    <a:pt x="124" y="142"/>
                  </a:cubicBezTo>
                  <a:cubicBezTo>
                    <a:pt x="131" y="138"/>
                    <a:pt x="137" y="134"/>
                    <a:pt x="144" y="130"/>
                  </a:cubicBezTo>
                  <a:cubicBezTo>
                    <a:pt x="138" y="123"/>
                    <a:pt x="133" y="116"/>
                    <a:pt x="129" y="109"/>
                  </a:cubicBezTo>
                  <a:cubicBezTo>
                    <a:pt x="123" y="101"/>
                    <a:pt x="117" y="93"/>
                    <a:pt x="111" y="85"/>
                  </a:cubicBezTo>
                  <a:cubicBezTo>
                    <a:pt x="110" y="83"/>
                    <a:pt x="109" y="80"/>
                    <a:pt x="110" y="78"/>
                  </a:cubicBezTo>
                  <a:cubicBezTo>
                    <a:pt x="116" y="53"/>
                    <a:pt x="123" y="28"/>
                    <a:pt x="130" y="0"/>
                  </a:cubicBezTo>
                  <a:cubicBezTo>
                    <a:pt x="144" y="13"/>
                    <a:pt x="157" y="25"/>
                    <a:pt x="169" y="38"/>
                  </a:cubicBezTo>
                  <a:cubicBezTo>
                    <a:pt x="181" y="51"/>
                    <a:pt x="191" y="66"/>
                    <a:pt x="201" y="81"/>
                  </a:cubicBezTo>
                  <a:cubicBezTo>
                    <a:pt x="203" y="84"/>
                    <a:pt x="204" y="87"/>
                    <a:pt x="203" y="90"/>
                  </a:cubicBezTo>
                  <a:cubicBezTo>
                    <a:pt x="199" y="116"/>
                    <a:pt x="194" y="142"/>
                    <a:pt x="189" y="168"/>
                  </a:cubicBezTo>
                  <a:cubicBezTo>
                    <a:pt x="187" y="181"/>
                    <a:pt x="185" y="193"/>
                    <a:pt x="182" y="206"/>
                  </a:cubicBezTo>
                  <a:cubicBezTo>
                    <a:pt x="156" y="203"/>
                    <a:pt x="131" y="200"/>
                    <a:pt x="105" y="197"/>
                  </a:cubicBezTo>
                  <a:cubicBezTo>
                    <a:pt x="86" y="195"/>
                    <a:pt x="67" y="193"/>
                    <a:pt x="48" y="191"/>
                  </a:cubicBezTo>
                  <a:cubicBezTo>
                    <a:pt x="43" y="191"/>
                    <a:pt x="39" y="189"/>
                    <a:pt x="37" y="184"/>
                  </a:cubicBezTo>
                  <a:cubicBezTo>
                    <a:pt x="20" y="154"/>
                    <a:pt x="8" y="122"/>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9" name="Freeform 8">
              <a:extLst>
                <a:ext uri="{FF2B5EF4-FFF2-40B4-BE49-F238E27FC236}">
                  <a16:creationId xmlns:a16="http://schemas.microsoft.com/office/drawing/2014/main" id="{D26D43AD-AE21-4251-BD22-BFE7727012BC}"/>
                </a:ext>
              </a:extLst>
            </p:cNvPr>
            <p:cNvSpPr>
              <a:spLocks/>
            </p:cNvSpPr>
            <p:nvPr/>
          </p:nvSpPr>
          <p:spPr bwMode="auto">
            <a:xfrm>
              <a:off x="27" y="-253"/>
              <a:ext cx="288" cy="297"/>
            </a:xfrm>
            <a:custGeom>
              <a:avLst/>
              <a:gdLst>
                <a:gd name="T0" fmla="*/ 20 w 121"/>
                <a:gd name="T1" fmla="*/ 0 h 125"/>
                <a:gd name="T2" fmla="*/ 121 w 121"/>
                <a:gd name="T3" fmla="*/ 43 h 125"/>
                <a:gd name="T4" fmla="*/ 98 w 121"/>
                <a:gd name="T5" fmla="*/ 125 h 125"/>
                <a:gd name="T6" fmla="*/ 7 w 121"/>
                <a:gd name="T7" fmla="*/ 114 h 125"/>
                <a:gd name="T8" fmla="*/ 2 w 121"/>
                <a:gd name="T9" fmla="*/ 13 h 125"/>
                <a:gd name="T10" fmla="*/ 56 w 121"/>
                <a:gd name="T11" fmla="*/ 87 h 125"/>
                <a:gd name="T12" fmla="*/ 75 w 121"/>
                <a:gd name="T13" fmla="*/ 75 h 125"/>
                <a:gd name="T14" fmla="*/ 20 w 12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5">
                  <a:moveTo>
                    <a:pt x="20" y="0"/>
                  </a:moveTo>
                  <a:cubicBezTo>
                    <a:pt x="57" y="10"/>
                    <a:pt x="90" y="23"/>
                    <a:pt x="121" y="43"/>
                  </a:cubicBezTo>
                  <a:cubicBezTo>
                    <a:pt x="113" y="70"/>
                    <a:pt x="106" y="98"/>
                    <a:pt x="98" y="125"/>
                  </a:cubicBezTo>
                  <a:cubicBezTo>
                    <a:pt x="68" y="122"/>
                    <a:pt x="37" y="118"/>
                    <a:pt x="7" y="114"/>
                  </a:cubicBezTo>
                  <a:cubicBezTo>
                    <a:pt x="2" y="81"/>
                    <a:pt x="0" y="48"/>
                    <a:pt x="2" y="13"/>
                  </a:cubicBezTo>
                  <a:cubicBezTo>
                    <a:pt x="20" y="39"/>
                    <a:pt x="38" y="63"/>
                    <a:pt x="56" y="87"/>
                  </a:cubicBezTo>
                  <a:cubicBezTo>
                    <a:pt x="62" y="83"/>
                    <a:pt x="68" y="79"/>
                    <a:pt x="75" y="75"/>
                  </a:cubicBezTo>
                  <a:cubicBezTo>
                    <a:pt x="57" y="50"/>
                    <a:pt x="39" y="2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0" name="Freeform 9">
              <a:extLst>
                <a:ext uri="{FF2B5EF4-FFF2-40B4-BE49-F238E27FC236}">
                  <a16:creationId xmlns:a16="http://schemas.microsoft.com/office/drawing/2014/main" id="{8B29F773-C5EA-41A8-ADA6-F560CB62F557}"/>
                </a:ext>
              </a:extLst>
            </p:cNvPr>
            <p:cNvSpPr>
              <a:spLocks/>
            </p:cNvSpPr>
            <p:nvPr/>
          </p:nvSpPr>
          <p:spPr bwMode="auto">
            <a:xfrm>
              <a:off x="191" y="391"/>
              <a:ext cx="442" cy="240"/>
            </a:xfrm>
            <a:custGeom>
              <a:avLst/>
              <a:gdLst>
                <a:gd name="T0" fmla="*/ 186 w 186"/>
                <a:gd name="T1" fmla="*/ 101 h 101"/>
                <a:gd name="T2" fmla="*/ 0 w 186"/>
                <a:gd name="T3" fmla="*/ 0 h 101"/>
                <a:gd name="T4" fmla="*/ 88 w 186"/>
                <a:gd name="T5" fmla="*/ 9 h 101"/>
                <a:gd name="T6" fmla="*/ 119 w 186"/>
                <a:gd name="T7" fmla="*/ 12 h 101"/>
                <a:gd name="T8" fmla="*/ 132 w 186"/>
                <a:gd name="T9" fmla="*/ 19 h 101"/>
                <a:gd name="T10" fmla="*/ 182 w 186"/>
                <a:gd name="T11" fmla="*/ 94 h 101"/>
                <a:gd name="T12" fmla="*/ 186 w 18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86" h="101">
                  <a:moveTo>
                    <a:pt x="186" y="101"/>
                  </a:moveTo>
                  <a:cubicBezTo>
                    <a:pt x="111" y="90"/>
                    <a:pt x="47" y="61"/>
                    <a:pt x="0" y="0"/>
                  </a:cubicBezTo>
                  <a:cubicBezTo>
                    <a:pt x="30" y="3"/>
                    <a:pt x="59" y="6"/>
                    <a:pt x="88" y="9"/>
                  </a:cubicBezTo>
                  <a:cubicBezTo>
                    <a:pt x="99" y="10"/>
                    <a:pt x="109" y="12"/>
                    <a:pt x="119" y="12"/>
                  </a:cubicBezTo>
                  <a:cubicBezTo>
                    <a:pt x="125" y="13"/>
                    <a:pt x="128" y="14"/>
                    <a:pt x="132" y="19"/>
                  </a:cubicBezTo>
                  <a:cubicBezTo>
                    <a:pt x="148" y="44"/>
                    <a:pt x="165" y="69"/>
                    <a:pt x="182" y="94"/>
                  </a:cubicBezTo>
                  <a:cubicBezTo>
                    <a:pt x="183" y="96"/>
                    <a:pt x="184" y="98"/>
                    <a:pt x="1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1" name="Freeform 10">
              <a:extLst>
                <a:ext uri="{FF2B5EF4-FFF2-40B4-BE49-F238E27FC236}">
                  <a16:creationId xmlns:a16="http://schemas.microsoft.com/office/drawing/2014/main" id="{C57F6152-087A-4368-A46E-97D799ECA3C6}"/>
                </a:ext>
              </a:extLst>
            </p:cNvPr>
            <p:cNvSpPr>
              <a:spLocks/>
            </p:cNvSpPr>
            <p:nvPr/>
          </p:nvSpPr>
          <p:spPr bwMode="auto">
            <a:xfrm>
              <a:off x="-809" y="1829"/>
              <a:ext cx="321" cy="156"/>
            </a:xfrm>
            <a:custGeom>
              <a:avLst/>
              <a:gdLst>
                <a:gd name="T0" fmla="*/ 122 w 135"/>
                <a:gd name="T1" fmla="*/ 0 h 66"/>
                <a:gd name="T2" fmla="*/ 135 w 135"/>
                <a:gd name="T3" fmla="*/ 66 h 66"/>
                <a:gd name="T4" fmla="*/ 114 w 135"/>
                <a:gd name="T5" fmla="*/ 66 h 66"/>
                <a:gd name="T6" fmla="*/ 41 w 135"/>
                <a:gd name="T7" fmla="*/ 66 h 66"/>
                <a:gd name="T8" fmla="*/ 12 w 135"/>
                <a:gd name="T9" fmla="*/ 57 h 66"/>
                <a:gd name="T10" fmla="*/ 3 w 135"/>
                <a:gd name="T11" fmla="*/ 32 h 66"/>
                <a:gd name="T12" fmla="*/ 40 w 135"/>
                <a:gd name="T13" fmla="*/ 0 h 66"/>
                <a:gd name="T14" fmla="*/ 122 w 135"/>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66">
                  <a:moveTo>
                    <a:pt x="122" y="0"/>
                  </a:moveTo>
                  <a:cubicBezTo>
                    <a:pt x="126" y="22"/>
                    <a:pt x="130" y="43"/>
                    <a:pt x="135" y="66"/>
                  </a:cubicBezTo>
                  <a:cubicBezTo>
                    <a:pt x="127" y="66"/>
                    <a:pt x="121" y="66"/>
                    <a:pt x="114" y="66"/>
                  </a:cubicBezTo>
                  <a:cubicBezTo>
                    <a:pt x="90" y="66"/>
                    <a:pt x="65" y="66"/>
                    <a:pt x="41" y="66"/>
                  </a:cubicBezTo>
                  <a:cubicBezTo>
                    <a:pt x="31" y="66"/>
                    <a:pt x="21" y="63"/>
                    <a:pt x="12" y="57"/>
                  </a:cubicBezTo>
                  <a:cubicBezTo>
                    <a:pt x="3" y="51"/>
                    <a:pt x="0" y="43"/>
                    <a:pt x="3" y="32"/>
                  </a:cubicBezTo>
                  <a:cubicBezTo>
                    <a:pt x="7" y="14"/>
                    <a:pt x="21" y="1"/>
                    <a:pt x="40" y="0"/>
                  </a:cubicBezTo>
                  <a:cubicBezTo>
                    <a:pt x="67" y="0"/>
                    <a:pt x="94"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2" name="Freeform 11">
              <a:extLst>
                <a:ext uri="{FF2B5EF4-FFF2-40B4-BE49-F238E27FC236}">
                  <a16:creationId xmlns:a16="http://schemas.microsoft.com/office/drawing/2014/main" id="{AFC297DD-5467-4399-8675-D40927C63A1C}"/>
                </a:ext>
              </a:extLst>
            </p:cNvPr>
            <p:cNvSpPr>
              <a:spLocks/>
            </p:cNvSpPr>
            <p:nvPr/>
          </p:nvSpPr>
          <p:spPr bwMode="auto">
            <a:xfrm>
              <a:off x="700" y="134"/>
              <a:ext cx="473" cy="604"/>
            </a:xfrm>
            <a:custGeom>
              <a:avLst/>
              <a:gdLst>
                <a:gd name="T0" fmla="*/ 0 w 199"/>
                <a:gd name="T1" fmla="*/ 254 h 254"/>
                <a:gd name="T2" fmla="*/ 17 w 199"/>
                <a:gd name="T3" fmla="*/ 193 h 254"/>
                <a:gd name="T4" fmla="*/ 145 w 199"/>
                <a:gd name="T5" fmla="*/ 37 h 254"/>
                <a:gd name="T6" fmla="*/ 198 w 199"/>
                <a:gd name="T7" fmla="*/ 0 h 254"/>
                <a:gd name="T8" fmla="*/ 199 w 199"/>
                <a:gd name="T9" fmla="*/ 1 h 254"/>
                <a:gd name="T10" fmla="*/ 0 w 199"/>
                <a:gd name="T11" fmla="*/ 254 h 254"/>
              </a:gdLst>
              <a:ahLst/>
              <a:cxnLst>
                <a:cxn ang="0">
                  <a:pos x="T0" y="T1"/>
                </a:cxn>
                <a:cxn ang="0">
                  <a:pos x="T2" y="T3"/>
                </a:cxn>
                <a:cxn ang="0">
                  <a:pos x="T4" y="T5"/>
                </a:cxn>
                <a:cxn ang="0">
                  <a:pos x="T6" y="T7"/>
                </a:cxn>
                <a:cxn ang="0">
                  <a:pos x="T8" y="T9"/>
                </a:cxn>
                <a:cxn ang="0">
                  <a:pos x="T10" y="T11"/>
                </a:cxn>
              </a:cxnLst>
              <a:rect l="0" t="0" r="r" b="b"/>
              <a:pathLst>
                <a:path w="199" h="254">
                  <a:moveTo>
                    <a:pt x="0" y="254"/>
                  </a:moveTo>
                  <a:cubicBezTo>
                    <a:pt x="2" y="233"/>
                    <a:pt x="9" y="212"/>
                    <a:pt x="17" y="193"/>
                  </a:cubicBezTo>
                  <a:cubicBezTo>
                    <a:pt x="46" y="129"/>
                    <a:pt x="90" y="79"/>
                    <a:pt x="145" y="37"/>
                  </a:cubicBezTo>
                  <a:cubicBezTo>
                    <a:pt x="162" y="24"/>
                    <a:pt x="180" y="12"/>
                    <a:pt x="198" y="0"/>
                  </a:cubicBezTo>
                  <a:cubicBezTo>
                    <a:pt x="198" y="1"/>
                    <a:pt x="198" y="1"/>
                    <a:pt x="199" y="1"/>
                  </a:cubicBezTo>
                  <a:cubicBezTo>
                    <a:pt x="132" y="86"/>
                    <a:pt x="66" y="170"/>
                    <a:pt x="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3" name="Freeform 12">
              <a:extLst>
                <a:ext uri="{FF2B5EF4-FFF2-40B4-BE49-F238E27FC236}">
                  <a16:creationId xmlns:a16="http://schemas.microsoft.com/office/drawing/2014/main" id="{3D4235D2-97B6-4C85-BBA8-5355F284DBAC}"/>
                </a:ext>
              </a:extLst>
            </p:cNvPr>
            <p:cNvSpPr>
              <a:spLocks/>
            </p:cNvSpPr>
            <p:nvPr/>
          </p:nvSpPr>
          <p:spPr bwMode="auto">
            <a:xfrm>
              <a:off x="541" y="165"/>
              <a:ext cx="121" cy="407"/>
            </a:xfrm>
            <a:custGeom>
              <a:avLst/>
              <a:gdLst>
                <a:gd name="T0" fmla="*/ 16 w 51"/>
                <a:gd name="T1" fmla="*/ 0 h 171"/>
                <a:gd name="T2" fmla="*/ 50 w 51"/>
                <a:gd name="T3" fmla="*/ 171 h 171"/>
                <a:gd name="T4" fmla="*/ 34 w 51"/>
                <a:gd name="T5" fmla="*/ 146 h 171"/>
                <a:gd name="T6" fmla="*/ 3 w 51"/>
                <a:gd name="T7" fmla="*/ 99 h 171"/>
                <a:gd name="T8" fmla="*/ 0 w 51"/>
                <a:gd name="T9" fmla="*/ 89 h 171"/>
                <a:gd name="T10" fmla="*/ 14 w 51"/>
                <a:gd name="T11" fmla="*/ 15 h 171"/>
                <a:gd name="T12" fmla="*/ 16 w 51"/>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51" h="171">
                  <a:moveTo>
                    <a:pt x="16" y="0"/>
                  </a:moveTo>
                  <a:cubicBezTo>
                    <a:pt x="41" y="54"/>
                    <a:pt x="51" y="111"/>
                    <a:pt x="50" y="171"/>
                  </a:cubicBezTo>
                  <a:cubicBezTo>
                    <a:pt x="45" y="163"/>
                    <a:pt x="39" y="154"/>
                    <a:pt x="34" y="146"/>
                  </a:cubicBezTo>
                  <a:cubicBezTo>
                    <a:pt x="23" y="130"/>
                    <a:pt x="13" y="115"/>
                    <a:pt x="3" y="99"/>
                  </a:cubicBezTo>
                  <a:cubicBezTo>
                    <a:pt x="1" y="96"/>
                    <a:pt x="0" y="92"/>
                    <a:pt x="0" y="89"/>
                  </a:cubicBezTo>
                  <a:cubicBezTo>
                    <a:pt x="5" y="64"/>
                    <a:pt x="9" y="39"/>
                    <a:pt x="14" y="15"/>
                  </a:cubicBezTo>
                  <a:cubicBezTo>
                    <a:pt x="15" y="10"/>
                    <a:pt x="15" y="5"/>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47692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1A21-72C2-48B7-8FEC-C4121EED19C4}"/>
              </a:ext>
            </a:extLst>
          </p:cNvPr>
          <p:cNvSpPr>
            <a:spLocks noGrp="1"/>
          </p:cNvSpPr>
          <p:nvPr>
            <p:ph type="title"/>
          </p:nvPr>
        </p:nvSpPr>
        <p:spPr/>
        <p:txBody>
          <a:bodyPr/>
          <a:lstStyle/>
          <a:p>
            <a:r>
              <a:rPr lang="en-US"/>
              <a:t>Significant unmet need in obesity management</a:t>
            </a:r>
            <a:endParaRPr lang="en-CA"/>
          </a:p>
        </p:txBody>
      </p:sp>
      <p:sp>
        <p:nvSpPr>
          <p:cNvPr id="3" name="Text Placeholder 2">
            <a:extLst>
              <a:ext uri="{FF2B5EF4-FFF2-40B4-BE49-F238E27FC236}">
                <a16:creationId xmlns:a16="http://schemas.microsoft.com/office/drawing/2014/main" id="{6CD28BA4-1934-49BD-BB4E-77DB4807F1CE}"/>
              </a:ext>
            </a:extLst>
          </p:cNvPr>
          <p:cNvSpPr>
            <a:spLocks noGrp="1"/>
          </p:cNvSpPr>
          <p:nvPr>
            <p:ph type="body" sz="quarter" idx="13"/>
          </p:nvPr>
        </p:nvSpPr>
        <p:spPr>
          <a:xfrm>
            <a:off x="653693" y="6223071"/>
            <a:ext cx="10705801" cy="324000"/>
          </a:xfrm>
        </p:spPr>
        <p:txBody>
          <a:bodyPr/>
          <a:lstStyle/>
          <a:p>
            <a:r>
              <a:rPr lang="en-US" sz="1000">
                <a:latin typeface="Arial"/>
                <a:cs typeface="Arial"/>
              </a:rPr>
              <a:t>*Includes lifestyle and behavioral counseling, anti-obesity medications and bariatric surgery.</a:t>
            </a:r>
            <a:r>
              <a:rPr lang="en-GB" sz="1000">
                <a:latin typeface="Arial"/>
                <a:cs typeface="Arial"/>
              </a:rPr>
              <a:t> Adapted from: 1. Ma J et al. Obesity (Silver Spring). 2009;17:1077–85; IMS </a:t>
            </a:r>
            <a:r>
              <a:rPr lang="en-GB" sz="1000" err="1">
                <a:latin typeface="Arial"/>
                <a:cs typeface="Arial"/>
              </a:rPr>
              <a:t>Xponent</a:t>
            </a:r>
            <a:r>
              <a:rPr lang="en-GB" sz="1000">
                <a:latin typeface="Arial"/>
                <a:cs typeface="Arial"/>
              </a:rPr>
              <a:t> Dec-15; </a:t>
            </a:r>
            <a:br>
              <a:rPr lang="en-GB" sz="1000">
                <a:latin typeface="Arial"/>
                <a:cs typeface="Arial"/>
              </a:rPr>
            </a:br>
            <a:r>
              <a:rPr lang="en-GB" sz="1000">
                <a:latin typeface="Arial"/>
                <a:cs typeface="Arial"/>
              </a:rPr>
              <a:t>2. Saxon DR et al. Obesity (Silver Spring). 2019; 27(12):1975-81.</a:t>
            </a:r>
            <a:endParaRPr lang="en-US" sz="1000">
              <a:latin typeface="Arial"/>
              <a:cs typeface="Arial"/>
            </a:endParaRPr>
          </a:p>
        </p:txBody>
      </p:sp>
      <p:grpSp>
        <p:nvGrpSpPr>
          <p:cNvPr id="4" name="Group 3">
            <a:extLst>
              <a:ext uri="{FF2B5EF4-FFF2-40B4-BE49-F238E27FC236}">
                <a16:creationId xmlns:a16="http://schemas.microsoft.com/office/drawing/2014/main" id="{5DCB5C52-BEAB-4699-957D-B59F7E393668}"/>
              </a:ext>
            </a:extLst>
          </p:cNvPr>
          <p:cNvGrpSpPr/>
          <p:nvPr/>
        </p:nvGrpSpPr>
        <p:grpSpPr>
          <a:xfrm>
            <a:off x="647998" y="1774803"/>
            <a:ext cx="11251019" cy="4173629"/>
            <a:chOff x="409796" y="1006639"/>
            <a:chExt cx="8438264" cy="3130222"/>
          </a:xfrm>
        </p:grpSpPr>
        <p:pic>
          <p:nvPicPr>
            <p:cNvPr id="5" name="Graphic 4" descr="Man">
              <a:extLst>
                <a:ext uri="{FF2B5EF4-FFF2-40B4-BE49-F238E27FC236}">
                  <a16:creationId xmlns:a16="http://schemas.microsoft.com/office/drawing/2014/main" id="{9B2FBA21-E634-4895-A694-35EFF5600CB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1293256"/>
              <a:ext cx="203181" cy="247062"/>
            </a:xfrm>
            <a:prstGeom prst="rect">
              <a:avLst/>
            </a:prstGeom>
          </p:spPr>
        </p:pic>
        <p:pic>
          <p:nvPicPr>
            <p:cNvPr id="6" name="Graphic 5" descr="Woman">
              <a:extLst>
                <a:ext uri="{FF2B5EF4-FFF2-40B4-BE49-F238E27FC236}">
                  <a16:creationId xmlns:a16="http://schemas.microsoft.com/office/drawing/2014/main" id="{886379FE-F58D-4B11-851C-6D83C9B099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1293256"/>
              <a:ext cx="203181" cy="247062"/>
            </a:xfrm>
            <a:prstGeom prst="rect">
              <a:avLst/>
            </a:prstGeom>
          </p:spPr>
        </p:pic>
        <p:pic>
          <p:nvPicPr>
            <p:cNvPr id="7" name="Graphic 6" descr="Man">
              <a:extLst>
                <a:ext uri="{FF2B5EF4-FFF2-40B4-BE49-F238E27FC236}">
                  <a16:creationId xmlns:a16="http://schemas.microsoft.com/office/drawing/2014/main" id="{B3437D5B-BE72-466D-A2D5-9B8CE5083F6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1293256"/>
              <a:ext cx="203181" cy="247062"/>
            </a:xfrm>
            <a:prstGeom prst="rect">
              <a:avLst/>
            </a:prstGeom>
          </p:spPr>
        </p:pic>
        <p:pic>
          <p:nvPicPr>
            <p:cNvPr id="8" name="Graphic 7" descr="Woman">
              <a:extLst>
                <a:ext uri="{FF2B5EF4-FFF2-40B4-BE49-F238E27FC236}">
                  <a16:creationId xmlns:a16="http://schemas.microsoft.com/office/drawing/2014/main" id="{893F72B6-5536-4A35-A90A-897E41CE35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1293256"/>
              <a:ext cx="203181" cy="247062"/>
            </a:xfrm>
            <a:prstGeom prst="rect">
              <a:avLst/>
            </a:prstGeom>
          </p:spPr>
        </p:pic>
        <p:pic>
          <p:nvPicPr>
            <p:cNvPr id="9" name="Graphic 8" descr="Man">
              <a:extLst>
                <a:ext uri="{FF2B5EF4-FFF2-40B4-BE49-F238E27FC236}">
                  <a16:creationId xmlns:a16="http://schemas.microsoft.com/office/drawing/2014/main" id="{EB25E0F5-CFEE-46E8-86DB-8301B02AC3E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1293256"/>
              <a:ext cx="203181" cy="247062"/>
            </a:xfrm>
            <a:prstGeom prst="rect">
              <a:avLst/>
            </a:prstGeom>
          </p:spPr>
        </p:pic>
        <p:pic>
          <p:nvPicPr>
            <p:cNvPr id="10" name="Graphic 9" descr="Woman">
              <a:extLst>
                <a:ext uri="{FF2B5EF4-FFF2-40B4-BE49-F238E27FC236}">
                  <a16:creationId xmlns:a16="http://schemas.microsoft.com/office/drawing/2014/main" id="{930E8449-84A6-4AFC-AD10-9DDBEA42FD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1293256"/>
              <a:ext cx="203181" cy="247062"/>
            </a:xfrm>
            <a:prstGeom prst="rect">
              <a:avLst/>
            </a:prstGeom>
          </p:spPr>
        </p:pic>
        <p:pic>
          <p:nvPicPr>
            <p:cNvPr id="11" name="Graphic 10" descr="Man">
              <a:extLst>
                <a:ext uri="{FF2B5EF4-FFF2-40B4-BE49-F238E27FC236}">
                  <a16:creationId xmlns:a16="http://schemas.microsoft.com/office/drawing/2014/main" id="{D44C7ED6-21F7-4BD6-91C5-131946BB72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1293256"/>
              <a:ext cx="203181" cy="247062"/>
            </a:xfrm>
            <a:prstGeom prst="rect">
              <a:avLst/>
            </a:prstGeom>
          </p:spPr>
        </p:pic>
        <p:pic>
          <p:nvPicPr>
            <p:cNvPr id="12" name="Graphic 11" descr="Woman">
              <a:extLst>
                <a:ext uri="{FF2B5EF4-FFF2-40B4-BE49-F238E27FC236}">
                  <a16:creationId xmlns:a16="http://schemas.microsoft.com/office/drawing/2014/main" id="{F6237562-CC24-4024-BD35-2D620330373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1293256"/>
              <a:ext cx="203181" cy="247062"/>
            </a:xfrm>
            <a:prstGeom prst="rect">
              <a:avLst/>
            </a:prstGeom>
          </p:spPr>
        </p:pic>
        <p:pic>
          <p:nvPicPr>
            <p:cNvPr id="13" name="Graphic 12" descr="Man">
              <a:extLst>
                <a:ext uri="{FF2B5EF4-FFF2-40B4-BE49-F238E27FC236}">
                  <a16:creationId xmlns:a16="http://schemas.microsoft.com/office/drawing/2014/main" id="{624B31F1-5A65-4DF5-A14E-F2CDA0FCF97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1293256"/>
              <a:ext cx="203181" cy="247062"/>
            </a:xfrm>
            <a:prstGeom prst="rect">
              <a:avLst/>
            </a:prstGeom>
          </p:spPr>
        </p:pic>
        <p:pic>
          <p:nvPicPr>
            <p:cNvPr id="14" name="Graphic 13" descr="Woman">
              <a:extLst>
                <a:ext uri="{FF2B5EF4-FFF2-40B4-BE49-F238E27FC236}">
                  <a16:creationId xmlns:a16="http://schemas.microsoft.com/office/drawing/2014/main" id="{E5725185-7D44-4AF5-9ED7-164467CD3A9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1293256"/>
              <a:ext cx="203181" cy="247062"/>
            </a:xfrm>
            <a:prstGeom prst="rect">
              <a:avLst/>
            </a:prstGeom>
          </p:spPr>
        </p:pic>
        <p:pic>
          <p:nvPicPr>
            <p:cNvPr id="15" name="Graphic 14" descr="Man">
              <a:extLst>
                <a:ext uri="{FF2B5EF4-FFF2-40B4-BE49-F238E27FC236}">
                  <a16:creationId xmlns:a16="http://schemas.microsoft.com/office/drawing/2014/main" id="{43AAE428-7119-4B03-8756-69F2FA29AEF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1293256"/>
              <a:ext cx="203181" cy="247062"/>
            </a:xfrm>
            <a:prstGeom prst="rect">
              <a:avLst/>
            </a:prstGeom>
          </p:spPr>
        </p:pic>
        <p:pic>
          <p:nvPicPr>
            <p:cNvPr id="16" name="Graphic 15" descr="Woman">
              <a:extLst>
                <a:ext uri="{FF2B5EF4-FFF2-40B4-BE49-F238E27FC236}">
                  <a16:creationId xmlns:a16="http://schemas.microsoft.com/office/drawing/2014/main" id="{2510EE68-00E0-42B4-BFB1-DD86CEFB616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1293256"/>
              <a:ext cx="203181" cy="247062"/>
            </a:xfrm>
            <a:prstGeom prst="rect">
              <a:avLst/>
            </a:prstGeom>
          </p:spPr>
        </p:pic>
        <p:pic>
          <p:nvPicPr>
            <p:cNvPr id="17" name="Graphic 16" descr="Man">
              <a:extLst>
                <a:ext uri="{FF2B5EF4-FFF2-40B4-BE49-F238E27FC236}">
                  <a16:creationId xmlns:a16="http://schemas.microsoft.com/office/drawing/2014/main" id="{489A8FE4-8B81-439D-B9E1-9CC00B2FA8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1293256"/>
              <a:ext cx="203181" cy="247062"/>
            </a:xfrm>
            <a:prstGeom prst="rect">
              <a:avLst/>
            </a:prstGeom>
          </p:spPr>
        </p:pic>
        <p:pic>
          <p:nvPicPr>
            <p:cNvPr id="18" name="Graphic 17" descr="Woman">
              <a:extLst>
                <a:ext uri="{FF2B5EF4-FFF2-40B4-BE49-F238E27FC236}">
                  <a16:creationId xmlns:a16="http://schemas.microsoft.com/office/drawing/2014/main" id="{76576D2A-14B4-4BB2-B868-8A94BE2CC5B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1293256"/>
              <a:ext cx="203181" cy="247062"/>
            </a:xfrm>
            <a:prstGeom prst="rect">
              <a:avLst/>
            </a:prstGeom>
          </p:spPr>
        </p:pic>
        <p:pic>
          <p:nvPicPr>
            <p:cNvPr id="19" name="Graphic 18" descr="Man">
              <a:extLst>
                <a:ext uri="{FF2B5EF4-FFF2-40B4-BE49-F238E27FC236}">
                  <a16:creationId xmlns:a16="http://schemas.microsoft.com/office/drawing/2014/main" id="{3F234278-E2A7-4ADA-8223-F593D28C1C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1293256"/>
              <a:ext cx="203181" cy="247062"/>
            </a:xfrm>
            <a:prstGeom prst="rect">
              <a:avLst/>
            </a:prstGeom>
          </p:spPr>
        </p:pic>
        <p:pic>
          <p:nvPicPr>
            <p:cNvPr id="20" name="Graphic 19" descr="Woman">
              <a:extLst>
                <a:ext uri="{FF2B5EF4-FFF2-40B4-BE49-F238E27FC236}">
                  <a16:creationId xmlns:a16="http://schemas.microsoft.com/office/drawing/2014/main" id="{8232F16A-A4C3-4308-9A14-4F4A6D6764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1293256"/>
              <a:ext cx="203181" cy="247062"/>
            </a:xfrm>
            <a:prstGeom prst="rect">
              <a:avLst/>
            </a:prstGeom>
          </p:spPr>
        </p:pic>
        <p:pic>
          <p:nvPicPr>
            <p:cNvPr id="21" name="Graphic 20" descr="Man">
              <a:extLst>
                <a:ext uri="{FF2B5EF4-FFF2-40B4-BE49-F238E27FC236}">
                  <a16:creationId xmlns:a16="http://schemas.microsoft.com/office/drawing/2014/main" id="{734D711A-73E7-4EAF-9085-85158374A2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1293256"/>
              <a:ext cx="203181" cy="247062"/>
            </a:xfrm>
            <a:prstGeom prst="rect">
              <a:avLst/>
            </a:prstGeom>
          </p:spPr>
        </p:pic>
        <p:pic>
          <p:nvPicPr>
            <p:cNvPr id="22" name="Graphic 21" descr="Woman">
              <a:extLst>
                <a:ext uri="{FF2B5EF4-FFF2-40B4-BE49-F238E27FC236}">
                  <a16:creationId xmlns:a16="http://schemas.microsoft.com/office/drawing/2014/main" id="{59FD64AB-509F-4028-9FAC-B2715771B9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1293256"/>
              <a:ext cx="203181" cy="247062"/>
            </a:xfrm>
            <a:prstGeom prst="rect">
              <a:avLst/>
            </a:prstGeom>
          </p:spPr>
        </p:pic>
        <p:pic>
          <p:nvPicPr>
            <p:cNvPr id="23" name="Graphic 22" descr="Man">
              <a:extLst>
                <a:ext uri="{FF2B5EF4-FFF2-40B4-BE49-F238E27FC236}">
                  <a16:creationId xmlns:a16="http://schemas.microsoft.com/office/drawing/2014/main" id="{728EAAD0-6A48-48B1-A4D1-2D0342DB4C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1546039"/>
              <a:ext cx="203181" cy="247062"/>
            </a:xfrm>
            <a:prstGeom prst="rect">
              <a:avLst/>
            </a:prstGeom>
          </p:spPr>
        </p:pic>
        <p:pic>
          <p:nvPicPr>
            <p:cNvPr id="24" name="Graphic 23" descr="Woman">
              <a:extLst>
                <a:ext uri="{FF2B5EF4-FFF2-40B4-BE49-F238E27FC236}">
                  <a16:creationId xmlns:a16="http://schemas.microsoft.com/office/drawing/2014/main" id="{6B129F0F-9765-4698-A10A-6B64AB354A8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1546039"/>
              <a:ext cx="203181" cy="247062"/>
            </a:xfrm>
            <a:prstGeom prst="rect">
              <a:avLst/>
            </a:prstGeom>
          </p:spPr>
        </p:pic>
        <p:pic>
          <p:nvPicPr>
            <p:cNvPr id="25" name="Graphic 24" descr="Man">
              <a:extLst>
                <a:ext uri="{FF2B5EF4-FFF2-40B4-BE49-F238E27FC236}">
                  <a16:creationId xmlns:a16="http://schemas.microsoft.com/office/drawing/2014/main" id="{069A28CB-EF97-4EDF-A3AE-5343D5D943A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1546039"/>
              <a:ext cx="203181" cy="247062"/>
            </a:xfrm>
            <a:prstGeom prst="rect">
              <a:avLst/>
            </a:prstGeom>
          </p:spPr>
        </p:pic>
        <p:pic>
          <p:nvPicPr>
            <p:cNvPr id="26" name="Graphic 25" descr="Woman">
              <a:extLst>
                <a:ext uri="{FF2B5EF4-FFF2-40B4-BE49-F238E27FC236}">
                  <a16:creationId xmlns:a16="http://schemas.microsoft.com/office/drawing/2014/main" id="{F6E931BE-8706-42E8-85D5-76DEBF8687C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1546039"/>
              <a:ext cx="203181" cy="247062"/>
            </a:xfrm>
            <a:prstGeom prst="rect">
              <a:avLst/>
            </a:prstGeom>
          </p:spPr>
        </p:pic>
        <p:pic>
          <p:nvPicPr>
            <p:cNvPr id="27" name="Graphic 26" descr="Man">
              <a:extLst>
                <a:ext uri="{FF2B5EF4-FFF2-40B4-BE49-F238E27FC236}">
                  <a16:creationId xmlns:a16="http://schemas.microsoft.com/office/drawing/2014/main" id="{DB871C01-4E19-4819-A655-651AE5F9F3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1546039"/>
              <a:ext cx="203181" cy="247062"/>
            </a:xfrm>
            <a:prstGeom prst="rect">
              <a:avLst/>
            </a:prstGeom>
          </p:spPr>
        </p:pic>
        <p:pic>
          <p:nvPicPr>
            <p:cNvPr id="28" name="Graphic 27" descr="Woman">
              <a:extLst>
                <a:ext uri="{FF2B5EF4-FFF2-40B4-BE49-F238E27FC236}">
                  <a16:creationId xmlns:a16="http://schemas.microsoft.com/office/drawing/2014/main" id="{FAB8CC4D-95F6-4532-A7A3-25C8C6A7AEA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1546039"/>
              <a:ext cx="203181" cy="247062"/>
            </a:xfrm>
            <a:prstGeom prst="rect">
              <a:avLst/>
            </a:prstGeom>
          </p:spPr>
        </p:pic>
        <p:pic>
          <p:nvPicPr>
            <p:cNvPr id="29" name="Graphic 28" descr="Man">
              <a:extLst>
                <a:ext uri="{FF2B5EF4-FFF2-40B4-BE49-F238E27FC236}">
                  <a16:creationId xmlns:a16="http://schemas.microsoft.com/office/drawing/2014/main" id="{AB3E5026-E843-41F0-8B7A-53A4AC6E68F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1546039"/>
              <a:ext cx="203181" cy="247062"/>
            </a:xfrm>
            <a:prstGeom prst="rect">
              <a:avLst/>
            </a:prstGeom>
          </p:spPr>
        </p:pic>
        <p:pic>
          <p:nvPicPr>
            <p:cNvPr id="30" name="Graphic 29" descr="Woman">
              <a:extLst>
                <a:ext uri="{FF2B5EF4-FFF2-40B4-BE49-F238E27FC236}">
                  <a16:creationId xmlns:a16="http://schemas.microsoft.com/office/drawing/2014/main" id="{6A63C9B8-033B-4422-90C9-F7637ADAB8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1546039"/>
              <a:ext cx="203181" cy="247062"/>
            </a:xfrm>
            <a:prstGeom prst="rect">
              <a:avLst/>
            </a:prstGeom>
          </p:spPr>
        </p:pic>
        <p:pic>
          <p:nvPicPr>
            <p:cNvPr id="31" name="Graphic 30" descr="Man">
              <a:extLst>
                <a:ext uri="{FF2B5EF4-FFF2-40B4-BE49-F238E27FC236}">
                  <a16:creationId xmlns:a16="http://schemas.microsoft.com/office/drawing/2014/main" id="{F572458E-0F2F-4C48-A391-DF558FFC3E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1546039"/>
              <a:ext cx="203181" cy="247062"/>
            </a:xfrm>
            <a:prstGeom prst="rect">
              <a:avLst/>
            </a:prstGeom>
          </p:spPr>
        </p:pic>
        <p:pic>
          <p:nvPicPr>
            <p:cNvPr id="32" name="Graphic 31" descr="Woman">
              <a:extLst>
                <a:ext uri="{FF2B5EF4-FFF2-40B4-BE49-F238E27FC236}">
                  <a16:creationId xmlns:a16="http://schemas.microsoft.com/office/drawing/2014/main" id="{E471BC32-5A78-4F5F-9210-95E56DAEF6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1546039"/>
              <a:ext cx="203181" cy="247062"/>
            </a:xfrm>
            <a:prstGeom prst="rect">
              <a:avLst/>
            </a:prstGeom>
          </p:spPr>
        </p:pic>
        <p:pic>
          <p:nvPicPr>
            <p:cNvPr id="33" name="Graphic 32" descr="Man">
              <a:extLst>
                <a:ext uri="{FF2B5EF4-FFF2-40B4-BE49-F238E27FC236}">
                  <a16:creationId xmlns:a16="http://schemas.microsoft.com/office/drawing/2014/main" id="{5EA322FD-8BBE-4440-B39C-5FDAD0DCC2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1546039"/>
              <a:ext cx="203181" cy="247062"/>
            </a:xfrm>
            <a:prstGeom prst="rect">
              <a:avLst/>
            </a:prstGeom>
          </p:spPr>
        </p:pic>
        <p:pic>
          <p:nvPicPr>
            <p:cNvPr id="34" name="Graphic 33" descr="Woman">
              <a:extLst>
                <a:ext uri="{FF2B5EF4-FFF2-40B4-BE49-F238E27FC236}">
                  <a16:creationId xmlns:a16="http://schemas.microsoft.com/office/drawing/2014/main" id="{6BC7CFB7-84A7-4DCD-8DFB-E2D6CB4492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1546039"/>
              <a:ext cx="203181" cy="247062"/>
            </a:xfrm>
            <a:prstGeom prst="rect">
              <a:avLst/>
            </a:prstGeom>
          </p:spPr>
        </p:pic>
        <p:pic>
          <p:nvPicPr>
            <p:cNvPr id="35" name="Graphic 34" descr="Man">
              <a:extLst>
                <a:ext uri="{FF2B5EF4-FFF2-40B4-BE49-F238E27FC236}">
                  <a16:creationId xmlns:a16="http://schemas.microsoft.com/office/drawing/2014/main" id="{6A2F6395-EBAB-4168-9094-6C1522950F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1546039"/>
              <a:ext cx="203181" cy="247062"/>
            </a:xfrm>
            <a:prstGeom prst="rect">
              <a:avLst/>
            </a:prstGeom>
          </p:spPr>
        </p:pic>
        <p:pic>
          <p:nvPicPr>
            <p:cNvPr id="36" name="Graphic 35" descr="Woman">
              <a:extLst>
                <a:ext uri="{FF2B5EF4-FFF2-40B4-BE49-F238E27FC236}">
                  <a16:creationId xmlns:a16="http://schemas.microsoft.com/office/drawing/2014/main" id="{02FD1106-2806-4801-874A-1D8B0490C47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1546039"/>
              <a:ext cx="203181" cy="247062"/>
            </a:xfrm>
            <a:prstGeom prst="rect">
              <a:avLst/>
            </a:prstGeom>
          </p:spPr>
        </p:pic>
        <p:pic>
          <p:nvPicPr>
            <p:cNvPr id="37" name="Graphic 36" descr="Man">
              <a:extLst>
                <a:ext uri="{FF2B5EF4-FFF2-40B4-BE49-F238E27FC236}">
                  <a16:creationId xmlns:a16="http://schemas.microsoft.com/office/drawing/2014/main" id="{E0CA05A9-9FBB-4C9A-B3F2-0FA5C23D1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1546039"/>
              <a:ext cx="203181" cy="247062"/>
            </a:xfrm>
            <a:prstGeom prst="rect">
              <a:avLst/>
            </a:prstGeom>
          </p:spPr>
        </p:pic>
        <p:pic>
          <p:nvPicPr>
            <p:cNvPr id="38" name="Graphic 37" descr="Woman">
              <a:extLst>
                <a:ext uri="{FF2B5EF4-FFF2-40B4-BE49-F238E27FC236}">
                  <a16:creationId xmlns:a16="http://schemas.microsoft.com/office/drawing/2014/main" id="{A861C96D-EF3B-4CE7-9AFE-B08BEF934B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1546039"/>
              <a:ext cx="203181" cy="247062"/>
            </a:xfrm>
            <a:prstGeom prst="rect">
              <a:avLst/>
            </a:prstGeom>
          </p:spPr>
        </p:pic>
        <p:pic>
          <p:nvPicPr>
            <p:cNvPr id="39" name="Graphic 38" descr="Man">
              <a:extLst>
                <a:ext uri="{FF2B5EF4-FFF2-40B4-BE49-F238E27FC236}">
                  <a16:creationId xmlns:a16="http://schemas.microsoft.com/office/drawing/2014/main" id="{4B9E8F52-7E7E-4C94-BB17-31D5CBCEA22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1546039"/>
              <a:ext cx="203181" cy="247062"/>
            </a:xfrm>
            <a:prstGeom prst="rect">
              <a:avLst/>
            </a:prstGeom>
          </p:spPr>
        </p:pic>
        <p:pic>
          <p:nvPicPr>
            <p:cNvPr id="40" name="Graphic 39" descr="Woman">
              <a:extLst>
                <a:ext uri="{FF2B5EF4-FFF2-40B4-BE49-F238E27FC236}">
                  <a16:creationId xmlns:a16="http://schemas.microsoft.com/office/drawing/2014/main" id="{6545587B-75FB-44C0-B324-DDC82EDC46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1546039"/>
              <a:ext cx="203181" cy="247062"/>
            </a:xfrm>
            <a:prstGeom prst="rect">
              <a:avLst/>
            </a:prstGeom>
          </p:spPr>
        </p:pic>
        <p:pic>
          <p:nvPicPr>
            <p:cNvPr id="41" name="Graphic 40" descr="Man">
              <a:extLst>
                <a:ext uri="{FF2B5EF4-FFF2-40B4-BE49-F238E27FC236}">
                  <a16:creationId xmlns:a16="http://schemas.microsoft.com/office/drawing/2014/main" id="{3BA3DAD7-8D12-4003-9E45-38E246A054E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1798823"/>
              <a:ext cx="203181" cy="247062"/>
            </a:xfrm>
            <a:prstGeom prst="rect">
              <a:avLst/>
            </a:prstGeom>
          </p:spPr>
        </p:pic>
        <p:pic>
          <p:nvPicPr>
            <p:cNvPr id="42" name="Graphic 41" descr="Woman">
              <a:extLst>
                <a:ext uri="{FF2B5EF4-FFF2-40B4-BE49-F238E27FC236}">
                  <a16:creationId xmlns:a16="http://schemas.microsoft.com/office/drawing/2014/main" id="{6FE9F772-427A-4972-8949-9742D1F2B9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1798823"/>
              <a:ext cx="203181" cy="247062"/>
            </a:xfrm>
            <a:prstGeom prst="rect">
              <a:avLst/>
            </a:prstGeom>
          </p:spPr>
        </p:pic>
        <p:pic>
          <p:nvPicPr>
            <p:cNvPr id="43" name="Graphic 42" descr="Man">
              <a:extLst>
                <a:ext uri="{FF2B5EF4-FFF2-40B4-BE49-F238E27FC236}">
                  <a16:creationId xmlns:a16="http://schemas.microsoft.com/office/drawing/2014/main" id="{197B5869-8302-4610-9A0A-BCF1851C72E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1798823"/>
              <a:ext cx="203181" cy="247062"/>
            </a:xfrm>
            <a:prstGeom prst="rect">
              <a:avLst/>
            </a:prstGeom>
          </p:spPr>
        </p:pic>
        <p:pic>
          <p:nvPicPr>
            <p:cNvPr id="44" name="Graphic 43" descr="Woman">
              <a:extLst>
                <a:ext uri="{FF2B5EF4-FFF2-40B4-BE49-F238E27FC236}">
                  <a16:creationId xmlns:a16="http://schemas.microsoft.com/office/drawing/2014/main" id="{CD48833C-31DF-4B46-8BAB-8AAF7154593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1798823"/>
              <a:ext cx="203181" cy="247062"/>
            </a:xfrm>
            <a:prstGeom prst="rect">
              <a:avLst/>
            </a:prstGeom>
          </p:spPr>
        </p:pic>
        <p:pic>
          <p:nvPicPr>
            <p:cNvPr id="45" name="Graphic 44" descr="Man">
              <a:extLst>
                <a:ext uri="{FF2B5EF4-FFF2-40B4-BE49-F238E27FC236}">
                  <a16:creationId xmlns:a16="http://schemas.microsoft.com/office/drawing/2014/main" id="{4540FE89-DEB5-4433-9A64-2BB890EC7D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1798823"/>
              <a:ext cx="203181" cy="247062"/>
            </a:xfrm>
            <a:prstGeom prst="rect">
              <a:avLst/>
            </a:prstGeom>
          </p:spPr>
        </p:pic>
        <p:pic>
          <p:nvPicPr>
            <p:cNvPr id="46" name="Graphic 45" descr="Woman">
              <a:extLst>
                <a:ext uri="{FF2B5EF4-FFF2-40B4-BE49-F238E27FC236}">
                  <a16:creationId xmlns:a16="http://schemas.microsoft.com/office/drawing/2014/main" id="{222AF068-B6A3-4EA4-8FF0-FAE91F061EA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1798823"/>
              <a:ext cx="203181" cy="247062"/>
            </a:xfrm>
            <a:prstGeom prst="rect">
              <a:avLst/>
            </a:prstGeom>
          </p:spPr>
        </p:pic>
        <p:pic>
          <p:nvPicPr>
            <p:cNvPr id="47" name="Graphic 46" descr="Man">
              <a:extLst>
                <a:ext uri="{FF2B5EF4-FFF2-40B4-BE49-F238E27FC236}">
                  <a16:creationId xmlns:a16="http://schemas.microsoft.com/office/drawing/2014/main" id="{831F6FBF-B65E-47A1-914C-CB292E3E76F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1798823"/>
              <a:ext cx="203181" cy="247062"/>
            </a:xfrm>
            <a:prstGeom prst="rect">
              <a:avLst/>
            </a:prstGeom>
          </p:spPr>
        </p:pic>
        <p:pic>
          <p:nvPicPr>
            <p:cNvPr id="48" name="Graphic 47" descr="Woman">
              <a:extLst>
                <a:ext uri="{FF2B5EF4-FFF2-40B4-BE49-F238E27FC236}">
                  <a16:creationId xmlns:a16="http://schemas.microsoft.com/office/drawing/2014/main" id="{D8B66707-2D55-4295-B5BA-2A83351088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1798823"/>
              <a:ext cx="203181" cy="247062"/>
            </a:xfrm>
            <a:prstGeom prst="rect">
              <a:avLst/>
            </a:prstGeom>
          </p:spPr>
        </p:pic>
        <p:pic>
          <p:nvPicPr>
            <p:cNvPr id="49" name="Graphic 48" descr="Man">
              <a:extLst>
                <a:ext uri="{FF2B5EF4-FFF2-40B4-BE49-F238E27FC236}">
                  <a16:creationId xmlns:a16="http://schemas.microsoft.com/office/drawing/2014/main" id="{31F48C44-D91D-4ED2-BC44-E3545142715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1798823"/>
              <a:ext cx="203181" cy="247062"/>
            </a:xfrm>
            <a:prstGeom prst="rect">
              <a:avLst/>
            </a:prstGeom>
          </p:spPr>
        </p:pic>
        <p:pic>
          <p:nvPicPr>
            <p:cNvPr id="50" name="Graphic 49" descr="Woman">
              <a:extLst>
                <a:ext uri="{FF2B5EF4-FFF2-40B4-BE49-F238E27FC236}">
                  <a16:creationId xmlns:a16="http://schemas.microsoft.com/office/drawing/2014/main" id="{66E04DB6-3151-42FB-AABC-47A1C7A32F8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1798823"/>
              <a:ext cx="203181" cy="247062"/>
            </a:xfrm>
            <a:prstGeom prst="rect">
              <a:avLst/>
            </a:prstGeom>
          </p:spPr>
        </p:pic>
        <p:pic>
          <p:nvPicPr>
            <p:cNvPr id="51" name="Graphic 50" descr="Man">
              <a:extLst>
                <a:ext uri="{FF2B5EF4-FFF2-40B4-BE49-F238E27FC236}">
                  <a16:creationId xmlns:a16="http://schemas.microsoft.com/office/drawing/2014/main" id="{5E742076-1B98-449F-A6AD-6B66F96A8F1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1798823"/>
              <a:ext cx="203181" cy="247062"/>
            </a:xfrm>
            <a:prstGeom prst="rect">
              <a:avLst/>
            </a:prstGeom>
          </p:spPr>
        </p:pic>
        <p:pic>
          <p:nvPicPr>
            <p:cNvPr id="52" name="Graphic 51" descr="Woman">
              <a:extLst>
                <a:ext uri="{FF2B5EF4-FFF2-40B4-BE49-F238E27FC236}">
                  <a16:creationId xmlns:a16="http://schemas.microsoft.com/office/drawing/2014/main" id="{B003BFD2-B822-464F-AB7F-FE842B2E467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1798823"/>
              <a:ext cx="203181" cy="247062"/>
            </a:xfrm>
            <a:prstGeom prst="rect">
              <a:avLst/>
            </a:prstGeom>
          </p:spPr>
        </p:pic>
        <p:pic>
          <p:nvPicPr>
            <p:cNvPr id="53" name="Graphic 52" descr="Man">
              <a:extLst>
                <a:ext uri="{FF2B5EF4-FFF2-40B4-BE49-F238E27FC236}">
                  <a16:creationId xmlns:a16="http://schemas.microsoft.com/office/drawing/2014/main" id="{D25196BF-C25B-4DC4-A2F7-1B9DFBCBA2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1798823"/>
              <a:ext cx="203181" cy="247062"/>
            </a:xfrm>
            <a:prstGeom prst="rect">
              <a:avLst/>
            </a:prstGeom>
          </p:spPr>
        </p:pic>
        <p:pic>
          <p:nvPicPr>
            <p:cNvPr id="54" name="Graphic 53" descr="Woman">
              <a:extLst>
                <a:ext uri="{FF2B5EF4-FFF2-40B4-BE49-F238E27FC236}">
                  <a16:creationId xmlns:a16="http://schemas.microsoft.com/office/drawing/2014/main" id="{8E0371C5-577D-475F-913E-ABE862347A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1798823"/>
              <a:ext cx="203181" cy="247062"/>
            </a:xfrm>
            <a:prstGeom prst="rect">
              <a:avLst/>
            </a:prstGeom>
          </p:spPr>
        </p:pic>
        <p:pic>
          <p:nvPicPr>
            <p:cNvPr id="55" name="Graphic 54" descr="Man">
              <a:extLst>
                <a:ext uri="{FF2B5EF4-FFF2-40B4-BE49-F238E27FC236}">
                  <a16:creationId xmlns:a16="http://schemas.microsoft.com/office/drawing/2014/main" id="{8B3A519E-53D7-4ADD-BB5A-C013E0256F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1798823"/>
              <a:ext cx="203181" cy="247062"/>
            </a:xfrm>
            <a:prstGeom prst="rect">
              <a:avLst/>
            </a:prstGeom>
          </p:spPr>
        </p:pic>
        <p:pic>
          <p:nvPicPr>
            <p:cNvPr id="56" name="Graphic 55" descr="Woman">
              <a:extLst>
                <a:ext uri="{FF2B5EF4-FFF2-40B4-BE49-F238E27FC236}">
                  <a16:creationId xmlns:a16="http://schemas.microsoft.com/office/drawing/2014/main" id="{4E026982-3E2A-4C0E-8B6B-6D2484C9814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1798823"/>
              <a:ext cx="203181" cy="247062"/>
            </a:xfrm>
            <a:prstGeom prst="rect">
              <a:avLst/>
            </a:prstGeom>
          </p:spPr>
        </p:pic>
        <p:pic>
          <p:nvPicPr>
            <p:cNvPr id="57" name="Graphic 56" descr="Man">
              <a:extLst>
                <a:ext uri="{FF2B5EF4-FFF2-40B4-BE49-F238E27FC236}">
                  <a16:creationId xmlns:a16="http://schemas.microsoft.com/office/drawing/2014/main" id="{069B70EE-B045-49B3-9055-3EB3D25A20A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1798823"/>
              <a:ext cx="203181" cy="247062"/>
            </a:xfrm>
            <a:prstGeom prst="rect">
              <a:avLst/>
            </a:prstGeom>
          </p:spPr>
        </p:pic>
        <p:pic>
          <p:nvPicPr>
            <p:cNvPr id="58" name="Graphic 57" descr="Woman">
              <a:extLst>
                <a:ext uri="{FF2B5EF4-FFF2-40B4-BE49-F238E27FC236}">
                  <a16:creationId xmlns:a16="http://schemas.microsoft.com/office/drawing/2014/main" id="{B2D846B4-BCE5-4B40-859A-A44CA926B3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1798823"/>
              <a:ext cx="203181" cy="247062"/>
            </a:xfrm>
            <a:prstGeom prst="rect">
              <a:avLst/>
            </a:prstGeom>
          </p:spPr>
        </p:pic>
        <p:pic>
          <p:nvPicPr>
            <p:cNvPr id="59" name="Graphic 58" descr="Man">
              <a:extLst>
                <a:ext uri="{FF2B5EF4-FFF2-40B4-BE49-F238E27FC236}">
                  <a16:creationId xmlns:a16="http://schemas.microsoft.com/office/drawing/2014/main" id="{BF3CF829-4D6C-441A-9479-109C1E05C1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2051607"/>
              <a:ext cx="203181" cy="247062"/>
            </a:xfrm>
            <a:prstGeom prst="rect">
              <a:avLst/>
            </a:prstGeom>
          </p:spPr>
        </p:pic>
        <p:pic>
          <p:nvPicPr>
            <p:cNvPr id="60" name="Graphic 59" descr="Woman">
              <a:extLst>
                <a:ext uri="{FF2B5EF4-FFF2-40B4-BE49-F238E27FC236}">
                  <a16:creationId xmlns:a16="http://schemas.microsoft.com/office/drawing/2014/main" id="{A9BE8B56-643F-4072-BE04-A67EE86D49D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2051607"/>
              <a:ext cx="203181" cy="247062"/>
            </a:xfrm>
            <a:prstGeom prst="rect">
              <a:avLst/>
            </a:prstGeom>
          </p:spPr>
        </p:pic>
        <p:pic>
          <p:nvPicPr>
            <p:cNvPr id="61" name="Graphic 60" descr="Man">
              <a:extLst>
                <a:ext uri="{FF2B5EF4-FFF2-40B4-BE49-F238E27FC236}">
                  <a16:creationId xmlns:a16="http://schemas.microsoft.com/office/drawing/2014/main" id="{DB18CF84-F132-41FC-A160-64F6A97BB2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2051607"/>
              <a:ext cx="203181" cy="247062"/>
            </a:xfrm>
            <a:prstGeom prst="rect">
              <a:avLst/>
            </a:prstGeom>
          </p:spPr>
        </p:pic>
        <p:pic>
          <p:nvPicPr>
            <p:cNvPr id="62" name="Graphic 61" descr="Woman">
              <a:extLst>
                <a:ext uri="{FF2B5EF4-FFF2-40B4-BE49-F238E27FC236}">
                  <a16:creationId xmlns:a16="http://schemas.microsoft.com/office/drawing/2014/main" id="{DD4F57CD-1F3F-4DE6-8A37-F6086FE2680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2051607"/>
              <a:ext cx="203181" cy="247062"/>
            </a:xfrm>
            <a:prstGeom prst="rect">
              <a:avLst/>
            </a:prstGeom>
          </p:spPr>
        </p:pic>
        <p:pic>
          <p:nvPicPr>
            <p:cNvPr id="63" name="Graphic 62" descr="Man">
              <a:extLst>
                <a:ext uri="{FF2B5EF4-FFF2-40B4-BE49-F238E27FC236}">
                  <a16:creationId xmlns:a16="http://schemas.microsoft.com/office/drawing/2014/main" id="{41384FA0-C265-4776-844E-ABB75E45D73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2051607"/>
              <a:ext cx="203181" cy="247062"/>
            </a:xfrm>
            <a:prstGeom prst="rect">
              <a:avLst/>
            </a:prstGeom>
          </p:spPr>
        </p:pic>
        <p:pic>
          <p:nvPicPr>
            <p:cNvPr id="64" name="Graphic 63" descr="Woman">
              <a:extLst>
                <a:ext uri="{FF2B5EF4-FFF2-40B4-BE49-F238E27FC236}">
                  <a16:creationId xmlns:a16="http://schemas.microsoft.com/office/drawing/2014/main" id="{87BCABF4-C847-4114-B7EA-3FBA0F956AA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2051607"/>
              <a:ext cx="203181" cy="247062"/>
            </a:xfrm>
            <a:prstGeom prst="rect">
              <a:avLst/>
            </a:prstGeom>
          </p:spPr>
        </p:pic>
        <p:pic>
          <p:nvPicPr>
            <p:cNvPr id="65" name="Graphic 64" descr="Man">
              <a:extLst>
                <a:ext uri="{FF2B5EF4-FFF2-40B4-BE49-F238E27FC236}">
                  <a16:creationId xmlns:a16="http://schemas.microsoft.com/office/drawing/2014/main" id="{732D3831-AF07-4F6C-BD82-BE1B8CF20F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2051607"/>
              <a:ext cx="203181" cy="247062"/>
            </a:xfrm>
            <a:prstGeom prst="rect">
              <a:avLst/>
            </a:prstGeom>
          </p:spPr>
        </p:pic>
        <p:pic>
          <p:nvPicPr>
            <p:cNvPr id="66" name="Graphic 65" descr="Woman">
              <a:extLst>
                <a:ext uri="{FF2B5EF4-FFF2-40B4-BE49-F238E27FC236}">
                  <a16:creationId xmlns:a16="http://schemas.microsoft.com/office/drawing/2014/main" id="{6CDDAE19-392B-4966-B04B-0F65D50DFF5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2051607"/>
              <a:ext cx="203181" cy="247062"/>
            </a:xfrm>
            <a:prstGeom prst="rect">
              <a:avLst/>
            </a:prstGeom>
          </p:spPr>
        </p:pic>
        <p:pic>
          <p:nvPicPr>
            <p:cNvPr id="67" name="Graphic 66" descr="Man">
              <a:extLst>
                <a:ext uri="{FF2B5EF4-FFF2-40B4-BE49-F238E27FC236}">
                  <a16:creationId xmlns:a16="http://schemas.microsoft.com/office/drawing/2014/main" id="{44D4ACAC-F024-43CC-8FA1-67DE7208DA6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2051607"/>
              <a:ext cx="203181" cy="247062"/>
            </a:xfrm>
            <a:prstGeom prst="rect">
              <a:avLst/>
            </a:prstGeom>
          </p:spPr>
        </p:pic>
        <p:pic>
          <p:nvPicPr>
            <p:cNvPr id="68" name="Graphic 67" descr="Woman">
              <a:extLst>
                <a:ext uri="{FF2B5EF4-FFF2-40B4-BE49-F238E27FC236}">
                  <a16:creationId xmlns:a16="http://schemas.microsoft.com/office/drawing/2014/main" id="{C2ACB872-23AB-4FB6-A14E-7ABC15B34BE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2051607"/>
              <a:ext cx="203181" cy="247062"/>
            </a:xfrm>
            <a:prstGeom prst="rect">
              <a:avLst/>
            </a:prstGeom>
          </p:spPr>
        </p:pic>
        <p:pic>
          <p:nvPicPr>
            <p:cNvPr id="69" name="Graphic 68" descr="Man">
              <a:extLst>
                <a:ext uri="{FF2B5EF4-FFF2-40B4-BE49-F238E27FC236}">
                  <a16:creationId xmlns:a16="http://schemas.microsoft.com/office/drawing/2014/main" id="{68DEB307-E946-4EBD-91F3-E9A76F85048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2051607"/>
              <a:ext cx="203181" cy="247062"/>
            </a:xfrm>
            <a:prstGeom prst="rect">
              <a:avLst/>
            </a:prstGeom>
          </p:spPr>
        </p:pic>
        <p:pic>
          <p:nvPicPr>
            <p:cNvPr id="70" name="Graphic 69" descr="Woman">
              <a:extLst>
                <a:ext uri="{FF2B5EF4-FFF2-40B4-BE49-F238E27FC236}">
                  <a16:creationId xmlns:a16="http://schemas.microsoft.com/office/drawing/2014/main" id="{C1214B04-27A6-465E-9556-E74B03DA073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2051607"/>
              <a:ext cx="203181" cy="247062"/>
            </a:xfrm>
            <a:prstGeom prst="rect">
              <a:avLst/>
            </a:prstGeom>
          </p:spPr>
        </p:pic>
        <p:pic>
          <p:nvPicPr>
            <p:cNvPr id="71" name="Graphic 70" descr="Man">
              <a:extLst>
                <a:ext uri="{FF2B5EF4-FFF2-40B4-BE49-F238E27FC236}">
                  <a16:creationId xmlns:a16="http://schemas.microsoft.com/office/drawing/2014/main" id="{8F18FAD4-39CB-4C79-AA1D-583D85364F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2051607"/>
              <a:ext cx="203181" cy="247062"/>
            </a:xfrm>
            <a:prstGeom prst="rect">
              <a:avLst/>
            </a:prstGeom>
          </p:spPr>
        </p:pic>
        <p:pic>
          <p:nvPicPr>
            <p:cNvPr id="72" name="Graphic 71" descr="Woman">
              <a:extLst>
                <a:ext uri="{FF2B5EF4-FFF2-40B4-BE49-F238E27FC236}">
                  <a16:creationId xmlns:a16="http://schemas.microsoft.com/office/drawing/2014/main" id="{00336C47-DF83-465E-BB09-81301DF80C8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2051607"/>
              <a:ext cx="203181" cy="247062"/>
            </a:xfrm>
            <a:prstGeom prst="rect">
              <a:avLst/>
            </a:prstGeom>
          </p:spPr>
        </p:pic>
        <p:pic>
          <p:nvPicPr>
            <p:cNvPr id="73" name="Graphic 72" descr="Man">
              <a:extLst>
                <a:ext uri="{FF2B5EF4-FFF2-40B4-BE49-F238E27FC236}">
                  <a16:creationId xmlns:a16="http://schemas.microsoft.com/office/drawing/2014/main" id="{50D91F88-5765-4DDF-AC4B-FC31D92B57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2051607"/>
              <a:ext cx="203181" cy="247062"/>
            </a:xfrm>
            <a:prstGeom prst="rect">
              <a:avLst/>
            </a:prstGeom>
          </p:spPr>
        </p:pic>
        <p:pic>
          <p:nvPicPr>
            <p:cNvPr id="74" name="Graphic 73" descr="Woman">
              <a:extLst>
                <a:ext uri="{FF2B5EF4-FFF2-40B4-BE49-F238E27FC236}">
                  <a16:creationId xmlns:a16="http://schemas.microsoft.com/office/drawing/2014/main" id="{54DF1BE5-4E93-4547-AB03-DAAE407CA5B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2051607"/>
              <a:ext cx="203181" cy="247062"/>
            </a:xfrm>
            <a:prstGeom prst="rect">
              <a:avLst/>
            </a:prstGeom>
          </p:spPr>
        </p:pic>
        <p:pic>
          <p:nvPicPr>
            <p:cNvPr id="75" name="Graphic 74" descr="Man">
              <a:extLst>
                <a:ext uri="{FF2B5EF4-FFF2-40B4-BE49-F238E27FC236}">
                  <a16:creationId xmlns:a16="http://schemas.microsoft.com/office/drawing/2014/main" id="{A77EC251-9DB3-40CC-80FF-E5EB1E5571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2051607"/>
              <a:ext cx="203181" cy="247062"/>
            </a:xfrm>
            <a:prstGeom prst="rect">
              <a:avLst/>
            </a:prstGeom>
          </p:spPr>
        </p:pic>
        <p:pic>
          <p:nvPicPr>
            <p:cNvPr id="76" name="Graphic 75" descr="Woman">
              <a:extLst>
                <a:ext uri="{FF2B5EF4-FFF2-40B4-BE49-F238E27FC236}">
                  <a16:creationId xmlns:a16="http://schemas.microsoft.com/office/drawing/2014/main" id="{15B79DAD-8503-4C0C-8D3F-B1C82728E02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2051607"/>
              <a:ext cx="203181" cy="247062"/>
            </a:xfrm>
            <a:prstGeom prst="rect">
              <a:avLst/>
            </a:prstGeom>
          </p:spPr>
        </p:pic>
        <p:pic>
          <p:nvPicPr>
            <p:cNvPr id="77" name="Graphic 76" descr="Man">
              <a:extLst>
                <a:ext uri="{FF2B5EF4-FFF2-40B4-BE49-F238E27FC236}">
                  <a16:creationId xmlns:a16="http://schemas.microsoft.com/office/drawing/2014/main" id="{A80F4C8F-C581-4191-AFF3-14F66F2692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2304391"/>
              <a:ext cx="203181" cy="247062"/>
            </a:xfrm>
            <a:prstGeom prst="rect">
              <a:avLst/>
            </a:prstGeom>
          </p:spPr>
        </p:pic>
        <p:pic>
          <p:nvPicPr>
            <p:cNvPr id="78" name="Graphic 77" descr="Woman">
              <a:extLst>
                <a:ext uri="{FF2B5EF4-FFF2-40B4-BE49-F238E27FC236}">
                  <a16:creationId xmlns:a16="http://schemas.microsoft.com/office/drawing/2014/main" id="{5FC57CA9-C176-421D-8697-5910F52243F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2304391"/>
              <a:ext cx="203181" cy="247062"/>
            </a:xfrm>
            <a:prstGeom prst="rect">
              <a:avLst/>
            </a:prstGeom>
          </p:spPr>
        </p:pic>
        <p:pic>
          <p:nvPicPr>
            <p:cNvPr id="79" name="Graphic 78" descr="Man">
              <a:extLst>
                <a:ext uri="{FF2B5EF4-FFF2-40B4-BE49-F238E27FC236}">
                  <a16:creationId xmlns:a16="http://schemas.microsoft.com/office/drawing/2014/main" id="{CDBE7BCE-E064-4413-B917-A714130542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2304391"/>
              <a:ext cx="203181" cy="247062"/>
            </a:xfrm>
            <a:prstGeom prst="rect">
              <a:avLst/>
            </a:prstGeom>
          </p:spPr>
        </p:pic>
        <p:pic>
          <p:nvPicPr>
            <p:cNvPr id="80" name="Graphic 79" descr="Woman">
              <a:extLst>
                <a:ext uri="{FF2B5EF4-FFF2-40B4-BE49-F238E27FC236}">
                  <a16:creationId xmlns:a16="http://schemas.microsoft.com/office/drawing/2014/main" id="{B915C328-3231-495E-84D8-2E6C454E91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2304391"/>
              <a:ext cx="203181" cy="247062"/>
            </a:xfrm>
            <a:prstGeom prst="rect">
              <a:avLst/>
            </a:prstGeom>
          </p:spPr>
        </p:pic>
        <p:pic>
          <p:nvPicPr>
            <p:cNvPr id="81" name="Graphic 80" descr="Man">
              <a:extLst>
                <a:ext uri="{FF2B5EF4-FFF2-40B4-BE49-F238E27FC236}">
                  <a16:creationId xmlns:a16="http://schemas.microsoft.com/office/drawing/2014/main" id="{7EABD210-A180-4067-80ED-92719CE9147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2304391"/>
              <a:ext cx="203181" cy="247062"/>
            </a:xfrm>
            <a:prstGeom prst="rect">
              <a:avLst/>
            </a:prstGeom>
          </p:spPr>
        </p:pic>
        <p:pic>
          <p:nvPicPr>
            <p:cNvPr id="82" name="Graphic 81" descr="Woman">
              <a:extLst>
                <a:ext uri="{FF2B5EF4-FFF2-40B4-BE49-F238E27FC236}">
                  <a16:creationId xmlns:a16="http://schemas.microsoft.com/office/drawing/2014/main" id="{ABBC1E4F-0749-4BF4-9D3A-D8013D79EF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2304391"/>
              <a:ext cx="203181" cy="247062"/>
            </a:xfrm>
            <a:prstGeom prst="rect">
              <a:avLst/>
            </a:prstGeom>
          </p:spPr>
        </p:pic>
        <p:pic>
          <p:nvPicPr>
            <p:cNvPr id="83" name="Graphic 82" descr="Man">
              <a:extLst>
                <a:ext uri="{FF2B5EF4-FFF2-40B4-BE49-F238E27FC236}">
                  <a16:creationId xmlns:a16="http://schemas.microsoft.com/office/drawing/2014/main" id="{F3C3E5DB-77FD-4201-AB33-9DFE9AA31E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2304391"/>
              <a:ext cx="203181" cy="247062"/>
            </a:xfrm>
            <a:prstGeom prst="rect">
              <a:avLst/>
            </a:prstGeom>
          </p:spPr>
        </p:pic>
        <p:pic>
          <p:nvPicPr>
            <p:cNvPr id="84" name="Graphic 83" descr="Woman">
              <a:extLst>
                <a:ext uri="{FF2B5EF4-FFF2-40B4-BE49-F238E27FC236}">
                  <a16:creationId xmlns:a16="http://schemas.microsoft.com/office/drawing/2014/main" id="{A7435D7F-DB4E-49F2-8872-6A60B02674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2304391"/>
              <a:ext cx="203181" cy="247062"/>
            </a:xfrm>
            <a:prstGeom prst="rect">
              <a:avLst/>
            </a:prstGeom>
          </p:spPr>
        </p:pic>
        <p:pic>
          <p:nvPicPr>
            <p:cNvPr id="85" name="Graphic 84" descr="Man">
              <a:extLst>
                <a:ext uri="{FF2B5EF4-FFF2-40B4-BE49-F238E27FC236}">
                  <a16:creationId xmlns:a16="http://schemas.microsoft.com/office/drawing/2014/main" id="{48962B39-AF30-4583-8856-0850475CD1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2304391"/>
              <a:ext cx="203181" cy="247062"/>
            </a:xfrm>
            <a:prstGeom prst="rect">
              <a:avLst/>
            </a:prstGeom>
          </p:spPr>
        </p:pic>
        <p:pic>
          <p:nvPicPr>
            <p:cNvPr id="86" name="Graphic 85" descr="Woman">
              <a:extLst>
                <a:ext uri="{FF2B5EF4-FFF2-40B4-BE49-F238E27FC236}">
                  <a16:creationId xmlns:a16="http://schemas.microsoft.com/office/drawing/2014/main" id="{EDDD19E7-0C13-441E-BF70-8234A3633F5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2304391"/>
              <a:ext cx="203181" cy="247062"/>
            </a:xfrm>
            <a:prstGeom prst="rect">
              <a:avLst/>
            </a:prstGeom>
          </p:spPr>
        </p:pic>
        <p:pic>
          <p:nvPicPr>
            <p:cNvPr id="87" name="Graphic 86" descr="Man">
              <a:extLst>
                <a:ext uri="{FF2B5EF4-FFF2-40B4-BE49-F238E27FC236}">
                  <a16:creationId xmlns:a16="http://schemas.microsoft.com/office/drawing/2014/main" id="{23094351-CEE8-4212-86D6-51B9E79766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2304391"/>
              <a:ext cx="203181" cy="247062"/>
            </a:xfrm>
            <a:prstGeom prst="rect">
              <a:avLst/>
            </a:prstGeom>
          </p:spPr>
        </p:pic>
        <p:pic>
          <p:nvPicPr>
            <p:cNvPr id="88" name="Graphic 87" descr="Woman">
              <a:extLst>
                <a:ext uri="{FF2B5EF4-FFF2-40B4-BE49-F238E27FC236}">
                  <a16:creationId xmlns:a16="http://schemas.microsoft.com/office/drawing/2014/main" id="{97879924-07C6-4DEC-B50A-FC038351F9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2304391"/>
              <a:ext cx="203181" cy="247062"/>
            </a:xfrm>
            <a:prstGeom prst="rect">
              <a:avLst/>
            </a:prstGeom>
          </p:spPr>
        </p:pic>
        <p:pic>
          <p:nvPicPr>
            <p:cNvPr id="89" name="Graphic 88" descr="Man">
              <a:extLst>
                <a:ext uri="{FF2B5EF4-FFF2-40B4-BE49-F238E27FC236}">
                  <a16:creationId xmlns:a16="http://schemas.microsoft.com/office/drawing/2014/main" id="{95527297-4419-454F-975A-F2E922336EF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2304391"/>
              <a:ext cx="203181" cy="247062"/>
            </a:xfrm>
            <a:prstGeom prst="rect">
              <a:avLst/>
            </a:prstGeom>
          </p:spPr>
        </p:pic>
        <p:pic>
          <p:nvPicPr>
            <p:cNvPr id="90" name="Graphic 89" descr="Woman">
              <a:extLst>
                <a:ext uri="{FF2B5EF4-FFF2-40B4-BE49-F238E27FC236}">
                  <a16:creationId xmlns:a16="http://schemas.microsoft.com/office/drawing/2014/main" id="{BB9271BF-BA28-4331-A215-9D4C8DF3B2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2304391"/>
              <a:ext cx="203181" cy="247062"/>
            </a:xfrm>
            <a:prstGeom prst="rect">
              <a:avLst/>
            </a:prstGeom>
          </p:spPr>
        </p:pic>
        <p:pic>
          <p:nvPicPr>
            <p:cNvPr id="91" name="Graphic 90" descr="Man">
              <a:extLst>
                <a:ext uri="{FF2B5EF4-FFF2-40B4-BE49-F238E27FC236}">
                  <a16:creationId xmlns:a16="http://schemas.microsoft.com/office/drawing/2014/main" id="{120B1763-91CF-4AC6-9243-ED65CE7088C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2304391"/>
              <a:ext cx="203181" cy="247062"/>
            </a:xfrm>
            <a:prstGeom prst="rect">
              <a:avLst/>
            </a:prstGeom>
          </p:spPr>
        </p:pic>
        <p:pic>
          <p:nvPicPr>
            <p:cNvPr id="92" name="Graphic 91" descr="Woman">
              <a:extLst>
                <a:ext uri="{FF2B5EF4-FFF2-40B4-BE49-F238E27FC236}">
                  <a16:creationId xmlns:a16="http://schemas.microsoft.com/office/drawing/2014/main" id="{136D98CF-5872-405F-A9F0-ED04AC9C79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2304391"/>
              <a:ext cx="203181" cy="247062"/>
            </a:xfrm>
            <a:prstGeom prst="rect">
              <a:avLst/>
            </a:prstGeom>
          </p:spPr>
        </p:pic>
        <p:pic>
          <p:nvPicPr>
            <p:cNvPr id="93" name="Graphic 92" descr="Man">
              <a:extLst>
                <a:ext uri="{FF2B5EF4-FFF2-40B4-BE49-F238E27FC236}">
                  <a16:creationId xmlns:a16="http://schemas.microsoft.com/office/drawing/2014/main" id="{22A0E247-5678-4B78-83B2-1482E3038C8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2304391"/>
              <a:ext cx="203181" cy="247062"/>
            </a:xfrm>
            <a:prstGeom prst="rect">
              <a:avLst/>
            </a:prstGeom>
          </p:spPr>
        </p:pic>
        <p:pic>
          <p:nvPicPr>
            <p:cNvPr id="94" name="Graphic 93" descr="Woman">
              <a:extLst>
                <a:ext uri="{FF2B5EF4-FFF2-40B4-BE49-F238E27FC236}">
                  <a16:creationId xmlns:a16="http://schemas.microsoft.com/office/drawing/2014/main" id="{5111F428-86D2-4962-96BA-6E3FB4A9EF7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2304391"/>
              <a:ext cx="203181" cy="247062"/>
            </a:xfrm>
            <a:prstGeom prst="rect">
              <a:avLst/>
            </a:prstGeom>
          </p:spPr>
        </p:pic>
        <p:pic>
          <p:nvPicPr>
            <p:cNvPr id="95" name="Graphic 94" descr="Man">
              <a:extLst>
                <a:ext uri="{FF2B5EF4-FFF2-40B4-BE49-F238E27FC236}">
                  <a16:creationId xmlns:a16="http://schemas.microsoft.com/office/drawing/2014/main" id="{34A67A82-833D-410B-80F9-7CF39D0653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2557172"/>
              <a:ext cx="203181" cy="247062"/>
            </a:xfrm>
            <a:prstGeom prst="rect">
              <a:avLst/>
            </a:prstGeom>
          </p:spPr>
        </p:pic>
        <p:pic>
          <p:nvPicPr>
            <p:cNvPr id="96" name="Graphic 95" descr="Woman">
              <a:extLst>
                <a:ext uri="{FF2B5EF4-FFF2-40B4-BE49-F238E27FC236}">
                  <a16:creationId xmlns:a16="http://schemas.microsoft.com/office/drawing/2014/main" id="{7B57FDB6-4714-497B-9B1E-96C3801FF63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2557172"/>
              <a:ext cx="203181" cy="247062"/>
            </a:xfrm>
            <a:prstGeom prst="rect">
              <a:avLst/>
            </a:prstGeom>
          </p:spPr>
        </p:pic>
        <p:pic>
          <p:nvPicPr>
            <p:cNvPr id="97" name="Graphic 96" descr="Man">
              <a:extLst>
                <a:ext uri="{FF2B5EF4-FFF2-40B4-BE49-F238E27FC236}">
                  <a16:creationId xmlns:a16="http://schemas.microsoft.com/office/drawing/2014/main" id="{4A750F99-EC69-4F8C-A958-DE0B8590F49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2557172"/>
              <a:ext cx="203181" cy="247062"/>
            </a:xfrm>
            <a:prstGeom prst="rect">
              <a:avLst/>
            </a:prstGeom>
          </p:spPr>
        </p:pic>
        <p:pic>
          <p:nvPicPr>
            <p:cNvPr id="98" name="Graphic 97" descr="Woman">
              <a:extLst>
                <a:ext uri="{FF2B5EF4-FFF2-40B4-BE49-F238E27FC236}">
                  <a16:creationId xmlns:a16="http://schemas.microsoft.com/office/drawing/2014/main" id="{44323B5F-B24E-49F4-8929-E226F37A292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2557172"/>
              <a:ext cx="203181" cy="247062"/>
            </a:xfrm>
            <a:prstGeom prst="rect">
              <a:avLst/>
            </a:prstGeom>
          </p:spPr>
        </p:pic>
        <p:pic>
          <p:nvPicPr>
            <p:cNvPr id="99" name="Graphic 98" descr="Man">
              <a:extLst>
                <a:ext uri="{FF2B5EF4-FFF2-40B4-BE49-F238E27FC236}">
                  <a16:creationId xmlns:a16="http://schemas.microsoft.com/office/drawing/2014/main" id="{378D1783-2D7F-4486-B1F8-22E7C5FF19D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2557172"/>
              <a:ext cx="203181" cy="247062"/>
            </a:xfrm>
            <a:prstGeom prst="rect">
              <a:avLst/>
            </a:prstGeom>
          </p:spPr>
        </p:pic>
        <p:pic>
          <p:nvPicPr>
            <p:cNvPr id="100" name="Graphic 99" descr="Woman">
              <a:extLst>
                <a:ext uri="{FF2B5EF4-FFF2-40B4-BE49-F238E27FC236}">
                  <a16:creationId xmlns:a16="http://schemas.microsoft.com/office/drawing/2014/main" id="{820E1F14-F834-4B2E-A73D-803F244FA4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2557172"/>
              <a:ext cx="203181" cy="247062"/>
            </a:xfrm>
            <a:prstGeom prst="rect">
              <a:avLst/>
            </a:prstGeom>
          </p:spPr>
        </p:pic>
        <p:pic>
          <p:nvPicPr>
            <p:cNvPr id="101" name="Graphic 100" descr="Man">
              <a:extLst>
                <a:ext uri="{FF2B5EF4-FFF2-40B4-BE49-F238E27FC236}">
                  <a16:creationId xmlns:a16="http://schemas.microsoft.com/office/drawing/2014/main" id="{9EB8E9CE-955B-4ABE-BCB3-850F49365D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2557172"/>
              <a:ext cx="203181" cy="247062"/>
            </a:xfrm>
            <a:prstGeom prst="rect">
              <a:avLst/>
            </a:prstGeom>
          </p:spPr>
        </p:pic>
        <p:pic>
          <p:nvPicPr>
            <p:cNvPr id="102" name="Graphic 101" descr="Woman">
              <a:extLst>
                <a:ext uri="{FF2B5EF4-FFF2-40B4-BE49-F238E27FC236}">
                  <a16:creationId xmlns:a16="http://schemas.microsoft.com/office/drawing/2014/main" id="{C6CEAE4F-27D0-4A0C-88EF-405EFA282AA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2557172"/>
              <a:ext cx="203181" cy="247062"/>
            </a:xfrm>
            <a:prstGeom prst="rect">
              <a:avLst/>
            </a:prstGeom>
          </p:spPr>
        </p:pic>
        <p:pic>
          <p:nvPicPr>
            <p:cNvPr id="103" name="Graphic 102" descr="Man">
              <a:extLst>
                <a:ext uri="{FF2B5EF4-FFF2-40B4-BE49-F238E27FC236}">
                  <a16:creationId xmlns:a16="http://schemas.microsoft.com/office/drawing/2014/main" id="{73E85CBE-8DBE-4388-8294-9123A507E71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2557172"/>
              <a:ext cx="203181" cy="247062"/>
            </a:xfrm>
            <a:prstGeom prst="rect">
              <a:avLst/>
            </a:prstGeom>
          </p:spPr>
        </p:pic>
        <p:pic>
          <p:nvPicPr>
            <p:cNvPr id="104" name="Graphic 103" descr="Woman">
              <a:extLst>
                <a:ext uri="{FF2B5EF4-FFF2-40B4-BE49-F238E27FC236}">
                  <a16:creationId xmlns:a16="http://schemas.microsoft.com/office/drawing/2014/main" id="{9E550F75-39D8-4B21-BCD8-5D08C002FC1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2557172"/>
              <a:ext cx="203181" cy="247062"/>
            </a:xfrm>
            <a:prstGeom prst="rect">
              <a:avLst/>
            </a:prstGeom>
          </p:spPr>
        </p:pic>
        <p:pic>
          <p:nvPicPr>
            <p:cNvPr id="105" name="Graphic 104" descr="Man">
              <a:extLst>
                <a:ext uri="{FF2B5EF4-FFF2-40B4-BE49-F238E27FC236}">
                  <a16:creationId xmlns:a16="http://schemas.microsoft.com/office/drawing/2014/main" id="{69617574-2EB2-4B21-9595-31B37E0A77A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2557172"/>
              <a:ext cx="203181" cy="247062"/>
            </a:xfrm>
            <a:prstGeom prst="rect">
              <a:avLst/>
            </a:prstGeom>
          </p:spPr>
        </p:pic>
        <p:pic>
          <p:nvPicPr>
            <p:cNvPr id="106" name="Graphic 105" descr="Woman">
              <a:extLst>
                <a:ext uri="{FF2B5EF4-FFF2-40B4-BE49-F238E27FC236}">
                  <a16:creationId xmlns:a16="http://schemas.microsoft.com/office/drawing/2014/main" id="{99E9E41E-16E8-469E-91FD-0B58E60757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2557172"/>
              <a:ext cx="203181" cy="247062"/>
            </a:xfrm>
            <a:prstGeom prst="rect">
              <a:avLst/>
            </a:prstGeom>
          </p:spPr>
        </p:pic>
        <p:pic>
          <p:nvPicPr>
            <p:cNvPr id="107" name="Graphic 106" descr="Man">
              <a:extLst>
                <a:ext uri="{FF2B5EF4-FFF2-40B4-BE49-F238E27FC236}">
                  <a16:creationId xmlns:a16="http://schemas.microsoft.com/office/drawing/2014/main" id="{4A6D952C-BF1E-49A1-8837-DA538F9508E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2557172"/>
              <a:ext cx="203181" cy="247062"/>
            </a:xfrm>
            <a:prstGeom prst="rect">
              <a:avLst/>
            </a:prstGeom>
          </p:spPr>
        </p:pic>
        <p:pic>
          <p:nvPicPr>
            <p:cNvPr id="108" name="Graphic 107" descr="Woman">
              <a:extLst>
                <a:ext uri="{FF2B5EF4-FFF2-40B4-BE49-F238E27FC236}">
                  <a16:creationId xmlns:a16="http://schemas.microsoft.com/office/drawing/2014/main" id="{18B3CD02-0222-48D8-AEB8-80C6E627EE2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2557172"/>
              <a:ext cx="203181" cy="247062"/>
            </a:xfrm>
            <a:prstGeom prst="rect">
              <a:avLst/>
            </a:prstGeom>
          </p:spPr>
        </p:pic>
        <p:pic>
          <p:nvPicPr>
            <p:cNvPr id="109" name="Graphic 108" descr="Man">
              <a:extLst>
                <a:ext uri="{FF2B5EF4-FFF2-40B4-BE49-F238E27FC236}">
                  <a16:creationId xmlns:a16="http://schemas.microsoft.com/office/drawing/2014/main" id="{3254C2E8-30C2-4792-97BF-5AC217A0407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2557172"/>
              <a:ext cx="203181" cy="247062"/>
            </a:xfrm>
            <a:prstGeom prst="rect">
              <a:avLst/>
            </a:prstGeom>
          </p:spPr>
        </p:pic>
        <p:pic>
          <p:nvPicPr>
            <p:cNvPr id="110" name="Graphic 109" descr="Woman">
              <a:extLst>
                <a:ext uri="{FF2B5EF4-FFF2-40B4-BE49-F238E27FC236}">
                  <a16:creationId xmlns:a16="http://schemas.microsoft.com/office/drawing/2014/main" id="{4B3CCBB2-CFE6-47AF-8B26-61E696AC24B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2557172"/>
              <a:ext cx="203181" cy="247062"/>
            </a:xfrm>
            <a:prstGeom prst="rect">
              <a:avLst/>
            </a:prstGeom>
          </p:spPr>
        </p:pic>
        <p:pic>
          <p:nvPicPr>
            <p:cNvPr id="111" name="Graphic 110" descr="Man">
              <a:extLst>
                <a:ext uri="{FF2B5EF4-FFF2-40B4-BE49-F238E27FC236}">
                  <a16:creationId xmlns:a16="http://schemas.microsoft.com/office/drawing/2014/main" id="{203ADDC0-E2C6-42CC-9B61-0AA9DCBDC74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2557172"/>
              <a:ext cx="203181" cy="247062"/>
            </a:xfrm>
            <a:prstGeom prst="rect">
              <a:avLst/>
            </a:prstGeom>
          </p:spPr>
        </p:pic>
        <p:pic>
          <p:nvPicPr>
            <p:cNvPr id="112" name="Graphic 111" descr="Woman">
              <a:extLst>
                <a:ext uri="{FF2B5EF4-FFF2-40B4-BE49-F238E27FC236}">
                  <a16:creationId xmlns:a16="http://schemas.microsoft.com/office/drawing/2014/main" id="{64480D0A-15C1-4DAD-8845-E0F9B7F70D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2557172"/>
              <a:ext cx="203181" cy="247062"/>
            </a:xfrm>
            <a:prstGeom prst="rect">
              <a:avLst/>
            </a:prstGeom>
          </p:spPr>
        </p:pic>
        <p:pic>
          <p:nvPicPr>
            <p:cNvPr id="113" name="Graphic 112" descr="Man">
              <a:extLst>
                <a:ext uri="{FF2B5EF4-FFF2-40B4-BE49-F238E27FC236}">
                  <a16:creationId xmlns:a16="http://schemas.microsoft.com/office/drawing/2014/main" id="{120AA5D1-75BE-47F2-88C7-4D6992DFBF3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2804234"/>
              <a:ext cx="203181" cy="247062"/>
            </a:xfrm>
            <a:prstGeom prst="rect">
              <a:avLst/>
            </a:prstGeom>
          </p:spPr>
        </p:pic>
        <p:pic>
          <p:nvPicPr>
            <p:cNvPr id="114" name="Graphic 113" descr="Woman">
              <a:extLst>
                <a:ext uri="{FF2B5EF4-FFF2-40B4-BE49-F238E27FC236}">
                  <a16:creationId xmlns:a16="http://schemas.microsoft.com/office/drawing/2014/main" id="{2A2C4B40-49D0-4280-8327-4371558CE23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2804234"/>
              <a:ext cx="203181" cy="247062"/>
            </a:xfrm>
            <a:prstGeom prst="rect">
              <a:avLst/>
            </a:prstGeom>
          </p:spPr>
        </p:pic>
        <p:pic>
          <p:nvPicPr>
            <p:cNvPr id="115" name="Graphic 114" descr="Man">
              <a:extLst>
                <a:ext uri="{FF2B5EF4-FFF2-40B4-BE49-F238E27FC236}">
                  <a16:creationId xmlns:a16="http://schemas.microsoft.com/office/drawing/2014/main" id="{34A534A1-8FE0-421C-B47B-D113DA6B21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2804234"/>
              <a:ext cx="203181" cy="247062"/>
            </a:xfrm>
            <a:prstGeom prst="rect">
              <a:avLst/>
            </a:prstGeom>
          </p:spPr>
        </p:pic>
        <p:pic>
          <p:nvPicPr>
            <p:cNvPr id="116" name="Graphic 115" descr="Woman">
              <a:extLst>
                <a:ext uri="{FF2B5EF4-FFF2-40B4-BE49-F238E27FC236}">
                  <a16:creationId xmlns:a16="http://schemas.microsoft.com/office/drawing/2014/main" id="{EEC809E4-EFB3-400C-8B3B-1F74DD93271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2804234"/>
              <a:ext cx="203181" cy="247062"/>
            </a:xfrm>
            <a:prstGeom prst="rect">
              <a:avLst/>
            </a:prstGeom>
          </p:spPr>
        </p:pic>
        <p:pic>
          <p:nvPicPr>
            <p:cNvPr id="117" name="Graphic 116" descr="Man">
              <a:extLst>
                <a:ext uri="{FF2B5EF4-FFF2-40B4-BE49-F238E27FC236}">
                  <a16:creationId xmlns:a16="http://schemas.microsoft.com/office/drawing/2014/main" id="{3BF9D3E4-F337-4C5C-9157-1EE9F58AA9F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2804234"/>
              <a:ext cx="203181" cy="247062"/>
            </a:xfrm>
            <a:prstGeom prst="rect">
              <a:avLst/>
            </a:prstGeom>
          </p:spPr>
        </p:pic>
        <p:pic>
          <p:nvPicPr>
            <p:cNvPr id="118" name="Graphic 117" descr="Woman">
              <a:extLst>
                <a:ext uri="{FF2B5EF4-FFF2-40B4-BE49-F238E27FC236}">
                  <a16:creationId xmlns:a16="http://schemas.microsoft.com/office/drawing/2014/main" id="{CFC728E4-FA79-442E-B8AF-EB824DD66C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2804234"/>
              <a:ext cx="203181" cy="247062"/>
            </a:xfrm>
            <a:prstGeom prst="rect">
              <a:avLst/>
            </a:prstGeom>
          </p:spPr>
        </p:pic>
        <p:pic>
          <p:nvPicPr>
            <p:cNvPr id="119" name="Graphic 118" descr="Man">
              <a:extLst>
                <a:ext uri="{FF2B5EF4-FFF2-40B4-BE49-F238E27FC236}">
                  <a16:creationId xmlns:a16="http://schemas.microsoft.com/office/drawing/2014/main" id="{2F062DAA-E0E2-44F3-AAB5-057574A9BEF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2804234"/>
              <a:ext cx="203181" cy="247062"/>
            </a:xfrm>
            <a:prstGeom prst="rect">
              <a:avLst/>
            </a:prstGeom>
          </p:spPr>
        </p:pic>
        <p:pic>
          <p:nvPicPr>
            <p:cNvPr id="120" name="Graphic 119" descr="Woman">
              <a:extLst>
                <a:ext uri="{FF2B5EF4-FFF2-40B4-BE49-F238E27FC236}">
                  <a16:creationId xmlns:a16="http://schemas.microsoft.com/office/drawing/2014/main" id="{DED4B3B0-3343-476C-9801-D386C79311C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2804234"/>
              <a:ext cx="203181" cy="247062"/>
            </a:xfrm>
            <a:prstGeom prst="rect">
              <a:avLst/>
            </a:prstGeom>
          </p:spPr>
        </p:pic>
        <p:pic>
          <p:nvPicPr>
            <p:cNvPr id="121" name="Graphic 120" descr="Man">
              <a:extLst>
                <a:ext uri="{FF2B5EF4-FFF2-40B4-BE49-F238E27FC236}">
                  <a16:creationId xmlns:a16="http://schemas.microsoft.com/office/drawing/2014/main" id="{C0C15437-AA6C-401D-BF0C-6B426F66BC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2804234"/>
              <a:ext cx="203181" cy="247062"/>
            </a:xfrm>
            <a:prstGeom prst="rect">
              <a:avLst/>
            </a:prstGeom>
          </p:spPr>
        </p:pic>
        <p:pic>
          <p:nvPicPr>
            <p:cNvPr id="122" name="Graphic 121" descr="Woman">
              <a:extLst>
                <a:ext uri="{FF2B5EF4-FFF2-40B4-BE49-F238E27FC236}">
                  <a16:creationId xmlns:a16="http://schemas.microsoft.com/office/drawing/2014/main" id="{19013DC3-7B83-4096-9EF2-E47DDC6B68E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2804234"/>
              <a:ext cx="203181" cy="247062"/>
            </a:xfrm>
            <a:prstGeom prst="rect">
              <a:avLst/>
            </a:prstGeom>
          </p:spPr>
        </p:pic>
        <p:pic>
          <p:nvPicPr>
            <p:cNvPr id="123" name="Graphic 122" descr="Man">
              <a:extLst>
                <a:ext uri="{FF2B5EF4-FFF2-40B4-BE49-F238E27FC236}">
                  <a16:creationId xmlns:a16="http://schemas.microsoft.com/office/drawing/2014/main" id="{8F80C734-10A3-4335-B1BC-5E9C4C54C91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2804234"/>
              <a:ext cx="203181" cy="247062"/>
            </a:xfrm>
            <a:prstGeom prst="rect">
              <a:avLst/>
            </a:prstGeom>
          </p:spPr>
        </p:pic>
        <p:pic>
          <p:nvPicPr>
            <p:cNvPr id="124" name="Graphic 123" descr="Woman">
              <a:extLst>
                <a:ext uri="{FF2B5EF4-FFF2-40B4-BE49-F238E27FC236}">
                  <a16:creationId xmlns:a16="http://schemas.microsoft.com/office/drawing/2014/main" id="{997D0B6F-4F92-4B3B-BAC3-9F72A79B9B2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2804234"/>
              <a:ext cx="203181" cy="247062"/>
            </a:xfrm>
            <a:prstGeom prst="rect">
              <a:avLst/>
            </a:prstGeom>
          </p:spPr>
        </p:pic>
        <p:pic>
          <p:nvPicPr>
            <p:cNvPr id="125" name="Graphic 124" descr="Man">
              <a:extLst>
                <a:ext uri="{FF2B5EF4-FFF2-40B4-BE49-F238E27FC236}">
                  <a16:creationId xmlns:a16="http://schemas.microsoft.com/office/drawing/2014/main" id="{71878B75-1A96-4782-8811-C79C6AEDACC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2804234"/>
              <a:ext cx="203181" cy="247062"/>
            </a:xfrm>
            <a:prstGeom prst="rect">
              <a:avLst/>
            </a:prstGeom>
          </p:spPr>
        </p:pic>
        <p:pic>
          <p:nvPicPr>
            <p:cNvPr id="126" name="Graphic 125" descr="Woman">
              <a:extLst>
                <a:ext uri="{FF2B5EF4-FFF2-40B4-BE49-F238E27FC236}">
                  <a16:creationId xmlns:a16="http://schemas.microsoft.com/office/drawing/2014/main" id="{6B3C9A8C-446D-406B-9314-4DD5AC74A4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2804234"/>
              <a:ext cx="203181" cy="247062"/>
            </a:xfrm>
            <a:prstGeom prst="rect">
              <a:avLst/>
            </a:prstGeom>
          </p:spPr>
        </p:pic>
        <p:pic>
          <p:nvPicPr>
            <p:cNvPr id="127" name="Graphic 126" descr="Man">
              <a:extLst>
                <a:ext uri="{FF2B5EF4-FFF2-40B4-BE49-F238E27FC236}">
                  <a16:creationId xmlns:a16="http://schemas.microsoft.com/office/drawing/2014/main" id="{57177C31-F52B-465E-B8F5-C407D3A806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2804234"/>
              <a:ext cx="203181" cy="247062"/>
            </a:xfrm>
            <a:prstGeom prst="rect">
              <a:avLst/>
            </a:prstGeom>
          </p:spPr>
        </p:pic>
        <p:pic>
          <p:nvPicPr>
            <p:cNvPr id="128" name="Graphic 127" descr="Woman">
              <a:extLst>
                <a:ext uri="{FF2B5EF4-FFF2-40B4-BE49-F238E27FC236}">
                  <a16:creationId xmlns:a16="http://schemas.microsoft.com/office/drawing/2014/main" id="{53596366-7974-4420-A2D2-0794D290DA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2804234"/>
              <a:ext cx="203181" cy="247062"/>
            </a:xfrm>
            <a:prstGeom prst="rect">
              <a:avLst/>
            </a:prstGeom>
          </p:spPr>
        </p:pic>
        <p:pic>
          <p:nvPicPr>
            <p:cNvPr id="129" name="Graphic 128" descr="Man">
              <a:extLst>
                <a:ext uri="{FF2B5EF4-FFF2-40B4-BE49-F238E27FC236}">
                  <a16:creationId xmlns:a16="http://schemas.microsoft.com/office/drawing/2014/main" id="{99F2A070-EF3C-4798-A8B5-691ABF259A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2804234"/>
              <a:ext cx="203181" cy="247062"/>
            </a:xfrm>
            <a:prstGeom prst="rect">
              <a:avLst/>
            </a:prstGeom>
          </p:spPr>
        </p:pic>
        <p:pic>
          <p:nvPicPr>
            <p:cNvPr id="130" name="Graphic 129" descr="Woman">
              <a:extLst>
                <a:ext uri="{FF2B5EF4-FFF2-40B4-BE49-F238E27FC236}">
                  <a16:creationId xmlns:a16="http://schemas.microsoft.com/office/drawing/2014/main" id="{02F19D4D-3DE6-43A0-B0E9-EABF66A5CB7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2804234"/>
              <a:ext cx="203181" cy="247062"/>
            </a:xfrm>
            <a:prstGeom prst="rect">
              <a:avLst/>
            </a:prstGeom>
          </p:spPr>
        </p:pic>
        <p:pic>
          <p:nvPicPr>
            <p:cNvPr id="131" name="Graphic 130" descr="Man">
              <a:extLst>
                <a:ext uri="{FF2B5EF4-FFF2-40B4-BE49-F238E27FC236}">
                  <a16:creationId xmlns:a16="http://schemas.microsoft.com/office/drawing/2014/main" id="{1189255B-642C-4B70-89D0-86C67A79769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3051297"/>
              <a:ext cx="203181" cy="247062"/>
            </a:xfrm>
            <a:prstGeom prst="rect">
              <a:avLst/>
            </a:prstGeom>
          </p:spPr>
        </p:pic>
        <p:pic>
          <p:nvPicPr>
            <p:cNvPr id="132" name="Graphic 131" descr="Woman">
              <a:extLst>
                <a:ext uri="{FF2B5EF4-FFF2-40B4-BE49-F238E27FC236}">
                  <a16:creationId xmlns:a16="http://schemas.microsoft.com/office/drawing/2014/main" id="{AABA9D14-F32C-49AC-9822-AA7D511C0C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3051297"/>
              <a:ext cx="203181" cy="247062"/>
            </a:xfrm>
            <a:prstGeom prst="rect">
              <a:avLst/>
            </a:prstGeom>
          </p:spPr>
        </p:pic>
        <p:pic>
          <p:nvPicPr>
            <p:cNvPr id="133" name="Graphic 132" descr="Man">
              <a:extLst>
                <a:ext uri="{FF2B5EF4-FFF2-40B4-BE49-F238E27FC236}">
                  <a16:creationId xmlns:a16="http://schemas.microsoft.com/office/drawing/2014/main" id="{9601330F-89A9-4C34-89FD-2C67297FDEF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3051297"/>
              <a:ext cx="203181" cy="247062"/>
            </a:xfrm>
            <a:prstGeom prst="rect">
              <a:avLst/>
            </a:prstGeom>
          </p:spPr>
        </p:pic>
        <p:pic>
          <p:nvPicPr>
            <p:cNvPr id="134" name="Graphic 133" descr="Woman">
              <a:extLst>
                <a:ext uri="{FF2B5EF4-FFF2-40B4-BE49-F238E27FC236}">
                  <a16:creationId xmlns:a16="http://schemas.microsoft.com/office/drawing/2014/main" id="{C769F461-6051-4978-8DBD-E308DAD20C8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3051297"/>
              <a:ext cx="203181" cy="247062"/>
            </a:xfrm>
            <a:prstGeom prst="rect">
              <a:avLst/>
            </a:prstGeom>
          </p:spPr>
        </p:pic>
        <p:pic>
          <p:nvPicPr>
            <p:cNvPr id="135" name="Graphic 134" descr="Man">
              <a:extLst>
                <a:ext uri="{FF2B5EF4-FFF2-40B4-BE49-F238E27FC236}">
                  <a16:creationId xmlns:a16="http://schemas.microsoft.com/office/drawing/2014/main" id="{8A6CFFA9-AEAA-491B-97F3-4901A5A4717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3051297"/>
              <a:ext cx="203181" cy="247062"/>
            </a:xfrm>
            <a:prstGeom prst="rect">
              <a:avLst/>
            </a:prstGeom>
          </p:spPr>
        </p:pic>
        <p:pic>
          <p:nvPicPr>
            <p:cNvPr id="136" name="Graphic 135" descr="Woman">
              <a:extLst>
                <a:ext uri="{FF2B5EF4-FFF2-40B4-BE49-F238E27FC236}">
                  <a16:creationId xmlns:a16="http://schemas.microsoft.com/office/drawing/2014/main" id="{7B8A04A9-AC8D-4C76-8CA3-C569C70242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3051297"/>
              <a:ext cx="203181" cy="247062"/>
            </a:xfrm>
            <a:prstGeom prst="rect">
              <a:avLst/>
            </a:prstGeom>
          </p:spPr>
        </p:pic>
        <p:pic>
          <p:nvPicPr>
            <p:cNvPr id="137" name="Graphic 136" descr="Man">
              <a:extLst>
                <a:ext uri="{FF2B5EF4-FFF2-40B4-BE49-F238E27FC236}">
                  <a16:creationId xmlns:a16="http://schemas.microsoft.com/office/drawing/2014/main" id="{64D7B202-FB6D-49F7-AE31-FEBFC64E0D9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3051297"/>
              <a:ext cx="203181" cy="247062"/>
            </a:xfrm>
            <a:prstGeom prst="rect">
              <a:avLst/>
            </a:prstGeom>
          </p:spPr>
        </p:pic>
        <p:pic>
          <p:nvPicPr>
            <p:cNvPr id="138" name="Graphic 137" descr="Woman">
              <a:extLst>
                <a:ext uri="{FF2B5EF4-FFF2-40B4-BE49-F238E27FC236}">
                  <a16:creationId xmlns:a16="http://schemas.microsoft.com/office/drawing/2014/main" id="{D4E716E8-257F-437F-A156-994961A32FF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3051297"/>
              <a:ext cx="203181" cy="247062"/>
            </a:xfrm>
            <a:prstGeom prst="rect">
              <a:avLst/>
            </a:prstGeom>
          </p:spPr>
        </p:pic>
        <p:pic>
          <p:nvPicPr>
            <p:cNvPr id="139" name="Graphic 138" descr="Man">
              <a:extLst>
                <a:ext uri="{FF2B5EF4-FFF2-40B4-BE49-F238E27FC236}">
                  <a16:creationId xmlns:a16="http://schemas.microsoft.com/office/drawing/2014/main" id="{5A74B521-F25C-43E9-B2E9-F0496DD8B6B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3051297"/>
              <a:ext cx="203181" cy="247062"/>
            </a:xfrm>
            <a:prstGeom prst="rect">
              <a:avLst/>
            </a:prstGeom>
          </p:spPr>
        </p:pic>
        <p:pic>
          <p:nvPicPr>
            <p:cNvPr id="140" name="Graphic 139" descr="Woman">
              <a:extLst>
                <a:ext uri="{FF2B5EF4-FFF2-40B4-BE49-F238E27FC236}">
                  <a16:creationId xmlns:a16="http://schemas.microsoft.com/office/drawing/2014/main" id="{682CCEA3-2AA2-4C9E-99FC-0513D76E5EB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3051297"/>
              <a:ext cx="203181" cy="247062"/>
            </a:xfrm>
            <a:prstGeom prst="rect">
              <a:avLst/>
            </a:prstGeom>
          </p:spPr>
        </p:pic>
        <p:pic>
          <p:nvPicPr>
            <p:cNvPr id="141" name="Graphic 140" descr="Man">
              <a:extLst>
                <a:ext uri="{FF2B5EF4-FFF2-40B4-BE49-F238E27FC236}">
                  <a16:creationId xmlns:a16="http://schemas.microsoft.com/office/drawing/2014/main" id="{BF660826-0B54-4A58-A32D-07B1AAFA64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3051297"/>
              <a:ext cx="203181" cy="247062"/>
            </a:xfrm>
            <a:prstGeom prst="rect">
              <a:avLst/>
            </a:prstGeom>
          </p:spPr>
        </p:pic>
        <p:pic>
          <p:nvPicPr>
            <p:cNvPr id="142" name="Graphic 141" descr="Woman">
              <a:extLst>
                <a:ext uri="{FF2B5EF4-FFF2-40B4-BE49-F238E27FC236}">
                  <a16:creationId xmlns:a16="http://schemas.microsoft.com/office/drawing/2014/main" id="{7655A6CB-B0F7-4456-BFD2-824DDA6E764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3051297"/>
              <a:ext cx="203181" cy="247062"/>
            </a:xfrm>
            <a:prstGeom prst="rect">
              <a:avLst/>
            </a:prstGeom>
          </p:spPr>
        </p:pic>
        <p:pic>
          <p:nvPicPr>
            <p:cNvPr id="143" name="Graphic 142" descr="Man">
              <a:extLst>
                <a:ext uri="{FF2B5EF4-FFF2-40B4-BE49-F238E27FC236}">
                  <a16:creationId xmlns:a16="http://schemas.microsoft.com/office/drawing/2014/main" id="{8F164600-C4F4-4299-9E1E-5C97C8A7BE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3051297"/>
              <a:ext cx="203181" cy="247062"/>
            </a:xfrm>
            <a:prstGeom prst="rect">
              <a:avLst/>
            </a:prstGeom>
          </p:spPr>
        </p:pic>
        <p:pic>
          <p:nvPicPr>
            <p:cNvPr id="144" name="Graphic 143" descr="Woman">
              <a:extLst>
                <a:ext uri="{FF2B5EF4-FFF2-40B4-BE49-F238E27FC236}">
                  <a16:creationId xmlns:a16="http://schemas.microsoft.com/office/drawing/2014/main" id="{C8A3D71C-A0CD-4EAF-9EA3-04D3550456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3051297"/>
              <a:ext cx="203181" cy="247062"/>
            </a:xfrm>
            <a:prstGeom prst="rect">
              <a:avLst/>
            </a:prstGeom>
          </p:spPr>
        </p:pic>
        <p:pic>
          <p:nvPicPr>
            <p:cNvPr id="145" name="Graphic 144" descr="Man">
              <a:extLst>
                <a:ext uri="{FF2B5EF4-FFF2-40B4-BE49-F238E27FC236}">
                  <a16:creationId xmlns:a16="http://schemas.microsoft.com/office/drawing/2014/main" id="{BDCA0AA7-ED79-4A25-AFD4-8E06F1215D9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3051297"/>
              <a:ext cx="203181" cy="247062"/>
            </a:xfrm>
            <a:prstGeom prst="rect">
              <a:avLst/>
            </a:prstGeom>
          </p:spPr>
        </p:pic>
        <p:pic>
          <p:nvPicPr>
            <p:cNvPr id="146" name="Graphic 145" descr="Woman">
              <a:extLst>
                <a:ext uri="{FF2B5EF4-FFF2-40B4-BE49-F238E27FC236}">
                  <a16:creationId xmlns:a16="http://schemas.microsoft.com/office/drawing/2014/main" id="{42F28C6F-AED3-47A1-B74D-FD1AD8912D4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3051297"/>
              <a:ext cx="203181" cy="247062"/>
            </a:xfrm>
            <a:prstGeom prst="rect">
              <a:avLst/>
            </a:prstGeom>
          </p:spPr>
        </p:pic>
        <p:pic>
          <p:nvPicPr>
            <p:cNvPr id="147" name="Graphic 146" descr="Man">
              <a:extLst>
                <a:ext uri="{FF2B5EF4-FFF2-40B4-BE49-F238E27FC236}">
                  <a16:creationId xmlns:a16="http://schemas.microsoft.com/office/drawing/2014/main" id="{E86190DF-DA5F-4C2F-A076-0E03B9692D9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3051297"/>
              <a:ext cx="203181" cy="247062"/>
            </a:xfrm>
            <a:prstGeom prst="rect">
              <a:avLst/>
            </a:prstGeom>
          </p:spPr>
        </p:pic>
        <p:pic>
          <p:nvPicPr>
            <p:cNvPr id="148" name="Graphic 147" descr="Woman">
              <a:extLst>
                <a:ext uri="{FF2B5EF4-FFF2-40B4-BE49-F238E27FC236}">
                  <a16:creationId xmlns:a16="http://schemas.microsoft.com/office/drawing/2014/main" id="{54A3328F-2FC5-4319-AC49-E893A401C2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3051297"/>
              <a:ext cx="203181" cy="247062"/>
            </a:xfrm>
            <a:prstGeom prst="rect">
              <a:avLst/>
            </a:prstGeom>
          </p:spPr>
        </p:pic>
        <p:pic>
          <p:nvPicPr>
            <p:cNvPr id="149" name="Graphic 148" descr="Man">
              <a:extLst>
                <a:ext uri="{FF2B5EF4-FFF2-40B4-BE49-F238E27FC236}">
                  <a16:creationId xmlns:a16="http://schemas.microsoft.com/office/drawing/2014/main" id="{28D67136-B1A7-44ED-BDB0-C3971530572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3298360"/>
              <a:ext cx="203181" cy="247062"/>
            </a:xfrm>
            <a:prstGeom prst="rect">
              <a:avLst/>
            </a:prstGeom>
          </p:spPr>
        </p:pic>
        <p:pic>
          <p:nvPicPr>
            <p:cNvPr id="150" name="Graphic 149" descr="Woman">
              <a:extLst>
                <a:ext uri="{FF2B5EF4-FFF2-40B4-BE49-F238E27FC236}">
                  <a16:creationId xmlns:a16="http://schemas.microsoft.com/office/drawing/2014/main" id="{124C1CCF-8E9A-490D-85F2-2D2911424DC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3298360"/>
              <a:ext cx="203181" cy="247062"/>
            </a:xfrm>
            <a:prstGeom prst="rect">
              <a:avLst/>
            </a:prstGeom>
          </p:spPr>
        </p:pic>
        <p:pic>
          <p:nvPicPr>
            <p:cNvPr id="151" name="Graphic 150" descr="Man">
              <a:extLst>
                <a:ext uri="{FF2B5EF4-FFF2-40B4-BE49-F238E27FC236}">
                  <a16:creationId xmlns:a16="http://schemas.microsoft.com/office/drawing/2014/main" id="{A99280AC-6B23-4BFC-9B21-B6B1879EFD3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3298360"/>
              <a:ext cx="203181" cy="247062"/>
            </a:xfrm>
            <a:prstGeom prst="rect">
              <a:avLst/>
            </a:prstGeom>
          </p:spPr>
        </p:pic>
        <p:pic>
          <p:nvPicPr>
            <p:cNvPr id="152" name="Graphic 151" descr="Woman">
              <a:extLst>
                <a:ext uri="{FF2B5EF4-FFF2-40B4-BE49-F238E27FC236}">
                  <a16:creationId xmlns:a16="http://schemas.microsoft.com/office/drawing/2014/main" id="{4EBCEF86-40E8-4F08-A064-67BEFD5ACF6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3298360"/>
              <a:ext cx="203181" cy="247062"/>
            </a:xfrm>
            <a:prstGeom prst="rect">
              <a:avLst/>
            </a:prstGeom>
          </p:spPr>
        </p:pic>
        <p:pic>
          <p:nvPicPr>
            <p:cNvPr id="153" name="Graphic 152" descr="Man">
              <a:extLst>
                <a:ext uri="{FF2B5EF4-FFF2-40B4-BE49-F238E27FC236}">
                  <a16:creationId xmlns:a16="http://schemas.microsoft.com/office/drawing/2014/main" id="{E3827C1D-A832-4719-B453-BC736E57D2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3298360"/>
              <a:ext cx="203181" cy="247062"/>
            </a:xfrm>
            <a:prstGeom prst="rect">
              <a:avLst/>
            </a:prstGeom>
          </p:spPr>
        </p:pic>
        <p:pic>
          <p:nvPicPr>
            <p:cNvPr id="154" name="Graphic 153" descr="Woman">
              <a:extLst>
                <a:ext uri="{FF2B5EF4-FFF2-40B4-BE49-F238E27FC236}">
                  <a16:creationId xmlns:a16="http://schemas.microsoft.com/office/drawing/2014/main" id="{A0D1947C-561D-42D0-A861-EBFE7BCB468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3298360"/>
              <a:ext cx="203181" cy="247062"/>
            </a:xfrm>
            <a:prstGeom prst="rect">
              <a:avLst/>
            </a:prstGeom>
          </p:spPr>
        </p:pic>
        <p:pic>
          <p:nvPicPr>
            <p:cNvPr id="155" name="Graphic 154" descr="Man">
              <a:extLst>
                <a:ext uri="{FF2B5EF4-FFF2-40B4-BE49-F238E27FC236}">
                  <a16:creationId xmlns:a16="http://schemas.microsoft.com/office/drawing/2014/main" id="{E5572A82-CCC6-4C71-9DE8-E16A298F18F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3298360"/>
              <a:ext cx="203181" cy="247062"/>
            </a:xfrm>
            <a:prstGeom prst="rect">
              <a:avLst/>
            </a:prstGeom>
          </p:spPr>
        </p:pic>
        <p:pic>
          <p:nvPicPr>
            <p:cNvPr id="156" name="Graphic 155" descr="Woman">
              <a:extLst>
                <a:ext uri="{FF2B5EF4-FFF2-40B4-BE49-F238E27FC236}">
                  <a16:creationId xmlns:a16="http://schemas.microsoft.com/office/drawing/2014/main" id="{F22CFE20-BF79-4D91-9D55-6BBED8C152E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3298360"/>
              <a:ext cx="203181" cy="247062"/>
            </a:xfrm>
            <a:prstGeom prst="rect">
              <a:avLst/>
            </a:prstGeom>
          </p:spPr>
        </p:pic>
        <p:pic>
          <p:nvPicPr>
            <p:cNvPr id="157" name="Graphic 156" descr="Man">
              <a:extLst>
                <a:ext uri="{FF2B5EF4-FFF2-40B4-BE49-F238E27FC236}">
                  <a16:creationId xmlns:a16="http://schemas.microsoft.com/office/drawing/2014/main" id="{9E47E7A9-BA48-470A-AF0E-D2CCD723C56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3298360"/>
              <a:ext cx="203181" cy="247062"/>
            </a:xfrm>
            <a:prstGeom prst="rect">
              <a:avLst/>
            </a:prstGeom>
          </p:spPr>
        </p:pic>
        <p:pic>
          <p:nvPicPr>
            <p:cNvPr id="158" name="Graphic 157" descr="Woman">
              <a:extLst>
                <a:ext uri="{FF2B5EF4-FFF2-40B4-BE49-F238E27FC236}">
                  <a16:creationId xmlns:a16="http://schemas.microsoft.com/office/drawing/2014/main" id="{5470C856-5C37-41DD-8F66-977AE5C969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3298360"/>
              <a:ext cx="203181" cy="247062"/>
            </a:xfrm>
            <a:prstGeom prst="rect">
              <a:avLst/>
            </a:prstGeom>
          </p:spPr>
        </p:pic>
        <p:pic>
          <p:nvPicPr>
            <p:cNvPr id="159" name="Graphic 158" descr="Man">
              <a:extLst>
                <a:ext uri="{FF2B5EF4-FFF2-40B4-BE49-F238E27FC236}">
                  <a16:creationId xmlns:a16="http://schemas.microsoft.com/office/drawing/2014/main" id="{D5BFC6F0-286F-43E4-942C-B38BCCCD153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3298360"/>
              <a:ext cx="203181" cy="247062"/>
            </a:xfrm>
            <a:prstGeom prst="rect">
              <a:avLst/>
            </a:prstGeom>
          </p:spPr>
        </p:pic>
        <p:pic>
          <p:nvPicPr>
            <p:cNvPr id="160" name="Graphic 159" descr="Woman">
              <a:extLst>
                <a:ext uri="{FF2B5EF4-FFF2-40B4-BE49-F238E27FC236}">
                  <a16:creationId xmlns:a16="http://schemas.microsoft.com/office/drawing/2014/main" id="{940E9085-E5E1-4D0C-BB01-323FFAF48A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3298360"/>
              <a:ext cx="203181" cy="247062"/>
            </a:xfrm>
            <a:prstGeom prst="rect">
              <a:avLst/>
            </a:prstGeom>
          </p:spPr>
        </p:pic>
        <p:pic>
          <p:nvPicPr>
            <p:cNvPr id="161" name="Graphic 160" descr="Man">
              <a:extLst>
                <a:ext uri="{FF2B5EF4-FFF2-40B4-BE49-F238E27FC236}">
                  <a16:creationId xmlns:a16="http://schemas.microsoft.com/office/drawing/2014/main" id="{EFE2006D-52B4-41C3-AE3B-0B81EE57EC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3298360"/>
              <a:ext cx="203181" cy="247062"/>
            </a:xfrm>
            <a:prstGeom prst="rect">
              <a:avLst/>
            </a:prstGeom>
          </p:spPr>
        </p:pic>
        <p:pic>
          <p:nvPicPr>
            <p:cNvPr id="162" name="Graphic 161" descr="Woman">
              <a:extLst>
                <a:ext uri="{FF2B5EF4-FFF2-40B4-BE49-F238E27FC236}">
                  <a16:creationId xmlns:a16="http://schemas.microsoft.com/office/drawing/2014/main" id="{42E77956-2A25-4CA0-80A7-57B274B79DA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3298360"/>
              <a:ext cx="203181" cy="247062"/>
            </a:xfrm>
            <a:prstGeom prst="rect">
              <a:avLst/>
            </a:prstGeom>
          </p:spPr>
        </p:pic>
        <p:pic>
          <p:nvPicPr>
            <p:cNvPr id="163" name="Graphic 162" descr="Man">
              <a:extLst>
                <a:ext uri="{FF2B5EF4-FFF2-40B4-BE49-F238E27FC236}">
                  <a16:creationId xmlns:a16="http://schemas.microsoft.com/office/drawing/2014/main" id="{4911C096-72D3-42DF-AEB7-9C23B35DE1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3298360"/>
              <a:ext cx="203181" cy="247062"/>
            </a:xfrm>
            <a:prstGeom prst="rect">
              <a:avLst/>
            </a:prstGeom>
          </p:spPr>
        </p:pic>
        <p:pic>
          <p:nvPicPr>
            <p:cNvPr id="164" name="Graphic 163" descr="Woman">
              <a:extLst>
                <a:ext uri="{FF2B5EF4-FFF2-40B4-BE49-F238E27FC236}">
                  <a16:creationId xmlns:a16="http://schemas.microsoft.com/office/drawing/2014/main" id="{E4940250-F136-4225-8FD1-2976F84D31B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3298360"/>
              <a:ext cx="203181" cy="247062"/>
            </a:xfrm>
            <a:prstGeom prst="rect">
              <a:avLst/>
            </a:prstGeom>
          </p:spPr>
        </p:pic>
        <p:pic>
          <p:nvPicPr>
            <p:cNvPr id="165" name="Graphic 164" descr="Man">
              <a:extLst>
                <a:ext uri="{FF2B5EF4-FFF2-40B4-BE49-F238E27FC236}">
                  <a16:creationId xmlns:a16="http://schemas.microsoft.com/office/drawing/2014/main" id="{AEABD3B1-DD61-4B4A-936B-40B1E05E42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3298360"/>
              <a:ext cx="203181" cy="247062"/>
            </a:xfrm>
            <a:prstGeom prst="rect">
              <a:avLst/>
            </a:prstGeom>
          </p:spPr>
        </p:pic>
        <p:pic>
          <p:nvPicPr>
            <p:cNvPr id="166" name="Graphic 165" descr="Woman">
              <a:extLst>
                <a:ext uri="{FF2B5EF4-FFF2-40B4-BE49-F238E27FC236}">
                  <a16:creationId xmlns:a16="http://schemas.microsoft.com/office/drawing/2014/main" id="{888C57F4-0D62-4D3F-AAB5-215C820F3BA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3298360"/>
              <a:ext cx="203181" cy="247062"/>
            </a:xfrm>
            <a:prstGeom prst="rect">
              <a:avLst/>
            </a:prstGeom>
          </p:spPr>
        </p:pic>
        <p:pic>
          <p:nvPicPr>
            <p:cNvPr id="167" name="Graphic 166" descr="Man">
              <a:extLst>
                <a:ext uri="{FF2B5EF4-FFF2-40B4-BE49-F238E27FC236}">
                  <a16:creationId xmlns:a16="http://schemas.microsoft.com/office/drawing/2014/main" id="{C6983257-996F-4FF6-BDF1-24D3F809B5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3545422"/>
              <a:ext cx="203181" cy="247062"/>
            </a:xfrm>
            <a:prstGeom prst="rect">
              <a:avLst/>
            </a:prstGeom>
          </p:spPr>
        </p:pic>
        <p:pic>
          <p:nvPicPr>
            <p:cNvPr id="168" name="Graphic 167" descr="Woman">
              <a:extLst>
                <a:ext uri="{FF2B5EF4-FFF2-40B4-BE49-F238E27FC236}">
                  <a16:creationId xmlns:a16="http://schemas.microsoft.com/office/drawing/2014/main" id="{C72DEED7-5C60-4E53-A606-770B321A7B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3545422"/>
              <a:ext cx="203181" cy="247062"/>
            </a:xfrm>
            <a:prstGeom prst="rect">
              <a:avLst/>
            </a:prstGeom>
          </p:spPr>
        </p:pic>
        <p:pic>
          <p:nvPicPr>
            <p:cNvPr id="169" name="Graphic 168" descr="Man">
              <a:extLst>
                <a:ext uri="{FF2B5EF4-FFF2-40B4-BE49-F238E27FC236}">
                  <a16:creationId xmlns:a16="http://schemas.microsoft.com/office/drawing/2014/main" id="{657AFBEE-EA5D-428B-B94E-8C4CDF990AA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3545422"/>
              <a:ext cx="203181" cy="247062"/>
            </a:xfrm>
            <a:prstGeom prst="rect">
              <a:avLst/>
            </a:prstGeom>
          </p:spPr>
        </p:pic>
        <p:pic>
          <p:nvPicPr>
            <p:cNvPr id="170" name="Graphic 169" descr="Woman">
              <a:extLst>
                <a:ext uri="{FF2B5EF4-FFF2-40B4-BE49-F238E27FC236}">
                  <a16:creationId xmlns:a16="http://schemas.microsoft.com/office/drawing/2014/main" id="{3D77B55E-F7F1-4EF1-BA2C-89C41700568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3545422"/>
              <a:ext cx="203181" cy="247062"/>
            </a:xfrm>
            <a:prstGeom prst="rect">
              <a:avLst/>
            </a:prstGeom>
          </p:spPr>
        </p:pic>
        <p:pic>
          <p:nvPicPr>
            <p:cNvPr id="171" name="Graphic 170" descr="Man">
              <a:extLst>
                <a:ext uri="{FF2B5EF4-FFF2-40B4-BE49-F238E27FC236}">
                  <a16:creationId xmlns:a16="http://schemas.microsoft.com/office/drawing/2014/main" id="{C4D84BC7-F2D2-4E0C-89E8-5954E9427A9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3545422"/>
              <a:ext cx="203181" cy="247062"/>
            </a:xfrm>
            <a:prstGeom prst="rect">
              <a:avLst/>
            </a:prstGeom>
          </p:spPr>
        </p:pic>
        <p:pic>
          <p:nvPicPr>
            <p:cNvPr id="172" name="Graphic 171" descr="Woman">
              <a:extLst>
                <a:ext uri="{FF2B5EF4-FFF2-40B4-BE49-F238E27FC236}">
                  <a16:creationId xmlns:a16="http://schemas.microsoft.com/office/drawing/2014/main" id="{805651B1-7E41-4FA5-A0F9-FB6F1047D6F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3545422"/>
              <a:ext cx="203181" cy="247062"/>
            </a:xfrm>
            <a:prstGeom prst="rect">
              <a:avLst/>
            </a:prstGeom>
          </p:spPr>
        </p:pic>
        <p:pic>
          <p:nvPicPr>
            <p:cNvPr id="173" name="Graphic 172" descr="Man">
              <a:extLst>
                <a:ext uri="{FF2B5EF4-FFF2-40B4-BE49-F238E27FC236}">
                  <a16:creationId xmlns:a16="http://schemas.microsoft.com/office/drawing/2014/main" id="{931E0428-56A8-4B54-B358-DBB4991EF1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3545422"/>
              <a:ext cx="203181" cy="247062"/>
            </a:xfrm>
            <a:prstGeom prst="rect">
              <a:avLst/>
            </a:prstGeom>
          </p:spPr>
        </p:pic>
        <p:pic>
          <p:nvPicPr>
            <p:cNvPr id="174" name="Graphic 173" descr="Woman">
              <a:extLst>
                <a:ext uri="{FF2B5EF4-FFF2-40B4-BE49-F238E27FC236}">
                  <a16:creationId xmlns:a16="http://schemas.microsoft.com/office/drawing/2014/main" id="{2A660B50-B41D-4FD9-A6A1-CC49E95DC5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3545422"/>
              <a:ext cx="203181" cy="247062"/>
            </a:xfrm>
            <a:prstGeom prst="rect">
              <a:avLst/>
            </a:prstGeom>
          </p:spPr>
        </p:pic>
        <p:pic>
          <p:nvPicPr>
            <p:cNvPr id="175" name="Graphic 174" descr="Man">
              <a:extLst>
                <a:ext uri="{FF2B5EF4-FFF2-40B4-BE49-F238E27FC236}">
                  <a16:creationId xmlns:a16="http://schemas.microsoft.com/office/drawing/2014/main" id="{D034286B-C3E9-4E78-AF1B-05BEB6786F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3545422"/>
              <a:ext cx="203181" cy="247062"/>
            </a:xfrm>
            <a:prstGeom prst="rect">
              <a:avLst/>
            </a:prstGeom>
          </p:spPr>
        </p:pic>
        <p:pic>
          <p:nvPicPr>
            <p:cNvPr id="176" name="Graphic 175" descr="Woman">
              <a:extLst>
                <a:ext uri="{FF2B5EF4-FFF2-40B4-BE49-F238E27FC236}">
                  <a16:creationId xmlns:a16="http://schemas.microsoft.com/office/drawing/2014/main" id="{49917001-89B3-4FC6-A5F3-4E59B0ADA55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3545422"/>
              <a:ext cx="203181" cy="247062"/>
            </a:xfrm>
            <a:prstGeom prst="rect">
              <a:avLst/>
            </a:prstGeom>
          </p:spPr>
        </p:pic>
        <p:pic>
          <p:nvPicPr>
            <p:cNvPr id="177" name="Graphic 176" descr="Man">
              <a:extLst>
                <a:ext uri="{FF2B5EF4-FFF2-40B4-BE49-F238E27FC236}">
                  <a16:creationId xmlns:a16="http://schemas.microsoft.com/office/drawing/2014/main" id="{EE73C53D-FEA8-472A-B4D6-A1C6C3AFA50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3545422"/>
              <a:ext cx="203181" cy="247062"/>
            </a:xfrm>
            <a:prstGeom prst="rect">
              <a:avLst/>
            </a:prstGeom>
          </p:spPr>
        </p:pic>
        <p:pic>
          <p:nvPicPr>
            <p:cNvPr id="178" name="Graphic 177" descr="Woman">
              <a:extLst>
                <a:ext uri="{FF2B5EF4-FFF2-40B4-BE49-F238E27FC236}">
                  <a16:creationId xmlns:a16="http://schemas.microsoft.com/office/drawing/2014/main" id="{E30B4939-E84D-4AF1-94AA-A24D8CA794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3545422"/>
              <a:ext cx="203181" cy="247062"/>
            </a:xfrm>
            <a:prstGeom prst="rect">
              <a:avLst/>
            </a:prstGeom>
          </p:spPr>
        </p:pic>
        <p:pic>
          <p:nvPicPr>
            <p:cNvPr id="179" name="Graphic 178" descr="Man">
              <a:extLst>
                <a:ext uri="{FF2B5EF4-FFF2-40B4-BE49-F238E27FC236}">
                  <a16:creationId xmlns:a16="http://schemas.microsoft.com/office/drawing/2014/main" id="{351DCAB3-703D-4178-B146-6A6656AFCD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3545422"/>
              <a:ext cx="203181" cy="247062"/>
            </a:xfrm>
            <a:prstGeom prst="rect">
              <a:avLst/>
            </a:prstGeom>
          </p:spPr>
        </p:pic>
        <p:pic>
          <p:nvPicPr>
            <p:cNvPr id="180" name="Graphic 179" descr="Woman">
              <a:extLst>
                <a:ext uri="{FF2B5EF4-FFF2-40B4-BE49-F238E27FC236}">
                  <a16:creationId xmlns:a16="http://schemas.microsoft.com/office/drawing/2014/main" id="{61E195A1-7E02-4CBA-90B5-C38EC335C7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3545422"/>
              <a:ext cx="203181" cy="247062"/>
            </a:xfrm>
            <a:prstGeom prst="rect">
              <a:avLst/>
            </a:prstGeom>
          </p:spPr>
        </p:pic>
        <p:pic>
          <p:nvPicPr>
            <p:cNvPr id="181" name="Graphic 180" descr="Man">
              <a:extLst>
                <a:ext uri="{FF2B5EF4-FFF2-40B4-BE49-F238E27FC236}">
                  <a16:creationId xmlns:a16="http://schemas.microsoft.com/office/drawing/2014/main" id="{E3D48654-CA9C-47A3-B7A3-E8E50EDA3A8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3545422"/>
              <a:ext cx="203181" cy="247062"/>
            </a:xfrm>
            <a:prstGeom prst="rect">
              <a:avLst/>
            </a:prstGeom>
          </p:spPr>
        </p:pic>
        <p:pic>
          <p:nvPicPr>
            <p:cNvPr id="182" name="Graphic 181" descr="Woman">
              <a:extLst>
                <a:ext uri="{FF2B5EF4-FFF2-40B4-BE49-F238E27FC236}">
                  <a16:creationId xmlns:a16="http://schemas.microsoft.com/office/drawing/2014/main" id="{DFFE7867-4F7D-4EA4-AC22-88090938702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3545422"/>
              <a:ext cx="203181" cy="247062"/>
            </a:xfrm>
            <a:prstGeom prst="rect">
              <a:avLst/>
            </a:prstGeom>
          </p:spPr>
        </p:pic>
        <p:pic>
          <p:nvPicPr>
            <p:cNvPr id="183" name="Graphic 182" descr="Man">
              <a:extLst>
                <a:ext uri="{FF2B5EF4-FFF2-40B4-BE49-F238E27FC236}">
                  <a16:creationId xmlns:a16="http://schemas.microsoft.com/office/drawing/2014/main" id="{86CF9236-A565-43EA-ACA3-337917E9B56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3545422"/>
              <a:ext cx="203181" cy="247062"/>
            </a:xfrm>
            <a:prstGeom prst="rect">
              <a:avLst/>
            </a:prstGeom>
          </p:spPr>
        </p:pic>
        <p:pic>
          <p:nvPicPr>
            <p:cNvPr id="184" name="Graphic 183" descr="Woman">
              <a:extLst>
                <a:ext uri="{FF2B5EF4-FFF2-40B4-BE49-F238E27FC236}">
                  <a16:creationId xmlns:a16="http://schemas.microsoft.com/office/drawing/2014/main" id="{414EFC1E-38E9-4E31-82BA-B78CE958C0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3545422"/>
              <a:ext cx="203181" cy="247062"/>
            </a:xfrm>
            <a:prstGeom prst="rect">
              <a:avLst/>
            </a:prstGeom>
          </p:spPr>
        </p:pic>
        <p:pic>
          <p:nvPicPr>
            <p:cNvPr id="185" name="Graphic 184" descr="Man">
              <a:extLst>
                <a:ext uri="{FF2B5EF4-FFF2-40B4-BE49-F238E27FC236}">
                  <a16:creationId xmlns:a16="http://schemas.microsoft.com/office/drawing/2014/main" id="{0B7B9906-B1E6-472C-B64A-36B53D023BF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3792485"/>
              <a:ext cx="203181" cy="247062"/>
            </a:xfrm>
            <a:prstGeom prst="rect">
              <a:avLst/>
            </a:prstGeom>
          </p:spPr>
        </p:pic>
        <p:pic>
          <p:nvPicPr>
            <p:cNvPr id="186" name="Graphic 185" descr="Woman">
              <a:extLst>
                <a:ext uri="{FF2B5EF4-FFF2-40B4-BE49-F238E27FC236}">
                  <a16:creationId xmlns:a16="http://schemas.microsoft.com/office/drawing/2014/main" id="{4E548AE4-FA4C-435E-8643-1FA5FA5716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3792485"/>
              <a:ext cx="203181" cy="247062"/>
            </a:xfrm>
            <a:prstGeom prst="rect">
              <a:avLst/>
            </a:prstGeom>
          </p:spPr>
        </p:pic>
        <p:pic>
          <p:nvPicPr>
            <p:cNvPr id="187" name="Graphic 186" descr="Man">
              <a:extLst>
                <a:ext uri="{FF2B5EF4-FFF2-40B4-BE49-F238E27FC236}">
                  <a16:creationId xmlns:a16="http://schemas.microsoft.com/office/drawing/2014/main" id="{5E395B02-C35E-4787-9363-890A8DE1B18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40" y="3792485"/>
              <a:ext cx="203181" cy="247062"/>
            </a:xfrm>
            <a:prstGeom prst="rect">
              <a:avLst/>
            </a:prstGeom>
          </p:spPr>
        </p:pic>
        <p:pic>
          <p:nvPicPr>
            <p:cNvPr id="188" name="Graphic 187" descr="Woman">
              <a:extLst>
                <a:ext uri="{FF2B5EF4-FFF2-40B4-BE49-F238E27FC236}">
                  <a16:creationId xmlns:a16="http://schemas.microsoft.com/office/drawing/2014/main" id="{643935D7-DF51-4BA9-8D26-58DD6D1548A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5" y="3792485"/>
              <a:ext cx="203181" cy="247062"/>
            </a:xfrm>
            <a:prstGeom prst="rect">
              <a:avLst/>
            </a:prstGeom>
          </p:spPr>
        </p:pic>
        <p:pic>
          <p:nvPicPr>
            <p:cNvPr id="189" name="Graphic 188" descr="Man">
              <a:extLst>
                <a:ext uri="{FF2B5EF4-FFF2-40B4-BE49-F238E27FC236}">
                  <a16:creationId xmlns:a16="http://schemas.microsoft.com/office/drawing/2014/main" id="{60E38EE2-1454-4680-BBF3-BFFBA356C28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3792485"/>
              <a:ext cx="203181" cy="247062"/>
            </a:xfrm>
            <a:prstGeom prst="rect">
              <a:avLst/>
            </a:prstGeom>
          </p:spPr>
        </p:pic>
        <p:pic>
          <p:nvPicPr>
            <p:cNvPr id="190" name="Graphic 189" descr="Woman">
              <a:extLst>
                <a:ext uri="{FF2B5EF4-FFF2-40B4-BE49-F238E27FC236}">
                  <a16:creationId xmlns:a16="http://schemas.microsoft.com/office/drawing/2014/main" id="{0F351101-B713-47E1-B589-1217C6F398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4" y="3792485"/>
              <a:ext cx="203181" cy="247062"/>
            </a:xfrm>
            <a:prstGeom prst="rect">
              <a:avLst/>
            </a:prstGeom>
          </p:spPr>
        </p:pic>
        <p:pic>
          <p:nvPicPr>
            <p:cNvPr id="191" name="Graphic 190" descr="Man">
              <a:extLst>
                <a:ext uri="{FF2B5EF4-FFF2-40B4-BE49-F238E27FC236}">
                  <a16:creationId xmlns:a16="http://schemas.microsoft.com/office/drawing/2014/main" id="{671E0086-C4B4-4C4C-9C08-A3DF216474D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3792485"/>
              <a:ext cx="203181" cy="247062"/>
            </a:xfrm>
            <a:prstGeom prst="rect">
              <a:avLst/>
            </a:prstGeom>
          </p:spPr>
        </p:pic>
        <p:pic>
          <p:nvPicPr>
            <p:cNvPr id="192" name="Graphic 191" descr="Woman">
              <a:extLst>
                <a:ext uri="{FF2B5EF4-FFF2-40B4-BE49-F238E27FC236}">
                  <a16:creationId xmlns:a16="http://schemas.microsoft.com/office/drawing/2014/main" id="{9B3FFA6E-88B8-462D-A9C3-AF6426EB153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4" y="3792485"/>
              <a:ext cx="203181" cy="247062"/>
            </a:xfrm>
            <a:prstGeom prst="rect">
              <a:avLst/>
            </a:prstGeom>
          </p:spPr>
        </p:pic>
        <p:pic>
          <p:nvPicPr>
            <p:cNvPr id="193" name="Graphic 192" descr="Man">
              <a:extLst>
                <a:ext uri="{FF2B5EF4-FFF2-40B4-BE49-F238E27FC236}">
                  <a16:creationId xmlns:a16="http://schemas.microsoft.com/office/drawing/2014/main" id="{64F033EF-5879-45A8-B590-FBBF221CBAD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3792485"/>
              <a:ext cx="203181" cy="247062"/>
            </a:xfrm>
            <a:prstGeom prst="rect">
              <a:avLst/>
            </a:prstGeom>
          </p:spPr>
        </p:pic>
        <p:pic>
          <p:nvPicPr>
            <p:cNvPr id="194" name="Graphic 193" descr="Woman">
              <a:extLst>
                <a:ext uri="{FF2B5EF4-FFF2-40B4-BE49-F238E27FC236}">
                  <a16:creationId xmlns:a16="http://schemas.microsoft.com/office/drawing/2014/main" id="{96D7732D-B96B-43A4-865D-D79620AA4A9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3" y="3792485"/>
              <a:ext cx="203181" cy="247062"/>
            </a:xfrm>
            <a:prstGeom prst="rect">
              <a:avLst/>
            </a:prstGeom>
          </p:spPr>
        </p:pic>
        <p:pic>
          <p:nvPicPr>
            <p:cNvPr id="195" name="Graphic 194" descr="Man">
              <a:extLst>
                <a:ext uri="{FF2B5EF4-FFF2-40B4-BE49-F238E27FC236}">
                  <a16:creationId xmlns:a16="http://schemas.microsoft.com/office/drawing/2014/main" id="{13087F17-734C-4A76-BC86-C825948D2A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6" y="3792485"/>
              <a:ext cx="203181" cy="247062"/>
            </a:xfrm>
            <a:prstGeom prst="rect">
              <a:avLst/>
            </a:prstGeom>
          </p:spPr>
        </p:pic>
        <p:pic>
          <p:nvPicPr>
            <p:cNvPr id="196" name="Graphic 195" descr="Woman">
              <a:extLst>
                <a:ext uri="{FF2B5EF4-FFF2-40B4-BE49-F238E27FC236}">
                  <a16:creationId xmlns:a16="http://schemas.microsoft.com/office/drawing/2014/main" id="{E65DB1D1-00D0-40B0-9927-DDDA953F7C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2" y="3792485"/>
              <a:ext cx="203181" cy="247062"/>
            </a:xfrm>
            <a:prstGeom prst="rect">
              <a:avLst/>
            </a:prstGeom>
          </p:spPr>
        </p:pic>
        <p:pic>
          <p:nvPicPr>
            <p:cNvPr id="197" name="Graphic 196" descr="Man">
              <a:extLst>
                <a:ext uri="{FF2B5EF4-FFF2-40B4-BE49-F238E27FC236}">
                  <a16:creationId xmlns:a16="http://schemas.microsoft.com/office/drawing/2014/main" id="{5AF0BFD1-B5BA-4DD4-B531-23C65D8598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3792485"/>
              <a:ext cx="203181" cy="247062"/>
            </a:xfrm>
            <a:prstGeom prst="rect">
              <a:avLst/>
            </a:prstGeom>
          </p:spPr>
        </p:pic>
        <p:pic>
          <p:nvPicPr>
            <p:cNvPr id="198" name="Graphic 197" descr="Woman">
              <a:extLst>
                <a:ext uri="{FF2B5EF4-FFF2-40B4-BE49-F238E27FC236}">
                  <a16:creationId xmlns:a16="http://schemas.microsoft.com/office/drawing/2014/main" id="{06190C10-E7BE-41BA-BA2A-9B5317F00D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1" y="3792485"/>
              <a:ext cx="203181" cy="247062"/>
            </a:xfrm>
            <a:prstGeom prst="rect">
              <a:avLst/>
            </a:prstGeom>
          </p:spPr>
        </p:pic>
        <p:pic>
          <p:nvPicPr>
            <p:cNvPr id="199" name="Graphic 198" descr="Man">
              <a:extLst>
                <a:ext uri="{FF2B5EF4-FFF2-40B4-BE49-F238E27FC236}">
                  <a16:creationId xmlns:a16="http://schemas.microsoft.com/office/drawing/2014/main" id="{9F5C8087-2AE7-425A-8831-A0E395B927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3792485"/>
              <a:ext cx="203181" cy="247062"/>
            </a:xfrm>
            <a:prstGeom prst="rect">
              <a:avLst/>
            </a:prstGeom>
          </p:spPr>
        </p:pic>
        <p:pic>
          <p:nvPicPr>
            <p:cNvPr id="200" name="Graphic 199" descr="Woman">
              <a:extLst>
                <a:ext uri="{FF2B5EF4-FFF2-40B4-BE49-F238E27FC236}">
                  <a16:creationId xmlns:a16="http://schemas.microsoft.com/office/drawing/2014/main" id="{3BB8BC37-8520-4ADD-A9EA-E9A4DAFA82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3792485"/>
              <a:ext cx="203181" cy="247062"/>
            </a:xfrm>
            <a:prstGeom prst="rect">
              <a:avLst/>
            </a:prstGeom>
          </p:spPr>
        </p:pic>
        <p:pic>
          <p:nvPicPr>
            <p:cNvPr id="201" name="Graphic 200" descr="Man">
              <a:extLst>
                <a:ext uri="{FF2B5EF4-FFF2-40B4-BE49-F238E27FC236}">
                  <a16:creationId xmlns:a16="http://schemas.microsoft.com/office/drawing/2014/main" id="{9C7F37CD-5240-4751-8851-D1CF4C72CB4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3792485"/>
              <a:ext cx="203181" cy="247062"/>
            </a:xfrm>
            <a:prstGeom prst="rect">
              <a:avLst/>
            </a:prstGeom>
          </p:spPr>
        </p:pic>
        <p:pic>
          <p:nvPicPr>
            <p:cNvPr id="202" name="Graphic 201" descr="Woman">
              <a:extLst>
                <a:ext uri="{FF2B5EF4-FFF2-40B4-BE49-F238E27FC236}">
                  <a16:creationId xmlns:a16="http://schemas.microsoft.com/office/drawing/2014/main" id="{185A50C9-40F3-40B8-9C78-FCF2FBAF8B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3792485"/>
              <a:ext cx="203181" cy="247062"/>
            </a:xfrm>
            <a:prstGeom prst="rect">
              <a:avLst/>
            </a:prstGeom>
          </p:spPr>
        </p:pic>
        <p:pic>
          <p:nvPicPr>
            <p:cNvPr id="203" name="Graphic 202" descr="Man">
              <a:extLst>
                <a:ext uri="{FF2B5EF4-FFF2-40B4-BE49-F238E27FC236}">
                  <a16:creationId xmlns:a16="http://schemas.microsoft.com/office/drawing/2014/main" id="{02C14917-A97D-4D5A-8812-4D9D017E963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5" y="2804234"/>
              <a:ext cx="203181" cy="247062"/>
            </a:xfrm>
            <a:prstGeom prst="rect">
              <a:avLst/>
            </a:prstGeom>
          </p:spPr>
        </p:pic>
        <p:pic>
          <p:nvPicPr>
            <p:cNvPr id="204" name="Graphic 203" descr="Woman">
              <a:extLst>
                <a:ext uri="{FF2B5EF4-FFF2-40B4-BE49-F238E27FC236}">
                  <a16:creationId xmlns:a16="http://schemas.microsoft.com/office/drawing/2014/main" id="{CD30CD16-D7BB-4216-8988-F40BDBC5AD5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10" y="2804234"/>
              <a:ext cx="203181" cy="247062"/>
            </a:xfrm>
            <a:prstGeom prst="rect">
              <a:avLst/>
            </a:prstGeom>
          </p:spPr>
        </p:pic>
        <p:pic>
          <p:nvPicPr>
            <p:cNvPr id="205" name="Graphic 204" descr="Man">
              <a:extLst>
                <a:ext uri="{FF2B5EF4-FFF2-40B4-BE49-F238E27FC236}">
                  <a16:creationId xmlns:a16="http://schemas.microsoft.com/office/drawing/2014/main" id="{D5405DDE-4530-4E03-9CE4-7C6F6D8B858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2804234"/>
              <a:ext cx="203181" cy="247062"/>
            </a:xfrm>
            <a:prstGeom prst="rect">
              <a:avLst/>
            </a:prstGeom>
          </p:spPr>
        </p:pic>
        <p:pic>
          <p:nvPicPr>
            <p:cNvPr id="206" name="Graphic 205" descr="Woman">
              <a:extLst>
                <a:ext uri="{FF2B5EF4-FFF2-40B4-BE49-F238E27FC236}">
                  <a16:creationId xmlns:a16="http://schemas.microsoft.com/office/drawing/2014/main" id="{EDEA7B6A-8C85-4B7F-AA12-A469EACD966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8" y="2804234"/>
              <a:ext cx="203181" cy="247062"/>
            </a:xfrm>
            <a:prstGeom prst="rect">
              <a:avLst/>
            </a:prstGeom>
          </p:spPr>
        </p:pic>
        <p:pic>
          <p:nvPicPr>
            <p:cNvPr id="207" name="Graphic 206" descr="Man">
              <a:extLst>
                <a:ext uri="{FF2B5EF4-FFF2-40B4-BE49-F238E27FC236}">
                  <a16:creationId xmlns:a16="http://schemas.microsoft.com/office/drawing/2014/main" id="{C20CFFC5-47A0-4EE9-866D-8E07F4693DA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2" y="2804234"/>
              <a:ext cx="203181" cy="247062"/>
            </a:xfrm>
            <a:prstGeom prst="rect">
              <a:avLst/>
            </a:prstGeom>
          </p:spPr>
        </p:pic>
        <p:pic>
          <p:nvPicPr>
            <p:cNvPr id="208" name="Graphic 207" descr="Woman">
              <a:extLst>
                <a:ext uri="{FF2B5EF4-FFF2-40B4-BE49-F238E27FC236}">
                  <a16:creationId xmlns:a16="http://schemas.microsoft.com/office/drawing/2014/main" id="{A7DA682D-154A-4904-85A6-8FEADBAA8E7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7" y="2804234"/>
              <a:ext cx="203181" cy="247062"/>
            </a:xfrm>
            <a:prstGeom prst="rect">
              <a:avLst/>
            </a:prstGeom>
          </p:spPr>
        </p:pic>
        <p:pic>
          <p:nvPicPr>
            <p:cNvPr id="209" name="Graphic 208" descr="Man">
              <a:extLst>
                <a:ext uri="{FF2B5EF4-FFF2-40B4-BE49-F238E27FC236}">
                  <a16:creationId xmlns:a16="http://schemas.microsoft.com/office/drawing/2014/main" id="{29075864-6C08-4051-A8E8-096E3E99CA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3" y="2804234"/>
              <a:ext cx="203181" cy="247062"/>
            </a:xfrm>
            <a:prstGeom prst="rect">
              <a:avLst/>
            </a:prstGeom>
          </p:spPr>
        </p:pic>
        <p:pic>
          <p:nvPicPr>
            <p:cNvPr id="210" name="Graphic 209" descr="Woman">
              <a:extLst>
                <a:ext uri="{FF2B5EF4-FFF2-40B4-BE49-F238E27FC236}">
                  <a16:creationId xmlns:a16="http://schemas.microsoft.com/office/drawing/2014/main" id="{86A57177-AABB-4642-80C6-76E615586BE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8" y="2804234"/>
              <a:ext cx="203181" cy="247062"/>
            </a:xfrm>
            <a:prstGeom prst="rect">
              <a:avLst/>
            </a:prstGeom>
          </p:spPr>
        </p:pic>
        <p:pic>
          <p:nvPicPr>
            <p:cNvPr id="211" name="Graphic 210" descr="Man">
              <a:extLst>
                <a:ext uri="{FF2B5EF4-FFF2-40B4-BE49-F238E27FC236}">
                  <a16:creationId xmlns:a16="http://schemas.microsoft.com/office/drawing/2014/main" id="{F4F94E79-2573-42A6-84A6-149238DD443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2" y="2804234"/>
              <a:ext cx="203181" cy="247062"/>
            </a:xfrm>
            <a:prstGeom prst="rect">
              <a:avLst/>
            </a:prstGeom>
          </p:spPr>
        </p:pic>
        <p:pic>
          <p:nvPicPr>
            <p:cNvPr id="212" name="Graphic 211" descr="Woman">
              <a:extLst>
                <a:ext uri="{FF2B5EF4-FFF2-40B4-BE49-F238E27FC236}">
                  <a16:creationId xmlns:a16="http://schemas.microsoft.com/office/drawing/2014/main" id="{66663DB0-B43B-447B-B991-15BAE03DEE1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7" y="2804234"/>
              <a:ext cx="203181" cy="247062"/>
            </a:xfrm>
            <a:prstGeom prst="rect">
              <a:avLst/>
            </a:prstGeom>
          </p:spPr>
        </p:pic>
        <p:pic>
          <p:nvPicPr>
            <p:cNvPr id="213" name="Graphic 212" descr="Man">
              <a:extLst>
                <a:ext uri="{FF2B5EF4-FFF2-40B4-BE49-F238E27FC236}">
                  <a16:creationId xmlns:a16="http://schemas.microsoft.com/office/drawing/2014/main" id="{1A81407F-E533-44F3-8021-615221D4B2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70" y="2804234"/>
              <a:ext cx="203181" cy="247062"/>
            </a:xfrm>
            <a:prstGeom prst="rect">
              <a:avLst/>
            </a:prstGeom>
          </p:spPr>
        </p:pic>
        <p:pic>
          <p:nvPicPr>
            <p:cNvPr id="214" name="Graphic 213" descr="Woman">
              <a:extLst>
                <a:ext uri="{FF2B5EF4-FFF2-40B4-BE49-F238E27FC236}">
                  <a16:creationId xmlns:a16="http://schemas.microsoft.com/office/drawing/2014/main" id="{DD714C73-1724-40FD-9C74-A00BAE55637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2804234"/>
              <a:ext cx="203181" cy="247062"/>
            </a:xfrm>
            <a:prstGeom prst="rect">
              <a:avLst/>
            </a:prstGeom>
          </p:spPr>
        </p:pic>
        <p:pic>
          <p:nvPicPr>
            <p:cNvPr id="215" name="Graphic 214" descr="Man">
              <a:extLst>
                <a:ext uri="{FF2B5EF4-FFF2-40B4-BE49-F238E27FC236}">
                  <a16:creationId xmlns:a16="http://schemas.microsoft.com/office/drawing/2014/main" id="{9DFAC313-7925-4B8F-8CBB-448CE926F3A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9" y="2804234"/>
              <a:ext cx="203181" cy="247062"/>
            </a:xfrm>
            <a:prstGeom prst="rect">
              <a:avLst/>
            </a:prstGeom>
          </p:spPr>
        </p:pic>
        <p:pic>
          <p:nvPicPr>
            <p:cNvPr id="216" name="Graphic 215" descr="Woman">
              <a:extLst>
                <a:ext uri="{FF2B5EF4-FFF2-40B4-BE49-F238E27FC236}">
                  <a16:creationId xmlns:a16="http://schemas.microsoft.com/office/drawing/2014/main" id="{455C956B-A7D0-443C-9E6B-0D9EAF43020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2804234"/>
              <a:ext cx="203181" cy="247062"/>
            </a:xfrm>
            <a:prstGeom prst="rect">
              <a:avLst/>
            </a:prstGeom>
          </p:spPr>
        </p:pic>
        <p:pic>
          <p:nvPicPr>
            <p:cNvPr id="217" name="Graphic 216" descr="Man">
              <a:extLst>
                <a:ext uri="{FF2B5EF4-FFF2-40B4-BE49-F238E27FC236}">
                  <a16:creationId xmlns:a16="http://schemas.microsoft.com/office/drawing/2014/main" id="{9E1D8D2F-C6BC-4062-A801-D4B05D1D96F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8" y="2804234"/>
              <a:ext cx="203181" cy="247062"/>
            </a:xfrm>
            <a:prstGeom prst="rect">
              <a:avLst/>
            </a:prstGeom>
          </p:spPr>
        </p:pic>
        <p:pic>
          <p:nvPicPr>
            <p:cNvPr id="218" name="Graphic 217" descr="Woman">
              <a:extLst>
                <a:ext uri="{FF2B5EF4-FFF2-40B4-BE49-F238E27FC236}">
                  <a16:creationId xmlns:a16="http://schemas.microsoft.com/office/drawing/2014/main" id="{8F434514-8BD7-4557-8982-DD2B1D6FAC1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2804234"/>
              <a:ext cx="203181" cy="247062"/>
            </a:xfrm>
            <a:prstGeom prst="rect">
              <a:avLst/>
            </a:prstGeom>
          </p:spPr>
        </p:pic>
        <p:pic>
          <p:nvPicPr>
            <p:cNvPr id="219" name="Graphic 218" descr="Woman">
              <a:extLst>
                <a:ext uri="{FF2B5EF4-FFF2-40B4-BE49-F238E27FC236}">
                  <a16:creationId xmlns:a16="http://schemas.microsoft.com/office/drawing/2014/main" id="{0C0C1F6E-8B5C-442D-AF76-7D541971B8B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4" y="2804234"/>
              <a:ext cx="203181" cy="247062"/>
            </a:xfrm>
            <a:prstGeom prst="rect">
              <a:avLst/>
            </a:prstGeom>
          </p:spPr>
        </p:pic>
        <p:pic>
          <p:nvPicPr>
            <p:cNvPr id="220" name="Graphic 219" descr="Man">
              <a:extLst>
                <a:ext uri="{FF2B5EF4-FFF2-40B4-BE49-F238E27FC236}">
                  <a16:creationId xmlns:a16="http://schemas.microsoft.com/office/drawing/2014/main" id="{6EB15E76-DDE7-442F-937C-3DDFB7FEE3B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5" y="3051297"/>
              <a:ext cx="203181" cy="247062"/>
            </a:xfrm>
            <a:prstGeom prst="rect">
              <a:avLst/>
            </a:prstGeom>
          </p:spPr>
        </p:pic>
        <p:pic>
          <p:nvPicPr>
            <p:cNvPr id="221" name="Graphic 220" descr="Woman">
              <a:extLst>
                <a:ext uri="{FF2B5EF4-FFF2-40B4-BE49-F238E27FC236}">
                  <a16:creationId xmlns:a16="http://schemas.microsoft.com/office/drawing/2014/main" id="{028DE014-72A2-413A-AA70-37FC5208594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10" y="3051297"/>
              <a:ext cx="203181" cy="247062"/>
            </a:xfrm>
            <a:prstGeom prst="rect">
              <a:avLst/>
            </a:prstGeom>
          </p:spPr>
        </p:pic>
        <p:pic>
          <p:nvPicPr>
            <p:cNvPr id="222" name="Graphic 221" descr="Man">
              <a:extLst>
                <a:ext uri="{FF2B5EF4-FFF2-40B4-BE49-F238E27FC236}">
                  <a16:creationId xmlns:a16="http://schemas.microsoft.com/office/drawing/2014/main" id="{BA8620E8-A355-409A-B4F5-A1C5EED8419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3051297"/>
              <a:ext cx="203181" cy="247062"/>
            </a:xfrm>
            <a:prstGeom prst="rect">
              <a:avLst/>
            </a:prstGeom>
          </p:spPr>
        </p:pic>
        <p:pic>
          <p:nvPicPr>
            <p:cNvPr id="223" name="Graphic 222" descr="Woman">
              <a:extLst>
                <a:ext uri="{FF2B5EF4-FFF2-40B4-BE49-F238E27FC236}">
                  <a16:creationId xmlns:a16="http://schemas.microsoft.com/office/drawing/2014/main" id="{A63D299C-17BB-4A7D-8E0B-E711013B5F3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8" y="3051297"/>
              <a:ext cx="203181" cy="247062"/>
            </a:xfrm>
            <a:prstGeom prst="rect">
              <a:avLst/>
            </a:prstGeom>
          </p:spPr>
        </p:pic>
        <p:pic>
          <p:nvPicPr>
            <p:cNvPr id="224" name="Graphic 223" descr="Man">
              <a:extLst>
                <a:ext uri="{FF2B5EF4-FFF2-40B4-BE49-F238E27FC236}">
                  <a16:creationId xmlns:a16="http://schemas.microsoft.com/office/drawing/2014/main" id="{0AD1BCE8-B7A7-409E-AA46-F9604D5B29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2" y="3051297"/>
              <a:ext cx="203181" cy="247062"/>
            </a:xfrm>
            <a:prstGeom prst="rect">
              <a:avLst/>
            </a:prstGeom>
          </p:spPr>
        </p:pic>
        <p:pic>
          <p:nvPicPr>
            <p:cNvPr id="225" name="Graphic 224" descr="Woman">
              <a:extLst>
                <a:ext uri="{FF2B5EF4-FFF2-40B4-BE49-F238E27FC236}">
                  <a16:creationId xmlns:a16="http://schemas.microsoft.com/office/drawing/2014/main" id="{CAC5DB57-61AD-454A-AF64-F1BFDB44344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7" y="3051297"/>
              <a:ext cx="203181" cy="247062"/>
            </a:xfrm>
            <a:prstGeom prst="rect">
              <a:avLst/>
            </a:prstGeom>
          </p:spPr>
        </p:pic>
        <p:pic>
          <p:nvPicPr>
            <p:cNvPr id="226" name="Graphic 225" descr="Man">
              <a:extLst>
                <a:ext uri="{FF2B5EF4-FFF2-40B4-BE49-F238E27FC236}">
                  <a16:creationId xmlns:a16="http://schemas.microsoft.com/office/drawing/2014/main" id="{6DB7CD85-0C3D-4173-A70A-2532B19F4CF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3" y="3051297"/>
              <a:ext cx="203181" cy="247062"/>
            </a:xfrm>
            <a:prstGeom prst="rect">
              <a:avLst/>
            </a:prstGeom>
          </p:spPr>
        </p:pic>
        <p:pic>
          <p:nvPicPr>
            <p:cNvPr id="227" name="Graphic 226" descr="Woman">
              <a:extLst>
                <a:ext uri="{FF2B5EF4-FFF2-40B4-BE49-F238E27FC236}">
                  <a16:creationId xmlns:a16="http://schemas.microsoft.com/office/drawing/2014/main" id="{1570AFA5-6555-41FE-90D1-2B40253AEA3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8" y="3051297"/>
              <a:ext cx="203181" cy="247062"/>
            </a:xfrm>
            <a:prstGeom prst="rect">
              <a:avLst/>
            </a:prstGeom>
          </p:spPr>
        </p:pic>
        <p:pic>
          <p:nvPicPr>
            <p:cNvPr id="228" name="Graphic 227" descr="Man">
              <a:extLst>
                <a:ext uri="{FF2B5EF4-FFF2-40B4-BE49-F238E27FC236}">
                  <a16:creationId xmlns:a16="http://schemas.microsoft.com/office/drawing/2014/main" id="{B419A74E-BECA-4D9E-89BC-74738E5D192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2" y="3051297"/>
              <a:ext cx="203181" cy="247062"/>
            </a:xfrm>
            <a:prstGeom prst="rect">
              <a:avLst/>
            </a:prstGeom>
          </p:spPr>
        </p:pic>
        <p:pic>
          <p:nvPicPr>
            <p:cNvPr id="229" name="Graphic 228" descr="Woman">
              <a:extLst>
                <a:ext uri="{FF2B5EF4-FFF2-40B4-BE49-F238E27FC236}">
                  <a16:creationId xmlns:a16="http://schemas.microsoft.com/office/drawing/2014/main" id="{E1F2C3E7-1919-4DAE-AA10-74CE0591FA7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7" y="3051297"/>
              <a:ext cx="203181" cy="247062"/>
            </a:xfrm>
            <a:prstGeom prst="rect">
              <a:avLst/>
            </a:prstGeom>
          </p:spPr>
        </p:pic>
        <p:pic>
          <p:nvPicPr>
            <p:cNvPr id="230" name="Graphic 229" descr="Man">
              <a:extLst>
                <a:ext uri="{FF2B5EF4-FFF2-40B4-BE49-F238E27FC236}">
                  <a16:creationId xmlns:a16="http://schemas.microsoft.com/office/drawing/2014/main" id="{5261B802-CC00-478C-9E70-4C51E0DA84F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70" y="3051297"/>
              <a:ext cx="203181" cy="247062"/>
            </a:xfrm>
            <a:prstGeom prst="rect">
              <a:avLst/>
            </a:prstGeom>
          </p:spPr>
        </p:pic>
        <p:pic>
          <p:nvPicPr>
            <p:cNvPr id="231" name="Graphic 230" descr="Woman">
              <a:extLst>
                <a:ext uri="{FF2B5EF4-FFF2-40B4-BE49-F238E27FC236}">
                  <a16:creationId xmlns:a16="http://schemas.microsoft.com/office/drawing/2014/main" id="{91FE8A37-EFFE-4D4F-B5AD-92B11E07AE5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3051297"/>
              <a:ext cx="203181" cy="247062"/>
            </a:xfrm>
            <a:prstGeom prst="rect">
              <a:avLst/>
            </a:prstGeom>
          </p:spPr>
        </p:pic>
        <p:pic>
          <p:nvPicPr>
            <p:cNvPr id="232" name="Graphic 231" descr="Man">
              <a:extLst>
                <a:ext uri="{FF2B5EF4-FFF2-40B4-BE49-F238E27FC236}">
                  <a16:creationId xmlns:a16="http://schemas.microsoft.com/office/drawing/2014/main" id="{4B5684C4-9E12-4B19-9D54-D11BF311DB2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9" y="3051297"/>
              <a:ext cx="203181" cy="247062"/>
            </a:xfrm>
            <a:prstGeom prst="rect">
              <a:avLst/>
            </a:prstGeom>
          </p:spPr>
        </p:pic>
        <p:pic>
          <p:nvPicPr>
            <p:cNvPr id="233" name="Graphic 232" descr="Woman">
              <a:extLst>
                <a:ext uri="{FF2B5EF4-FFF2-40B4-BE49-F238E27FC236}">
                  <a16:creationId xmlns:a16="http://schemas.microsoft.com/office/drawing/2014/main" id="{845C2368-382A-4EEB-A959-8411BB1F3F5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3051297"/>
              <a:ext cx="203181" cy="247062"/>
            </a:xfrm>
            <a:prstGeom prst="rect">
              <a:avLst/>
            </a:prstGeom>
          </p:spPr>
        </p:pic>
        <p:pic>
          <p:nvPicPr>
            <p:cNvPr id="234" name="Graphic 233" descr="Man">
              <a:extLst>
                <a:ext uri="{FF2B5EF4-FFF2-40B4-BE49-F238E27FC236}">
                  <a16:creationId xmlns:a16="http://schemas.microsoft.com/office/drawing/2014/main" id="{0E15A0BF-1AB2-4A4A-84AC-A9D68FB4682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8" y="3051297"/>
              <a:ext cx="203181" cy="247062"/>
            </a:xfrm>
            <a:prstGeom prst="rect">
              <a:avLst/>
            </a:prstGeom>
          </p:spPr>
        </p:pic>
        <p:pic>
          <p:nvPicPr>
            <p:cNvPr id="235" name="Graphic 234" descr="Woman">
              <a:extLst>
                <a:ext uri="{FF2B5EF4-FFF2-40B4-BE49-F238E27FC236}">
                  <a16:creationId xmlns:a16="http://schemas.microsoft.com/office/drawing/2014/main" id="{A82B50E4-06CE-4B92-BAD9-2DE0D3AD614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3051297"/>
              <a:ext cx="203181" cy="247062"/>
            </a:xfrm>
            <a:prstGeom prst="rect">
              <a:avLst/>
            </a:prstGeom>
          </p:spPr>
        </p:pic>
        <p:pic>
          <p:nvPicPr>
            <p:cNvPr id="236" name="Graphic 235" descr="Woman">
              <a:extLst>
                <a:ext uri="{FF2B5EF4-FFF2-40B4-BE49-F238E27FC236}">
                  <a16:creationId xmlns:a16="http://schemas.microsoft.com/office/drawing/2014/main" id="{24882C97-949F-4348-8B4E-C63362C7E7E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4" y="3051297"/>
              <a:ext cx="203181" cy="247062"/>
            </a:xfrm>
            <a:prstGeom prst="rect">
              <a:avLst/>
            </a:prstGeom>
          </p:spPr>
        </p:pic>
        <p:pic>
          <p:nvPicPr>
            <p:cNvPr id="237" name="Graphic 236" descr="Man">
              <a:extLst>
                <a:ext uri="{FF2B5EF4-FFF2-40B4-BE49-F238E27FC236}">
                  <a16:creationId xmlns:a16="http://schemas.microsoft.com/office/drawing/2014/main" id="{56DDEDC2-58A8-463D-A5DB-8BB60CF40F1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5" y="3298360"/>
              <a:ext cx="203181" cy="247062"/>
            </a:xfrm>
            <a:prstGeom prst="rect">
              <a:avLst/>
            </a:prstGeom>
          </p:spPr>
        </p:pic>
        <p:pic>
          <p:nvPicPr>
            <p:cNvPr id="238" name="Graphic 237" descr="Woman">
              <a:extLst>
                <a:ext uri="{FF2B5EF4-FFF2-40B4-BE49-F238E27FC236}">
                  <a16:creationId xmlns:a16="http://schemas.microsoft.com/office/drawing/2014/main" id="{A2180C80-9EAB-4F5C-83F8-DA10F285464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10" y="3298360"/>
              <a:ext cx="203181" cy="247062"/>
            </a:xfrm>
            <a:prstGeom prst="rect">
              <a:avLst/>
            </a:prstGeom>
          </p:spPr>
        </p:pic>
        <p:pic>
          <p:nvPicPr>
            <p:cNvPr id="239" name="Graphic 238" descr="Man">
              <a:extLst>
                <a:ext uri="{FF2B5EF4-FFF2-40B4-BE49-F238E27FC236}">
                  <a16:creationId xmlns:a16="http://schemas.microsoft.com/office/drawing/2014/main" id="{53EA5DF2-7D7C-4F51-B6DB-295A63F421C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3298360"/>
              <a:ext cx="203181" cy="247062"/>
            </a:xfrm>
            <a:prstGeom prst="rect">
              <a:avLst/>
            </a:prstGeom>
          </p:spPr>
        </p:pic>
        <p:pic>
          <p:nvPicPr>
            <p:cNvPr id="240" name="Graphic 239" descr="Woman">
              <a:extLst>
                <a:ext uri="{FF2B5EF4-FFF2-40B4-BE49-F238E27FC236}">
                  <a16:creationId xmlns:a16="http://schemas.microsoft.com/office/drawing/2014/main" id="{EC3DC8A3-4683-42DB-915E-B57BDB1F60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8" y="3298360"/>
              <a:ext cx="203181" cy="247062"/>
            </a:xfrm>
            <a:prstGeom prst="rect">
              <a:avLst/>
            </a:prstGeom>
          </p:spPr>
        </p:pic>
        <p:pic>
          <p:nvPicPr>
            <p:cNvPr id="241" name="Graphic 240" descr="Man">
              <a:extLst>
                <a:ext uri="{FF2B5EF4-FFF2-40B4-BE49-F238E27FC236}">
                  <a16:creationId xmlns:a16="http://schemas.microsoft.com/office/drawing/2014/main" id="{B455A3A8-AFAF-4D1F-8AB1-2C41E4B75D6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2" y="3298360"/>
              <a:ext cx="203181" cy="247062"/>
            </a:xfrm>
            <a:prstGeom prst="rect">
              <a:avLst/>
            </a:prstGeom>
          </p:spPr>
        </p:pic>
        <p:pic>
          <p:nvPicPr>
            <p:cNvPr id="242" name="Graphic 241" descr="Woman">
              <a:extLst>
                <a:ext uri="{FF2B5EF4-FFF2-40B4-BE49-F238E27FC236}">
                  <a16:creationId xmlns:a16="http://schemas.microsoft.com/office/drawing/2014/main" id="{0CD54F05-D97D-43E5-BCF8-79BEE86389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7" y="3298360"/>
              <a:ext cx="203181" cy="247062"/>
            </a:xfrm>
            <a:prstGeom prst="rect">
              <a:avLst/>
            </a:prstGeom>
          </p:spPr>
        </p:pic>
        <p:pic>
          <p:nvPicPr>
            <p:cNvPr id="243" name="Graphic 242" descr="Man">
              <a:extLst>
                <a:ext uri="{FF2B5EF4-FFF2-40B4-BE49-F238E27FC236}">
                  <a16:creationId xmlns:a16="http://schemas.microsoft.com/office/drawing/2014/main" id="{1ADD39CE-10A4-4B56-AB92-292EC3348AD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3" y="3298360"/>
              <a:ext cx="203181" cy="247062"/>
            </a:xfrm>
            <a:prstGeom prst="rect">
              <a:avLst/>
            </a:prstGeom>
          </p:spPr>
        </p:pic>
        <p:pic>
          <p:nvPicPr>
            <p:cNvPr id="244" name="Graphic 243" descr="Woman">
              <a:extLst>
                <a:ext uri="{FF2B5EF4-FFF2-40B4-BE49-F238E27FC236}">
                  <a16:creationId xmlns:a16="http://schemas.microsoft.com/office/drawing/2014/main" id="{66952B99-7438-4B0E-B082-A00BF22EF21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8" y="3298360"/>
              <a:ext cx="203181" cy="247062"/>
            </a:xfrm>
            <a:prstGeom prst="rect">
              <a:avLst/>
            </a:prstGeom>
          </p:spPr>
        </p:pic>
        <p:pic>
          <p:nvPicPr>
            <p:cNvPr id="245" name="Graphic 244" descr="Man">
              <a:extLst>
                <a:ext uri="{FF2B5EF4-FFF2-40B4-BE49-F238E27FC236}">
                  <a16:creationId xmlns:a16="http://schemas.microsoft.com/office/drawing/2014/main" id="{2F9D170A-7F21-477B-BAA9-CB2A7754D67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2" y="3298360"/>
              <a:ext cx="203181" cy="247062"/>
            </a:xfrm>
            <a:prstGeom prst="rect">
              <a:avLst/>
            </a:prstGeom>
          </p:spPr>
        </p:pic>
        <p:pic>
          <p:nvPicPr>
            <p:cNvPr id="246" name="Graphic 245" descr="Woman">
              <a:extLst>
                <a:ext uri="{FF2B5EF4-FFF2-40B4-BE49-F238E27FC236}">
                  <a16:creationId xmlns:a16="http://schemas.microsoft.com/office/drawing/2014/main" id="{C254EE34-9229-4A9A-9D7E-43396EA7D6B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7" y="3298360"/>
              <a:ext cx="203181" cy="247062"/>
            </a:xfrm>
            <a:prstGeom prst="rect">
              <a:avLst/>
            </a:prstGeom>
          </p:spPr>
        </p:pic>
        <p:pic>
          <p:nvPicPr>
            <p:cNvPr id="247" name="Graphic 246" descr="Man">
              <a:extLst>
                <a:ext uri="{FF2B5EF4-FFF2-40B4-BE49-F238E27FC236}">
                  <a16:creationId xmlns:a16="http://schemas.microsoft.com/office/drawing/2014/main" id="{82A2BE4C-93A6-45B3-94AD-59A7F8F0528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70" y="3298360"/>
              <a:ext cx="203181" cy="247062"/>
            </a:xfrm>
            <a:prstGeom prst="rect">
              <a:avLst/>
            </a:prstGeom>
          </p:spPr>
        </p:pic>
        <p:pic>
          <p:nvPicPr>
            <p:cNvPr id="248" name="Graphic 247" descr="Woman">
              <a:extLst>
                <a:ext uri="{FF2B5EF4-FFF2-40B4-BE49-F238E27FC236}">
                  <a16:creationId xmlns:a16="http://schemas.microsoft.com/office/drawing/2014/main" id="{6DBB9467-5754-4905-8179-B7D3819F53C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3298360"/>
              <a:ext cx="203181" cy="247062"/>
            </a:xfrm>
            <a:prstGeom prst="rect">
              <a:avLst/>
            </a:prstGeom>
          </p:spPr>
        </p:pic>
        <p:pic>
          <p:nvPicPr>
            <p:cNvPr id="249" name="Graphic 248" descr="Man">
              <a:extLst>
                <a:ext uri="{FF2B5EF4-FFF2-40B4-BE49-F238E27FC236}">
                  <a16:creationId xmlns:a16="http://schemas.microsoft.com/office/drawing/2014/main" id="{81AA404D-8DE1-41C6-BC8E-1E352741F86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9" y="3298360"/>
              <a:ext cx="203181" cy="247062"/>
            </a:xfrm>
            <a:prstGeom prst="rect">
              <a:avLst/>
            </a:prstGeom>
          </p:spPr>
        </p:pic>
        <p:pic>
          <p:nvPicPr>
            <p:cNvPr id="250" name="Graphic 249" descr="Woman">
              <a:extLst>
                <a:ext uri="{FF2B5EF4-FFF2-40B4-BE49-F238E27FC236}">
                  <a16:creationId xmlns:a16="http://schemas.microsoft.com/office/drawing/2014/main" id="{351C24F9-0C53-4F58-AB74-C50D2F3CD4E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3298360"/>
              <a:ext cx="203181" cy="247062"/>
            </a:xfrm>
            <a:prstGeom prst="rect">
              <a:avLst/>
            </a:prstGeom>
          </p:spPr>
        </p:pic>
        <p:pic>
          <p:nvPicPr>
            <p:cNvPr id="251" name="Graphic 250" descr="Man">
              <a:extLst>
                <a:ext uri="{FF2B5EF4-FFF2-40B4-BE49-F238E27FC236}">
                  <a16:creationId xmlns:a16="http://schemas.microsoft.com/office/drawing/2014/main" id="{B3619C44-4A90-4CA9-98B4-36F0A60E77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8" y="3298360"/>
              <a:ext cx="203181" cy="247062"/>
            </a:xfrm>
            <a:prstGeom prst="rect">
              <a:avLst/>
            </a:prstGeom>
          </p:spPr>
        </p:pic>
        <p:pic>
          <p:nvPicPr>
            <p:cNvPr id="252" name="Graphic 251" descr="Woman">
              <a:extLst>
                <a:ext uri="{FF2B5EF4-FFF2-40B4-BE49-F238E27FC236}">
                  <a16:creationId xmlns:a16="http://schemas.microsoft.com/office/drawing/2014/main" id="{9A969538-ADC8-4BED-BE59-15A2D84DBF2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3298360"/>
              <a:ext cx="203181" cy="247062"/>
            </a:xfrm>
            <a:prstGeom prst="rect">
              <a:avLst/>
            </a:prstGeom>
          </p:spPr>
        </p:pic>
        <p:pic>
          <p:nvPicPr>
            <p:cNvPr id="253" name="Graphic 252" descr="Woman">
              <a:extLst>
                <a:ext uri="{FF2B5EF4-FFF2-40B4-BE49-F238E27FC236}">
                  <a16:creationId xmlns:a16="http://schemas.microsoft.com/office/drawing/2014/main" id="{467B986C-C594-45EE-8B4B-15891B2F45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4" y="3298360"/>
              <a:ext cx="203181" cy="247062"/>
            </a:xfrm>
            <a:prstGeom prst="rect">
              <a:avLst/>
            </a:prstGeom>
          </p:spPr>
        </p:pic>
        <p:pic>
          <p:nvPicPr>
            <p:cNvPr id="254" name="Graphic 253" descr="Man">
              <a:extLst>
                <a:ext uri="{FF2B5EF4-FFF2-40B4-BE49-F238E27FC236}">
                  <a16:creationId xmlns:a16="http://schemas.microsoft.com/office/drawing/2014/main" id="{CCB7F911-CC04-4134-9B31-0C3B4491CCB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5" y="3545422"/>
              <a:ext cx="203181" cy="247062"/>
            </a:xfrm>
            <a:prstGeom prst="rect">
              <a:avLst/>
            </a:prstGeom>
          </p:spPr>
        </p:pic>
        <p:pic>
          <p:nvPicPr>
            <p:cNvPr id="255" name="Graphic 254" descr="Woman">
              <a:extLst>
                <a:ext uri="{FF2B5EF4-FFF2-40B4-BE49-F238E27FC236}">
                  <a16:creationId xmlns:a16="http://schemas.microsoft.com/office/drawing/2014/main" id="{57C6324B-C609-48CE-8CCF-540DB25E053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10" y="3545422"/>
              <a:ext cx="203181" cy="247062"/>
            </a:xfrm>
            <a:prstGeom prst="rect">
              <a:avLst/>
            </a:prstGeom>
          </p:spPr>
        </p:pic>
        <p:pic>
          <p:nvPicPr>
            <p:cNvPr id="256" name="Graphic 255" descr="Man">
              <a:extLst>
                <a:ext uri="{FF2B5EF4-FFF2-40B4-BE49-F238E27FC236}">
                  <a16:creationId xmlns:a16="http://schemas.microsoft.com/office/drawing/2014/main" id="{E3743C74-DF95-414A-93E8-EA43419DDE1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3545422"/>
              <a:ext cx="203181" cy="247062"/>
            </a:xfrm>
            <a:prstGeom prst="rect">
              <a:avLst/>
            </a:prstGeom>
          </p:spPr>
        </p:pic>
        <p:pic>
          <p:nvPicPr>
            <p:cNvPr id="257" name="Graphic 256" descr="Woman">
              <a:extLst>
                <a:ext uri="{FF2B5EF4-FFF2-40B4-BE49-F238E27FC236}">
                  <a16:creationId xmlns:a16="http://schemas.microsoft.com/office/drawing/2014/main" id="{8D680DFF-1B34-4B59-ADAD-9E98D86770E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8" y="3545422"/>
              <a:ext cx="203181" cy="247062"/>
            </a:xfrm>
            <a:prstGeom prst="rect">
              <a:avLst/>
            </a:prstGeom>
          </p:spPr>
        </p:pic>
        <p:pic>
          <p:nvPicPr>
            <p:cNvPr id="258" name="Graphic 257" descr="Man">
              <a:extLst>
                <a:ext uri="{FF2B5EF4-FFF2-40B4-BE49-F238E27FC236}">
                  <a16:creationId xmlns:a16="http://schemas.microsoft.com/office/drawing/2014/main" id="{9457DAA2-37FE-487D-9D0C-4B6399D310A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2" y="3545422"/>
              <a:ext cx="203181" cy="247062"/>
            </a:xfrm>
            <a:prstGeom prst="rect">
              <a:avLst/>
            </a:prstGeom>
          </p:spPr>
        </p:pic>
        <p:pic>
          <p:nvPicPr>
            <p:cNvPr id="259" name="Graphic 258" descr="Woman">
              <a:extLst>
                <a:ext uri="{FF2B5EF4-FFF2-40B4-BE49-F238E27FC236}">
                  <a16:creationId xmlns:a16="http://schemas.microsoft.com/office/drawing/2014/main" id="{227D98A5-6E38-49C2-ADEB-D7A5BE54F9C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7" y="3545422"/>
              <a:ext cx="203181" cy="247062"/>
            </a:xfrm>
            <a:prstGeom prst="rect">
              <a:avLst/>
            </a:prstGeom>
          </p:spPr>
        </p:pic>
        <p:pic>
          <p:nvPicPr>
            <p:cNvPr id="260" name="Graphic 259" descr="Man">
              <a:extLst>
                <a:ext uri="{FF2B5EF4-FFF2-40B4-BE49-F238E27FC236}">
                  <a16:creationId xmlns:a16="http://schemas.microsoft.com/office/drawing/2014/main" id="{6D25E48D-3AA5-4198-A49A-4FF2A59F6B0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3" y="3545422"/>
              <a:ext cx="203181" cy="247062"/>
            </a:xfrm>
            <a:prstGeom prst="rect">
              <a:avLst/>
            </a:prstGeom>
          </p:spPr>
        </p:pic>
        <p:pic>
          <p:nvPicPr>
            <p:cNvPr id="261" name="Graphic 260" descr="Woman">
              <a:extLst>
                <a:ext uri="{FF2B5EF4-FFF2-40B4-BE49-F238E27FC236}">
                  <a16:creationId xmlns:a16="http://schemas.microsoft.com/office/drawing/2014/main" id="{9326E8E4-C399-496F-9856-5A6ED5EACE3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8" y="3545422"/>
              <a:ext cx="203181" cy="247062"/>
            </a:xfrm>
            <a:prstGeom prst="rect">
              <a:avLst/>
            </a:prstGeom>
          </p:spPr>
        </p:pic>
        <p:pic>
          <p:nvPicPr>
            <p:cNvPr id="262" name="Graphic 261" descr="Man">
              <a:extLst>
                <a:ext uri="{FF2B5EF4-FFF2-40B4-BE49-F238E27FC236}">
                  <a16:creationId xmlns:a16="http://schemas.microsoft.com/office/drawing/2014/main" id="{865A1FB4-7B63-435C-8276-E2D4B4A85EE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2" y="3545422"/>
              <a:ext cx="203181" cy="247062"/>
            </a:xfrm>
            <a:prstGeom prst="rect">
              <a:avLst/>
            </a:prstGeom>
          </p:spPr>
        </p:pic>
        <p:pic>
          <p:nvPicPr>
            <p:cNvPr id="263" name="Graphic 262" descr="Woman">
              <a:extLst>
                <a:ext uri="{FF2B5EF4-FFF2-40B4-BE49-F238E27FC236}">
                  <a16:creationId xmlns:a16="http://schemas.microsoft.com/office/drawing/2014/main" id="{636552C8-8232-492B-861A-A8824C74AF8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7" y="3545422"/>
              <a:ext cx="203181" cy="247062"/>
            </a:xfrm>
            <a:prstGeom prst="rect">
              <a:avLst/>
            </a:prstGeom>
          </p:spPr>
        </p:pic>
        <p:pic>
          <p:nvPicPr>
            <p:cNvPr id="264" name="Graphic 263" descr="Man">
              <a:extLst>
                <a:ext uri="{FF2B5EF4-FFF2-40B4-BE49-F238E27FC236}">
                  <a16:creationId xmlns:a16="http://schemas.microsoft.com/office/drawing/2014/main" id="{A2C03BEA-9471-4534-867A-BA00777ABA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70" y="3545422"/>
              <a:ext cx="203181" cy="247062"/>
            </a:xfrm>
            <a:prstGeom prst="rect">
              <a:avLst/>
            </a:prstGeom>
          </p:spPr>
        </p:pic>
        <p:pic>
          <p:nvPicPr>
            <p:cNvPr id="265" name="Graphic 264" descr="Woman">
              <a:extLst>
                <a:ext uri="{FF2B5EF4-FFF2-40B4-BE49-F238E27FC236}">
                  <a16:creationId xmlns:a16="http://schemas.microsoft.com/office/drawing/2014/main" id="{D4AC1824-64E5-4A3C-AB3C-5D88967CD32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3545422"/>
              <a:ext cx="203181" cy="247062"/>
            </a:xfrm>
            <a:prstGeom prst="rect">
              <a:avLst/>
            </a:prstGeom>
          </p:spPr>
        </p:pic>
        <p:pic>
          <p:nvPicPr>
            <p:cNvPr id="266" name="Graphic 265" descr="Man">
              <a:extLst>
                <a:ext uri="{FF2B5EF4-FFF2-40B4-BE49-F238E27FC236}">
                  <a16:creationId xmlns:a16="http://schemas.microsoft.com/office/drawing/2014/main" id="{DFB7B7E8-0576-4D1E-B75C-FD6647202C7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9" y="3545422"/>
              <a:ext cx="203181" cy="247062"/>
            </a:xfrm>
            <a:prstGeom prst="rect">
              <a:avLst/>
            </a:prstGeom>
          </p:spPr>
        </p:pic>
        <p:pic>
          <p:nvPicPr>
            <p:cNvPr id="267" name="Graphic 266" descr="Woman">
              <a:extLst>
                <a:ext uri="{FF2B5EF4-FFF2-40B4-BE49-F238E27FC236}">
                  <a16:creationId xmlns:a16="http://schemas.microsoft.com/office/drawing/2014/main" id="{C69A24C2-C702-4EB1-8EAB-85CE36A1581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3545422"/>
              <a:ext cx="203181" cy="247062"/>
            </a:xfrm>
            <a:prstGeom prst="rect">
              <a:avLst/>
            </a:prstGeom>
          </p:spPr>
        </p:pic>
        <p:pic>
          <p:nvPicPr>
            <p:cNvPr id="268" name="Graphic 267" descr="Man">
              <a:extLst>
                <a:ext uri="{FF2B5EF4-FFF2-40B4-BE49-F238E27FC236}">
                  <a16:creationId xmlns:a16="http://schemas.microsoft.com/office/drawing/2014/main" id="{ED506BC0-9CCE-418B-BD76-7351E3E05B8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8" y="3545422"/>
              <a:ext cx="203181" cy="247062"/>
            </a:xfrm>
            <a:prstGeom prst="rect">
              <a:avLst/>
            </a:prstGeom>
          </p:spPr>
        </p:pic>
        <p:pic>
          <p:nvPicPr>
            <p:cNvPr id="269" name="Graphic 268" descr="Woman">
              <a:extLst>
                <a:ext uri="{FF2B5EF4-FFF2-40B4-BE49-F238E27FC236}">
                  <a16:creationId xmlns:a16="http://schemas.microsoft.com/office/drawing/2014/main" id="{0E91425D-8F02-45CE-8BD1-0E0C1818EB3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3545422"/>
              <a:ext cx="203181" cy="247062"/>
            </a:xfrm>
            <a:prstGeom prst="rect">
              <a:avLst/>
            </a:prstGeom>
          </p:spPr>
        </p:pic>
        <p:pic>
          <p:nvPicPr>
            <p:cNvPr id="270" name="Graphic 269" descr="Woman">
              <a:extLst>
                <a:ext uri="{FF2B5EF4-FFF2-40B4-BE49-F238E27FC236}">
                  <a16:creationId xmlns:a16="http://schemas.microsoft.com/office/drawing/2014/main" id="{E9068A72-D873-4FAF-A7E2-45D4066DDAD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4" y="3545422"/>
              <a:ext cx="203181" cy="247062"/>
            </a:xfrm>
            <a:prstGeom prst="rect">
              <a:avLst/>
            </a:prstGeom>
          </p:spPr>
        </p:pic>
        <p:pic>
          <p:nvPicPr>
            <p:cNvPr id="271" name="Graphic 270" descr="Man">
              <a:extLst>
                <a:ext uri="{FF2B5EF4-FFF2-40B4-BE49-F238E27FC236}">
                  <a16:creationId xmlns:a16="http://schemas.microsoft.com/office/drawing/2014/main" id="{FE9E7C5E-6AFF-4FE3-9D37-D143B2078E2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5" y="3792485"/>
              <a:ext cx="203181" cy="247062"/>
            </a:xfrm>
            <a:prstGeom prst="rect">
              <a:avLst/>
            </a:prstGeom>
          </p:spPr>
        </p:pic>
        <p:pic>
          <p:nvPicPr>
            <p:cNvPr id="272" name="Graphic 271" descr="Woman">
              <a:extLst>
                <a:ext uri="{FF2B5EF4-FFF2-40B4-BE49-F238E27FC236}">
                  <a16:creationId xmlns:a16="http://schemas.microsoft.com/office/drawing/2014/main" id="{D9CEEB6B-16CC-4317-9065-63332877A34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10" y="3792485"/>
              <a:ext cx="203181" cy="247062"/>
            </a:xfrm>
            <a:prstGeom prst="rect">
              <a:avLst/>
            </a:prstGeom>
          </p:spPr>
        </p:pic>
        <p:pic>
          <p:nvPicPr>
            <p:cNvPr id="273" name="Graphic 272" descr="Man">
              <a:extLst>
                <a:ext uri="{FF2B5EF4-FFF2-40B4-BE49-F238E27FC236}">
                  <a16:creationId xmlns:a16="http://schemas.microsoft.com/office/drawing/2014/main" id="{F21E6ACB-48A1-4F18-A087-08CFAE24A15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3792485"/>
              <a:ext cx="203181" cy="247062"/>
            </a:xfrm>
            <a:prstGeom prst="rect">
              <a:avLst/>
            </a:prstGeom>
          </p:spPr>
        </p:pic>
        <p:pic>
          <p:nvPicPr>
            <p:cNvPr id="274" name="Graphic 273" descr="Woman">
              <a:extLst>
                <a:ext uri="{FF2B5EF4-FFF2-40B4-BE49-F238E27FC236}">
                  <a16:creationId xmlns:a16="http://schemas.microsoft.com/office/drawing/2014/main" id="{6C96494B-3C1A-4F0B-8DBF-40506296890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8" y="3792485"/>
              <a:ext cx="203181" cy="247062"/>
            </a:xfrm>
            <a:prstGeom prst="rect">
              <a:avLst/>
            </a:prstGeom>
          </p:spPr>
        </p:pic>
        <p:pic>
          <p:nvPicPr>
            <p:cNvPr id="275" name="Graphic 274" descr="Man">
              <a:extLst>
                <a:ext uri="{FF2B5EF4-FFF2-40B4-BE49-F238E27FC236}">
                  <a16:creationId xmlns:a16="http://schemas.microsoft.com/office/drawing/2014/main" id="{EC750846-4C2C-4A35-966B-B1BEB2A7C12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2" y="3792485"/>
              <a:ext cx="203181" cy="247062"/>
            </a:xfrm>
            <a:prstGeom prst="rect">
              <a:avLst/>
            </a:prstGeom>
          </p:spPr>
        </p:pic>
        <p:pic>
          <p:nvPicPr>
            <p:cNvPr id="276" name="Graphic 275" descr="Woman">
              <a:extLst>
                <a:ext uri="{FF2B5EF4-FFF2-40B4-BE49-F238E27FC236}">
                  <a16:creationId xmlns:a16="http://schemas.microsoft.com/office/drawing/2014/main" id="{C96B274E-4C1C-4BD8-9C02-7E55B6B2023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7" y="3792485"/>
              <a:ext cx="203181" cy="247062"/>
            </a:xfrm>
            <a:prstGeom prst="rect">
              <a:avLst/>
            </a:prstGeom>
          </p:spPr>
        </p:pic>
        <p:pic>
          <p:nvPicPr>
            <p:cNvPr id="277" name="Graphic 276" descr="Man">
              <a:extLst>
                <a:ext uri="{FF2B5EF4-FFF2-40B4-BE49-F238E27FC236}">
                  <a16:creationId xmlns:a16="http://schemas.microsoft.com/office/drawing/2014/main" id="{C947FDEC-063A-46B9-9146-0D51B67653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3" y="3792485"/>
              <a:ext cx="203181" cy="247062"/>
            </a:xfrm>
            <a:prstGeom prst="rect">
              <a:avLst/>
            </a:prstGeom>
          </p:spPr>
        </p:pic>
        <p:pic>
          <p:nvPicPr>
            <p:cNvPr id="278" name="Graphic 277" descr="Woman">
              <a:extLst>
                <a:ext uri="{FF2B5EF4-FFF2-40B4-BE49-F238E27FC236}">
                  <a16:creationId xmlns:a16="http://schemas.microsoft.com/office/drawing/2014/main" id="{2961EFCD-F22C-45E4-A146-DF17492776C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8" y="3792485"/>
              <a:ext cx="203181" cy="247062"/>
            </a:xfrm>
            <a:prstGeom prst="rect">
              <a:avLst/>
            </a:prstGeom>
          </p:spPr>
        </p:pic>
        <p:pic>
          <p:nvPicPr>
            <p:cNvPr id="279" name="Graphic 278" descr="Man">
              <a:extLst>
                <a:ext uri="{FF2B5EF4-FFF2-40B4-BE49-F238E27FC236}">
                  <a16:creationId xmlns:a16="http://schemas.microsoft.com/office/drawing/2014/main" id="{520EB696-983E-4DED-B6C7-BF89908D25E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2" y="3792485"/>
              <a:ext cx="203181" cy="247062"/>
            </a:xfrm>
            <a:prstGeom prst="rect">
              <a:avLst/>
            </a:prstGeom>
          </p:spPr>
        </p:pic>
        <p:pic>
          <p:nvPicPr>
            <p:cNvPr id="280" name="Graphic 279" descr="Woman">
              <a:extLst>
                <a:ext uri="{FF2B5EF4-FFF2-40B4-BE49-F238E27FC236}">
                  <a16:creationId xmlns:a16="http://schemas.microsoft.com/office/drawing/2014/main" id="{FF044C2A-9278-41DC-9AFF-4076DB7CF6F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7" y="3792485"/>
              <a:ext cx="203181" cy="247062"/>
            </a:xfrm>
            <a:prstGeom prst="rect">
              <a:avLst/>
            </a:prstGeom>
          </p:spPr>
        </p:pic>
        <p:pic>
          <p:nvPicPr>
            <p:cNvPr id="281" name="Graphic 280" descr="Man">
              <a:extLst>
                <a:ext uri="{FF2B5EF4-FFF2-40B4-BE49-F238E27FC236}">
                  <a16:creationId xmlns:a16="http://schemas.microsoft.com/office/drawing/2014/main" id="{BD69BDDD-DEEE-4D2E-93E7-7D4DBC444C9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70" y="3792485"/>
              <a:ext cx="203181" cy="247062"/>
            </a:xfrm>
            <a:prstGeom prst="rect">
              <a:avLst/>
            </a:prstGeom>
          </p:spPr>
        </p:pic>
        <p:pic>
          <p:nvPicPr>
            <p:cNvPr id="282" name="Graphic 281" descr="Woman">
              <a:extLst>
                <a:ext uri="{FF2B5EF4-FFF2-40B4-BE49-F238E27FC236}">
                  <a16:creationId xmlns:a16="http://schemas.microsoft.com/office/drawing/2014/main" id="{E316B033-6604-4F5D-8D73-CCA16022484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3792485"/>
              <a:ext cx="203181" cy="247062"/>
            </a:xfrm>
            <a:prstGeom prst="rect">
              <a:avLst/>
            </a:prstGeom>
          </p:spPr>
        </p:pic>
        <p:pic>
          <p:nvPicPr>
            <p:cNvPr id="283" name="Graphic 282" descr="Man">
              <a:extLst>
                <a:ext uri="{FF2B5EF4-FFF2-40B4-BE49-F238E27FC236}">
                  <a16:creationId xmlns:a16="http://schemas.microsoft.com/office/drawing/2014/main" id="{9CE616B7-16FE-45A5-A74F-244288805EE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9" y="3792485"/>
              <a:ext cx="203181" cy="247062"/>
            </a:xfrm>
            <a:prstGeom prst="rect">
              <a:avLst/>
            </a:prstGeom>
          </p:spPr>
        </p:pic>
        <p:pic>
          <p:nvPicPr>
            <p:cNvPr id="284" name="Graphic 283" descr="Woman">
              <a:extLst>
                <a:ext uri="{FF2B5EF4-FFF2-40B4-BE49-F238E27FC236}">
                  <a16:creationId xmlns:a16="http://schemas.microsoft.com/office/drawing/2014/main" id="{163054D8-EAA0-4FCC-8E07-F7B7649A8A2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3792485"/>
              <a:ext cx="203181" cy="247062"/>
            </a:xfrm>
            <a:prstGeom prst="rect">
              <a:avLst/>
            </a:prstGeom>
          </p:spPr>
        </p:pic>
        <p:pic>
          <p:nvPicPr>
            <p:cNvPr id="285" name="Graphic 284" descr="Man">
              <a:extLst>
                <a:ext uri="{FF2B5EF4-FFF2-40B4-BE49-F238E27FC236}">
                  <a16:creationId xmlns:a16="http://schemas.microsoft.com/office/drawing/2014/main" id="{87488DC4-9CE2-468D-803C-892D0D2B66C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8" y="3792485"/>
              <a:ext cx="203181" cy="247062"/>
            </a:xfrm>
            <a:prstGeom prst="rect">
              <a:avLst/>
            </a:prstGeom>
          </p:spPr>
        </p:pic>
        <p:pic>
          <p:nvPicPr>
            <p:cNvPr id="286" name="Graphic 285" descr="Woman">
              <a:extLst>
                <a:ext uri="{FF2B5EF4-FFF2-40B4-BE49-F238E27FC236}">
                  <a16:creationId xmlns:a16="http://schemas.microsoft.com/office/drawing/2014/main" id="{A509469A-0CA3-4832-93A9-76797B595BE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3792485"/>
              <a:ext cx="203181" cy="247062"/>
            </a:xfrm>
            <a:prstGeom prst="rect">
              <a:avLst/>
            </a:prstGeom>
          </p:spPr>
        </p:pic>
        <p:pic>
          <p:nvPicPr>
            <p:cNvPr id="287" name="Graphic 286" descr="Woman">
              <a:extLst>
                <a:ext uri="{FF2B5EF4-FFF2-40B4-BE49-F238E27FC236}">
                  <a16:creationId xmlns:a16="http://schemas.microsoft.com/office/drawing/2014/main" id="{ACEB715A-6A37-483B-BEF4-EDC2D5E31CF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4" y="3792485"/>
              <a:ext cx="203181" cy="247062"/>
            </a:xfrm>
            <a:prstGeom prst="rect">
              <a:avLst/>
            </a:prstGeom>
          </p:spPr>
        </p:pic>
        <p:grpSp>
          <p:nvGrpSpPr>
            <p:cNvPr id="288" name="Group 287">
              <a:extLst>
                <a:ext uri="{FF2B5EF4-FFF2-40B4-BE49-F238E27FC236}">
                  <a16:creationId xmlns:a16="http://schemas.microsoft.com/office/drawing/2014/main" id="{487D5D4F-0A04-431A-B64B-B1C5500A0983}"/>
                </a:ext>
              </a:extLst>
            </p:cNvPr>
            <p:cNvGrpSpPr/>
            <p:nvPr/>
          </p:nvGrpSpPr>
          <p:grpSpPr>
            <a:xfrm>
              <a:off x="4678610" y="3298360"/>
              <a:ext cx="2030613" cy="741188"/>
              <a:chOff x="5731546" y="2074792"/>
              <a:chExt cx="2406486" cy="722370"/>
            </a:xfrm>
          </p:grpSpPr>
          <p:pic>
            <p:nvPicPr>
              <p:cNvPr id="330" name="Graphic 329" descr="Man">
                <a:extLst>
                  <a:ext uri="{FF2B5EF4-FFF2-40B4-BE49-F238E27FC236}">
                    <a16:creationId xmlns:a16="http://schemas.microsoft.com/office/drawing/2014/main" id="{CE9FD6AC-82A5-477D-B9A1-B4486F9B838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66902" y="2074792"/>
                <a:ext cx="240790" cy="240790"/>
              </a:xfrm>
              <a:prstGeom prst="rect">
                <a:avLst/>
              </a:prstGeom>
            </p:spPr>
          </p:pic>
          <p:pic>
            <p:nvPicPr>
              <p:cNvPr id="331" name="Graphic 330" descr="Woman">
                <a:extLst>
                  <a:ext uri="{FF2B5EF4-FFF2-40B4-BE49-F238E27FC236}">
                    <a16:creationId xmlns:a16="http://schemas.microsoft.com/office/drawing/2014/main" id="{A8CAA913-38CA-438D-AF0C-A202DBA5F5C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31546" y="2074792"/>
                <a:ext cx="240790" cy="240790"/>
              </a:xfrm>
              <a:prstGeom prst="rect">
                <a:avLst/>
              </a:prstGeom>
            </p:spPr>
          </p:pic>
          <p:pic>
            <p:nvPicPr>
              <p:cNvPr id="332" name="Graphic 331" descr="Man">
                <a:extLst>
                  <a:ext uri="{FF2B5EF4-FFF2-40B4-BE49-F238E27FC236}">
                    <a16:creationId xmlns:a16="http://schemas.microsoft.com/office/drawing/2014/main" id="{2DADD1F9-C64D-4244-8D8F-100DCEE39F9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37614" y="2074792"/>
                <a:ext cx="240790" cy="240790"/>
              </a:xfrm>
              <a:prstGeom prst="rect">
                <a:avLst/>
              </a:prstGeom>
            </p:spPr>
          </p:pic>
          <p:pic>
            <p:nvPicPr>
              <p:cNvPr id="333" name="Graphic 332" descr="Woman">
                <a:extLst>
                  <a:ext uri="{FF2B5EF4-FFF2-40B4-BE49-F238E27FC236}">
                    <a16:creationId xmlns:a16="http://schemas.microsoft.com/office/drawing/2014/main" id="{8F9C9A84-C6D7-4A47-8AE9-47110F92586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02258" y="2074792"/>
                <a:ext cx="240790" cy="240790"/>
              </a:xfrm>
              <a:prstGeom prst="rect">
                <a:avLst/>
              </a:prstGeom>
            </p:spPr>
          </p:pic>
          <p:pic>
            <p:nvPicPr>
              <p:cNvPr id="334" name="Graphic 333" descr="Man">
                <a:extLst>
                  <a:ext uri="{FF2B5EF4-FFF2-40B4-BE49-F238E27FC236}">
                    <a16:creationId xmlns:a16="http://schemas.microsoft.com/office/drawing/2014/main" id="{C746C58D-E8EF-42A1-A028-B6933704C65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408326" y="2074792"/>
                <a:ext cx="240790" cy="240790"/>
              </a:xfrm>
              <a:prstGeom prst="rect">
                <a:avLst/>
              </a:prstGeom>
            </p:spPr>
          </p:pic>
          <p:pic>
            <p:nvPicPr>
              <p:cNvPr id="335" name="Graphic 334" descr="Woman">
                <a:extLst>
                  <a:ext uri="{FF2B5EF4-FFF2-40B4-BE49-F238E27FC236}">
                    <a16:creationId xmlns:a16="http://schemas.microsoft.com/office/drawing/2014/main" id="{C1699080-9AC8-4BBA-9442-0CF220A7DB8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72970" y="2074792"/>
                <a:ext cx="240790" cy="240790"/>
              </a:xfrm>
              <a:prstGeom prst="rect">
                <a:avLst/>
              </a:prstGeom>
            </p:spPr>
          </p:pic>
          <p:pic>
            <p:nvPicPr>
              <p:cNvPr id="336" name="Graphic 335" descr="Man">
                <a:extLst>
                  <a:ext uri="{FF2B5EF4-FFF2-40B4-BE49-F238E27FC236}">
                    <a16:creationId xmlns:a16="http://schemas.microsoft.com/office/drawing/2014/main" id="{05851601-1A20-4976-99A3-7956167BC0C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79038" y="2074792"/>
                <a:ext cx="240790" cy="240790"/>
              </a:xfrm>
              <a:prstGeom prst="rect">
                <a:avLst/>
              </a:prstGeom>
            </p:spPr>
          </p:pic>
          <p:pic>
            <p:nvPicPr>
              <p:cNvPr id="337" name="Graphic 336" descr="Woman">
                <a:extLst>
                  <a:ext uri="{FF2B5EF4-FFF2-40B4-BE49-F238E27FC236}">
                    <a16:creationId xmlns:a16="http://schemas.microsoft.com/office/drawing/2014/main" id="{80DB3C75-7399-446E-8F2E-C997CA5CBDB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43682" y="2074792"/>
                <a:ext cx="240790" cy="240790"/>
              </a:xfrm>
              <a:prstGeom prst="rect">
                <a:avLst/>
              </a:prstGeom>
            </p:spPr>
          </p:pic>
          <p:pic>
            <p:nvPicPr>
              <p:cNvPr id="338" name="Graphic 337" descr="Man">
                <a:extLst>
                  <a:ext uri="{FF2B5EF4-FFF2-40B4-BE49-F238E27FC236}">
                    <a16:creationId xmlns:a16="http://schemas.microsoft.com/office/drawing/2014/main" id="{4D2FF06D-4F88-4710-90B0-E940FCD6C40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49750" y="2074792"/>
                <a:ext cx="240790" cy="240790"/>
              </a:xfrm>
              <a:prstGeom prst="rect">
                <a:avLst/>
              </a:prstGeom>
            </p:spPr>
          </p:pic>
          <p:pic>
            <p:nvPicPr>
              <p:cNvPr id="339" name="Graphic 338" descr="Woman">
                <a:extLst>
                  <a:ext uri="{FF2B5EF4-FFF2-40B4-BE49-F238E27FC236}">
                    <a16:creationId xmlns:a16="http://schemas.microsoft.com/office/drawing/2014/main" id="{F6EEAB4A-FA8E-4D39-A0BC-52F7FCBC53F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14394" y="2074792"/>
                <a:ext cx="240790" cy="240790"/>
              </a:xfrm>
              <a:prstGeom prst="rect">
                <a:avLst/>
              </a:prstGeom>
            </p:spPr>
          </p:pic>
          <p:pic>
            <p:nvPicPr>
              <p:cNvPr id="340" name="Graphic 339" descr="Man">
                <a:extLst>
                  <a:ext uri="{FF2B5EF4-FFF2-40B4-BE49-F238E27FC236}">
                    <a16:creationId xmlns:a16="http://schemas.microsoft.com/office/drawing/2014/main" id="{E97BA599-F239-48B1-A226-5A3C7CE44A5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20462" y="2074792"/>
                <a:ext cx="240790" cy="240790"/>
              </a:xfrm>
              <a:prstGeom prst="rect">
                <a:avLst/>
              </a:prstGeom>
            </p:spPr>
          </p:pic>
          <p:pic>
            <p:nvPicPr>
              <p:cNvPr id="341" name="Graphic 340" descr="Woman">
                <a:extLst>
                  <a:ext uri="{FF2B5EF4-FFF2-40B4-BE49-F238E27FC236}">
                    <a16:creationId xmlns:a16="http://schemas.microsoft.com/office/drawing/2014/main" id="{8FB9D361-8D37-420B-A231-6FBA50AA823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85106" y="2074792"/>
                <a:ext cx="240790" cy="240790"/>
              </a:xfrm>
              <a:prstGeom prst="rect">
                <a:avLst/>
              </a:prstGeom>
            </p:spPr>
          </p:pic>
          <p:pic>
            <p:nvPicPr>
              <p:cNvPr id="342" name="Graphic 341" descr="Man">
                <a:extLst>
                  <a:ext uri="{FF2B5EF4-FFF2-40B4-BE49-F238E27FC236}">
                    <a16:creationId xmlns:a16="http://schemas.microsoft.com/office/drawing/2014/main" id="{4031C998-05DB-4BBD-ACD2-B50863325A1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91174" y="2074792"/>
                <a:ext cx="240790" cy="240790"/>
              </a:xfrm>
              <a:prstGeom prst="rect">
                <a:avLst/>
              </a:prstGeom>
            </p:spPr>
          </p:pic>
          <p:pic>
            <p:nvPicPr>
              <p:cNvPr id="343" name="Graphic 342" descr="Woman">
                <a:extLst>
                  <a:ext uri="{FF2B5EF4-FFF2-40B4-BE49-F238E27FC236}">
                    <a16:creationId xmlns:a16="http://schemas.microsoft.com/office/drawing/2014/main" id="{914501B7-FB57-4B95-9F0B-C3BC5AC9D0F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55818" y="2074792"/>
                <a:ext cx="240790" cy="240790"/>
              </a:xfrm>
              <a:prstGeom prst="rect">
                <a:avLst/>
              </a:prstGeom>
            </p:spPr>
          </p:pic>
          <p:pic>
            <p:nvPicPr>
              <p:cNvPr id="344" name="Graphic 343" descr="Man">
                <a:extLst>
                  <a:ext uri="{FF2B5EF4-FFF2-40B4-BE49-F238E27FC236}">
                    <a16:creationId xmlns:a16="http://schemas.microsoft.com/office/drawing/2014/main" id="{5E1C0168-BDEF-4625-8572-FB733CD6C06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61886" y="2074792"/>
                <a:ext cx="240790" cy="240790"/>
              </a:xfrm>
              <a:prstGeom prst="rect">
                <a:avLst/>
              </a:prstGeom>
            </p:spPr>
          </p:pic>
          <p:pic>
            <p:nvPicPr>
              <p:cNvPr id="345" name="Graphic 344" descr="Woman">
                <a:extLst>
                  <a:ext uri="{FF2B5EF4-FFF2-40B4-BE49-F238E27FC236}">
                    <a16:creationId xmlns:a16="http://schemas.microsoft.com/office/drawing/2014/main" id="{EE878A09-095D-46FE-9EBB-6986EFF458A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626530" y="2074792"/>
                <a:ext cx="240790" cy="240790"/>
              </a:xfrm>
              <a:prstGeom prst="rect">
                <a:avLst/>
              </a:prstGeom>
            </p:spPr>
          </p:pic>
          <p:pic>
            <p:nvPicPr>
              <p:cNvPr id="346" name="Graphic 345" descr="Woman">
                <a:extLst>
                  <a:ext uri="{FF2B5EF4-FFF2-40B4-BE49-F238E27FC236}">
                    <a16:creationId xmlns:a16="http://schemas.microsoft.com/office/drawing/2014/main" id="{7D7A574F-506A-4593-88EC-64ADD88C040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97242" y="2074792"/>
                <a:ext cx="240790" cy="240790"/>
              </a:xfrm>
              <a:prstGeom prst="rect">
                <a:avLst/>
              </a:prstGeom>
            </p:spPr>
          </p:pic>
          <p:pic>
            <p:nvPicPr>
              <p:cNvPr id="347" name="Graphic 346" descr="Man">
                <a:extLst>
                  <a:ext uri="{FF2B5EF4-FFF2-40B4-BE49-F238E27FC236}">
                    <a16:creationId xmlns:a16="http://schemas.microsoft.com/office/drawing/2014/main" id="{2C7D76C7-6B59-4229-AFBB-63EEC5CD039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66902" y="2315582"/>
                <a:ext cx="240790" cy="240790"/>
              </a:xfrm>
              <a:prstGeom prst="rect">
                <a:avLst/>
              </a:prstGeom>
            </p:spPr>
          </p:pic>
          <p:pic>
            <p:nvPicPr>
              <p:cNvPr id="348" name="Graphic 347" descr="Woman">
                <a:extLst>
                  <a:ext uri="{FF2B5EF4-FFF2-40B4-BE49-F238E27FC236}">
                    <a16:creationId xmlns:a16="http://schemas.microsoft.com/office/drawing/2014/main" id="{FC1194B4-7C57-42E2-B5A7-CDF8FA5E483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31546" y="2315582"/>
                <a:ext cx="240790" cy="240790"/>
              </a:xfrm>
              <a:prstGeom prst="rect">
                <a:avLst/>
              </a:prstGeom>
            </p:spPr>
          </p:pic>
          <p:pic>
            <p:nvPicPr>
              <p:cNvPr id="349" name="Graphic 348" descr="Man">
                <a:extLst>
                  <a:ext uri="{FF2B5EF4-FFF2-40B4-BE49-F238E27FC236}">
                    <a16:creationId xmlns:a16="http://schemas.microsoft.com/office/drawing/2014/main" id="{6A9624CE-B110-4BC2-975B-9813516E143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37614" y="2315582"/>
                <a:ext cx="240790" cy="240790"/>
              </a:xfrm>
              <a:prstGeom prst="rect">
                <a:avLst/>
              </a:prstGeom>
            </p:spPr>
          </p:pic>
          <p:pic>
            <p:nvPicPr>
              <p:cNvPr id="350" name="Graphic 349" descr="Woman">
                <a:extLst>
                  <a:ext uri="{FF2B5EF4-FFF2-40B4-BE49-F238E27FC236}">
                    <a16:creationId xmlns:a16="http://schemas.microsoft.com/office/drawing/2014/main" id="{57A76116-A1FC-4651-9151-02796AD04CB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02258" y="2315582"/>
                <a:ext cx="240790" cy="240790"/>
              </a:xfrm>
              <a:prstGeom prst="rect">
                <a:avLst/>
              </a:prstGeom>
            </p:spPr>
          </p:pic>
          <p:pic>
            <p:nvPicPr>
              <p:cNvPr id="351" name="Graphic 350" descr="Man">
                <a:extLst>
                  <a:ext uri="{FF2B5EF4-FFF2-40B4-BE49-F238E27FC236}">
                    <a16:creationId xmlns:a16="http://schemas.microsoft.com/office/drawing/2014/main" id="{C36A1E20-59F3-4961-BFAB-20F77DB20C0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408326" y="2315582"/>
                <a:ext cx="240790" cy="240790"/>
              </a:xfrm>
              <a:prstGeom prst="rect">
                <a:avLst/>
              </a:prstGeom>
            </p:spPr>
          </p:pic>
          <p:pic>
            <p:nvPicPr>
              <p:cNvPr id="352" name="Graphic 351" descr="Woman">
                <a:extLst>
                  <a:ext uri="{FF2B5EF4-FFF2-40B4-BE49-F238E27FC236}">
                    <a16:creationId xmlns:a16="http://schemas.microsoft.com/office/drawing/2014/main" id="{590F97EA-CAE8-435B-AE64-80D9CC455E6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72970" y="2315582"/>
                <a:ext cx="240790" cy="240790"/>
              </a:xfrm>
              <a:prstGeom prst="rect">
                <a:avLst/>
              </a:prstGeom>
            </p:spPr>
          </p:pic>
          <p:pic>
            <p:nvPicPr>
              <p:cNvPr id="353" name="Graphic 352" descr="Man">
                <a:extLst>
                  <a:ext uri="{FF2B5EF4-FFF2-40B4-BE49-F238E27FC236}">
                    <a16:creationId xmlns:a16="http://schemas.microsoft.com/office/drawing/2014/main" id="{03EC191D-C405-4503-9F9D-23585F4FECC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79038" y="2315582"/>
                <a:ext cx="240790" cy="240790"/>
              </a:xfrm>
              <a:prstGeom prst="rect">
                <a:avLst/>
              </a:prstGeom>
            </p:spPr>
          </p:pic>
          <p:pic>
            <p:nvPicPr>
              <p:cNvPr id="354" name="Graphic 353" descr="Woman">
                <a:extLst>
                  <a:ext uri="{FF2B5EF4-FFF2-40B4-BE49-F238E27FC236}">
                    <a16:creationId xmlns:a16="http://schemas.microsoft.com/office/drawing/2014/main" id="{1023A6B2-04A1-458A-9B9D-715E0736FE9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43682" y="2315582"/>
                <a:ext cx="240790" cy="240790"/>
              </a:xfrm>
              <a:prstGeom prst="rect">
                <a:avLst/>
              </a:prstGeom>
            </p:spPr>
          </p:pic>
          <p:pic>
            <p:nvPicPr>
              <p:cNvPr id="355" name="Graphic 354" descr="Man">
                <a:extLst>
                  <a:ext uri="{FF2B5EF4-FFF2-40B4-BE49-F238E27FC236}">
                    <a16:creationId xmlns:a16="http://schemas.microsoft.com/office/drawing/2014/main" id="{4F031CAA-B2DA-4489-8C09-B9FCAACBA2D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49750" y="2315582"/>
                <a:ext cx="240790" cy="240790"/>
              </a:xfrm>
              <a:prstGeom prst="rect">
                <a:avLst/>
              </a:prstGeom>
            </p:spPr>
          </p:pic>
          <p:pic>
            <p:nvPicPr>
              <p:cNvPr id="356" name="Graphic 355" descr="Woman">
                <a:extLst>
                  <a:ext uri="{FF2B5EF4-FFF2-40B4-BE49-F238E27FC236}">
                    <a16:creationId xmlns:a16="http://schemas.microsoft.com/office/drawing/2014/main" id="{72051D00-29C4-4B49-8403-4442281A485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14394" y="2315582"/>
                <a:ext cx="240790" cy="240790"/>
              </a:xfrm>
              <a:prstGeom prst="rect">
                <a:avLst/>
              </a:prstGeom>
            </p:spPr>
          </p:pic>
          <p:pic>
            <p:nvPicPr>
              <p:cNvPr id="357" name="Graphic 356" descr="Man">
                <a:extLst>
                  <a:ext uri="{FF2B5EF4-FFF2-40B4-BE49-F238E27FC236}">
                    <a16:creationId xmlns:a16="http://schemas.microsoft.com/office/drawing/2014/main" id="{832A37D7-0A78-4A66-A432-BD8C018BBD8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20462" y="2315582"/>
                <a:ext cx="240790" cy="240790"/>
              </a:xfrm>
              <a:prstGeom prst="rect">
                <a:avLst/>
              </a:prstGeom>
            </p:spPr>
          </p:pic>
          <p:pic>
            <p:nvPicPr>
              <p:cNvPr id="358" name="Graphic 357" descr="Woman">
                <a:extLst>
                  <a:ext uri="{FF2B5EF4-FFF2-40B4-BE49-F238E27FC236}">
                    <a16:creationId xmlns:a16="http://schemas.microsoft.com/office/drawing/2014/main" id="{1C068166-F8B2-4AAF-A0E3-14AFE484F93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85106" y="2315582"/>
                <a:ext cx="240790" cy="240790"/>
              </a:xfrm>
              <a:prstGeom prst="rect">
                <a:avLst/>
              </a:prstGeom>
            </p:spPr>
          </p:pic>
          <p:pic>
            <p:nvPicPr>
              <p:cNvPr id="359" name="Graphic 358" descr="Man">
                <a:extLst>
                  <a:ext uri="{FF2B5EF4-FFF2-40B4-BE49-F238E27FC236}">
                    <a16:creationId xmlns:a16="http://schemas.microsoft.com/office/drawing/2014/main" id="{FBD1F399-4E21-4338-9273-D0D9E64A81B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91174" y="2315582"/>
                <a:ext cx="240790" cy="240790"/>
              </a:xfrm>
              <a:prstGeom prst="rect">
                <a:avLst/>
              </a:prstGeom>
            </p:spPr>
          </p:pic>
          <p:pic>
            <p:nvPicPr>
              <p:cNvPr id="360" name="Graphic 359" descr="Woman">
                <a:extLst>
                  <a:ext uri="{FF2B5EF4-FFF2-40B4-BE49-F238E27FC236}">
                    <a16:creationId xmlns:a16="http://schemas.microsoft.com/office/drawing/2014/main" id="{DEDCA04E-3742-4A08-A86B-F75B0D2F9F1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55818" y="2315582"/>
                <a:ext cx="240790" cy="240790"/>
              </a:xfrm>
              <a:prstGeom prst="rect">
                <a:avLst/>
              </a:prstGeom>
            </p:spPr>
          </p:pic>
          <p:pic>
            <p:nvPicPr>
              <p:cNvPr id="361" name="Graphic 360" descr="Man">
                <a:extLst>
                  <a:ext uri="{FF2B5EF4-FFF2-40B4-BE49-F238E27FC236}">
                    <a16:creationId xmlns:a16="http://schemas.microsoft.com/office/drawing/2014/main" id="{C0FA33BA-1C04-46E6-859F-14D9FC61C47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61886" y="2315582"/>
                <a:ext cx="240790" cy="240790"/>
              </a:xfrm>
              <a:prstGeom prst="rect">
                <a:avLst/>
              </a:prstGeom>
            </p:spPr>
          </p:pic>
          <p:pic>
            <p:nvPicPr>
              <p:cNvPr id="362" name="Graphic 361" descr="Woman">
                <a:extLst>
                  <a:ext uri="{FF2B5EF4-FFF2-40B4-BE49-F238E27FC236}">
                    <a16:creationId xmlns:a16="http://schemas.microsoft.com/office/drawing/2014/main" id="{AD8C068A-F363-41C1-ADFA-9822A0B3B41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626530" y="2315582"/>
                <a:ext cx="240790" cy="240790"/>
              </a:xfrm>
              <a:prstGeom prst="rect">
                <a:avLst/>
              </a:prstGeom>
            </p:spPr>
          </p:pic>
          <p:pic>
            <p:nvPicPr>
              <p:cNvPr id="363" name="Graphic 362" descr="Woman">
                <a:extLst>
                  <a:ext uri="{FF2B5EF4-FFF2-40B4-BE49-F238E27FC236}">
                    <a16:creationId xmlns:a16="http://schemas.microsoft.com/office/drawing/2014/main" id="{089D1E04-5ECA-4B63-96E0-5780B9BE0A6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97242" y="2315582"/>
                <a:ext cx="240790" cy="240790"/>
              </a:xfrm>
              <a:prstGeom prst="rect">
                <a:avLst/>
              </a:prstGeom>
            </p:spPr>
          </p:pic>
          <p:pic>
            <p:nvPicPr>
              <p:cNvPr id="364" name="Graphic 363" descr="Man">
                <a:extLst>
                  <a:ext uri="{FF2B5EF4-FFF2-40B4-BE49-F238E27FC236}">
                    <a16:creationId xmlns:a16="http://schemas.microsoft.com/office/drawing/2014/main" id="{DDD91370-965B-45B8-89CA-4D705EE7C0F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66902" y="2556372"/>
                <a:ext cx="240790" cy="240790"/>
              </a:xfrm>
              <a:prstGeom prst="rect">
                <a:avLst/>
              </a:prstGeom>
            </p:spPr>
          </p:pic>
          <p:pic>
            <p:nvPicPr>
              <p:cNvPr id="365" name="Graphic 364" descr="Woman">
                <a:extLst>
                  <a:ext uri="{FF2B5EF4-FFF2-40B4-BE49-F238E27FC236}">
                    <a16:creationId xmlns:a16="http://schemas.microsoft.com/office/drawing/2014/main" id="{708D9DFD-BD17-4401-A8CB-DB5BD16EDCA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31546" y="2556372"/>
                <a:ext cx="240790" cy="240790"/>
              </a:xfrm>
              <a:prstGeom prst="rect">
                <a:avLst/>
              </a:prstGeom>
            </p:spPr>
          </p:pic>
          <p:pic>
            <p:nvPicPr>
              <p:cNvPr id="366" name="Graphic 365" descr="Man">
                <a:extLst>
                  <a:ext uri="{FF2B5EF4-FFF2-40B4-BE49-F238E27FC236}">
                    <a16:creationId xmlns:a16="http://schemas.microsoft.com/office/drawing/2014/main" id="{97D7DE78-9CCF-4B21-B2C9-7837D3E7911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37614" y="2556372"/>
                <a:ext cx="240790" cy="240790"/>
              </a:xfrm>
              <a:prstGeom prst="rect">
                <a:avLst/>
              </a:prstGeom>
            </p:spPr>
          </p:pic>
          <p:pic>
            <p:nvPicPr>
              <p:cNvPr id="367" name="Graphic 366" descr="Woman">
                <a:extLst>
                  <a:ext uri="{FF2B5EF4-FFF2-40B4-BE49-F238E27FC236}">
                    <a16:creationId xmlns:a16="http://schemas.microsoft.com/office/drawing/2014/main" id="{83C6BF8F-6B49-44F0-832F-B88E637CB68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02258" y="2556372"/>
                <a:ext cx="240790" cy="240790"/>
              </a:xfrm>
              <a:prstGeom prst="rect">
                <a:avLst/>
              </a:prstGeom>
            </p:spPr>
          </p:pic>
          <p:pic>
            <p:nvPicPr>
              <p:cNvPr id="368" name="Graphic 367" descr="Man">
                <a:extLst>
                  <a:ext uri="{FF2B5EF4-FFF2-40B4-BE49-F238E27FC236}">
                    <a16:creationId xmlns:a16="http://schemas.microsoft.com/office/drawing/2014/main" id="{9C1244C2-BFDD-4153-AB7D-B3C73CFB771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408326" y="2556372"/>
                <a:ext cx="240790" cy="240790"/>
              </a:xfrm>
              <a:prstGeom prst="rect">
                <a:avLst/>
              </a:prstGeom>
            </p:spPr>
          </p:pic>
          <p:pic>
            <p:nvPicPr>
              <p:cNvPr id="369" name="Graphic 368" descr="Woman">
                <a:extLst>
                  <a:ext uri="{FF2B5EF4-FFF2-40B4-BE49-F238E27FC236}">
                    <a16:creationId xmlns:a16="http://schemas.microsoft.com/office/drawing/2014/main" id="{0C4CBFAB-5AEA-4DCC-A00D-20758065ADA0}"/>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72970" y="2556372"/>
                <a:ext cx="240790" cy="240790"/>
              </a:xfrm>
              <a:prstGeom prst="rect">
                <a:avLst/>
              </a:prstGeom>
            </p:spPr>
          </p:pic>
          <p:pic>
            <p:nvPicPr>
              <p:cNvPr id="370" name="Graphic 369" descr="Man">
                <a:extLst>
                  <a:ext uri="{FF2B5EF4-FFF2-40B4-BE49-F238E27FC236}">
                    <a16:creationId xmlns:a16="http://schemas.microsoft.com/office/drawing/2014/main" id="{130F183B-2E9B-49FE-800B-29695D49E42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79038" y="2556372"/>
                <a:ext cx="240790" cy="240790"/>
              </a:xfrm>
              <a:prstGeom prst="rect">
                <a:avLst/>
              </a:prstGeom>
            </p:spPr>
          </p:pic>
          <p:pic>
            <p:nvPicPr>
              <p:cNvPr id="371" name="Graphic 370" descr="Woman">
                <a:extLst>
                  <a:ext uri="{FF2B5EF4-FFF2-40B4-BE49-F238E27FC236}">
                    <a16:creationId xmlns:a16="http://schemas.microsoft.com/office/drawing/2014/main" id="{4D9297B5-BE8B-46C1-87FE-955A10483D0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43682" y="2556372"/>
                <a:ext cx="240790" cy="240790"/>
              </a:xfrm>
              <a:prstGeom prst="rect">
                <a:avLst/>
              </a:prstGeom>
            </p:spPr>
          </p:pic>
          <p:pic>
            <p:nvPicPr>
              <p:cNvPr id="372" name="Graphic 371" descr="Man">
                <a:extLst>
                  <a:ext uri="{FF2B5EF4-FFF2-40B4-BE49-F238E27FC236}">
                    <a16:creationId xmlns:a16="http://schemas.microsoft.com/office/drawing/2014/main" id="{D4BCA1D1-18A2-44EB-AEC8-0AB7441795E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49750" y="2556372"/>
                <a:ext cx="240790" cy="240790"/>
              </a:xfrm>
              <a:prstGeom prst="rect">
                <a:avLst/>
              </a:prstGeom>
            </p:spPr>
          </p:pic>
          <p:pic>
            <p:nvPicPr>
              <p:cNvPr id="373" name="Graphic 372" descr="Woman">
                <a:extLst>
                  <a:ext uri="{FF2B5EF4-FFF2-40B4-BE49-F238E27FC236}">
                    <a16:creationId xmlns:a16="http://schemas.microsoft.com/office/drawing/2014/main" id="{6BFE383C-AD88-4201-B4AB-A639E45FCC1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14394" y="2556372"/>
                <a:ext cx="240790" cy="240790"/>
              </a:xfrm>
              <a:prstGeom prst="rect">
                <a:avLst/>
              </a:prstGeom>
            </p:spPr>
          </p:pic>
          <p:pic>
            <p:nvPicPr>
              <p:cNvPr id="374" name="Graphic 373" descr="Man">
                <a:extLst>
                  <a:ext uri="{FF2B5EF4-FFF2-40B4-BE49-F238E27FC236}">
                    <a16:creationId xmlns:a16="http://schemas.microsoft.com/office/drawing/2014/main" id="{19BFD3E2-5B9A-473B-8AC1-D63C2E9CE59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20462" y="2556372"/>
                <a:ext cx="240790" cy="240790"/>
              </a:xfrm>
              <a:prstGeom prst="rect">
                <a:avLst/>
              </a:prstGeom>
            </p:spPr>
          </p:pic>
          <p:pic>
            <p:nvPicPr>
              <p:cNvPr id="375" name="Graphic 374" descr="Woman">
                <a:extLst>
                  <a:ext uri="{FF2B5EF4-FFF2-40B4-BE49-F238E27FC236}">
                    <a16:creationId xmlns:a16="http://schemas.microsoft.com/office/drawing/2014/main" id="{145827B1-3615-408E-8E6A-4F1A57AE886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85106" y="2556372"/>
                <a:ext cx="240790" cy="240790"/>
              </a:xfrm>
              <a:prstGeom prst="rect">
                <a:avLst/>
              </a:prstGeom>
            </p:spPr>
          </p:pic>
          <p:pic>
            <p:nvPicPr>
              <p:cNvPr id="376" name="Graphic 375" descr="Man">
                <a:extLst>
                  <a:ext uri="{FF2B5EF4-FFF2-40B4-BE49-F238E27FC236}">
                    <a16:creationId xmlns:a16="http://schemas.microsoft.com/office/drawing/2014/main" id="{2A0D759E-D964-4456-8A11-C1461A40C83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91174" y="2556372"/>
                <a:ext cx="240790" cy="240790"/>
              </a:xfrm>
              <a:prstGeom prst="rect">
                <a:avLst/>
              </a:prstGeom>
            </p:spPr>
          </p:pic>
          <p:pic>
            <p:nvPicPr>
              <p:cNvPr id="377" name="Graphic 376" descr="Woman">
                <a:extLst>
                  <a:ext uri="{FF2B5EF4-FFF2-40B4-BE49-F238E27FC236}">
                    <a16:creationId xmlns:a16="http://schemas.microsoft.com/office/drawing/2014/main" id="{432BFA9D-2D29-4C2C-B311-3E38C2F5EB2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55818" y="2556372"/>
                <a:ext cx="240790" cy="240790"/>
              </a:xfrm>
              <a:prstGeom prst="rect">
                <a:avLst/>
              </a:prstGeom>
            </p:spPr>
          </p:pic>
          <p:pic>
            <p:nvPicPr>
              <p:cNvPr id="378" name="Graphic 377" descr="Man">
                <a:extLst>
                  <a:ext uri="{FF2B5EF4-FFF2-40B4-BE49-F238E27FC236}">
                    <a16:creationId xmlns:a16="http://schemas.microsoft.com/office/drawing/2014/main" id="{954A0D8D-ECFD-46AB-A272-85861898450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61886" y="2556372"/>
                <a:ext cx="240790" cy="240790"/>
              </a:xfrm>
              <a:prstGeom prst="rect">
                <a:avLst/>
              </a:prstGeom>
            </p:spPr>
          </p:pic>
          <p:pic>
            <p:nvPicPr>
              <p:cNvPr id="379" name="Graphic 378" descr="Woman">
                <a:extLst>
                  <a:ext uri="{FF2B5EF4-FFF2-40B4-BE49-F238E27FC236}">
                    <a16:creationId xmlns:a16="http://schemas.microsoft.com/office/drawing/2014/main" id="{B5CB2EBA-1911-43A5-B261-62BC5011640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626530" y="2556372"/>
                <a:ext cx="240790" cy="240790"/>
              </a:xfrm>
              <a:prstGeom prst="rect">
                <a:avLst/>
              </a:prstGeom>
            </p:spPr>
          </p:pic>
          <p:pic>
            <p:nvPicPr>
              <p:cNvPr id="380" name="Graphic 379" descr="Woman">
                <a:extLst>
                  <a:ext uri="{FF2B5EF4-FFF2-40B4-BE49-F238E27FC236}">
                    <a16:creationId xmlns:a16="http://schemas.microsoft.com/office/drawing/2014/main" id="{D28834F1-DD80-4E7C-B18E-A5E10E508170}"/>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97242" y="2556372"/>
                <a:ext cx="240790" cy="240790"/>
              </a:xfrm>
              <a:prstGeom prst="rect">
                <a:avLst/>
              </a:prstGeom>
            </p:spPr>
          </p:pic>
        </p:grpSp>
        <p:pic>
          <p:nvPicPr>
            <p:cNvPr id="289" name="Graphic 288" descr="Man">
              <a:extLst>
                <a:ext uri="{FF2B5EF4-FFF2-40B4-BE49-F238E27FC236}">
                  <a16:creationId xmlns:a16="http://schemas.microsoft.com/office/drawing/2014/main" id="{E534C467-9989-41B6-9BC2-532326DD1DE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11" y="1020866"/>
              <a:ext cx="203181" cy="247062"/>
            </a:xfrm>
            <a:prstGeom prst="rect">
              <a:avLst/>
            </a:prstGeom>
          </p:spPr>
        </p:pic>
        <p:pic>
          <p:nvPicPr>
            <p:cNvPr id="290" name="Graphic 289" descr="Woman">
              <a:extLst>
                <a:ext uri="{FF2B5EF4-FFF2-40B4-BE49-F238E27FC236}">
                  <a16:creationId xmlns:a16="http://schemas.microsoft.com/office/drawing/2014/main" id="{38D02A53-A6C0-49A8-97DB-9C3DE25A17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796" y="1020866"/>
              <a:ext cx="203181" cy="247062"/>
            </a:xfrm>
            <a:prstGeom prst="rect">
              <a:avLst/>
            </a:prstGeom>
          </p:spPr>
        </p:pic>
        <p:pic>
          <p:nvPicPr>
            <p:cNvPr id="291" name="Graphic 290" descr="Man">
              <a:extLst>
                <a:ext uri="{FF2B5EF4-FFF2-40B4-BE49-F238E27FC236}">
                  <a16:creationId xmlns:a16="http://schemas.microsoft.com/office/drawing/2014/main" id="{BECBD680-F520-454E-A019-31A7A3998FE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438" y="1020866"/>
              <a:ext cx="203181" cy="247062"/>
            </a:xfrm>
            <a:prstGeom prst="rect">
              <a:avLst/>
            </a:prstGeom>
          </p:spPr>
        </p:pic>
        <p:pic>
          <p:nvPicPr>
            <p:cNvPr id="292" name="Graphic 291" descr="Woman">
              <a:extLst>
                <a:ext uri="{FF2B5EF4-FFF2-40B4-BE49-F238E27FC236}">
                  <a16:creationId xmlns:a16="http://schemas.microsoft.com/office/drawing/2014/main" id="{00530FAE-6271-428A-8060-1AA1DA01D8A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224" y="1020866"/>
              <a:ext cx="203181" cy="247062"/>
            </a:xfrm>
            <a:prstGeom prst="rect">
              <a:avLst/>
            </a:prstGeom>
          </p:spPr>
        </p:pic>
        <p:pic>
          <p:nvPicPr>
            <p:cNvPr id="293" name="Graphic 292" descr="Man">
              <a:extLst>
                <a:ext uri="{FF2B5EF4-FFF2-40B4-BE49-F238E27FC236}">
                  <a16:creationId xmlns:a16="http://schemas.microsoft.com/office/drawing/2014/main" id="{16EEB0A5-EBAB-4200-9D66-7D9AFEA66FB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0869" y="1020866"/>
              <a:ext cx="203181" cy="247062"/>
            </a:xfrm>
            <a:prstGeom prst="rect">
              <a:avLst/>
            </a:prstGeom>
          </p:spPr>
        </p:pic>
        <p:pic>
          <p:nvPicPr>
            <p:cNvPr id="294" name="Graphic 293" descr="Woman">
              <a:extLst>
                <a:ext uri="{FF2B5EF4-FFF2-40B4-BE49-F238E27FC236}">
                  <a16:creationId xmlns:a16="http://schemas.microsoft.com/office/drawing/2014/main" id="{CF608263-66C1-4057-AD93-6DD2ADF8A0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653" y="1020866"/>
              <a:ext cx="203181" cy="247062"/>
            </a:xfrm>
            <a:prstGeom prst="rect">
              <a:avLst/>
            </a:prstGeom>
          </p:spPr>
        </p:pic>
        <p:pic>
          <p:nvPicPr>
            <p:cNvPr id="295" name="Graphic 294" descr="Man">
              <a:extLst>
                <a:ext uri="{FF2B5EF4-FFF2-40B4-BE49-F238E27FC236}">
                  <a16:creationId xmlns:a16="http://schemas.microsoft.com/office/drawing/2014/main" id="{23DAE239-FBDD-4651-A22B-58F015AA82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298" y="1020866"/>
              <a:ext cx="203181" cy="247062"/>
            </a:xfrm>
            <a:prstGeom prst="rect">
              <a:avLst/>
            </a:prstGeom>
          </p:spPr>
        </p:pic>
        <p:pic>
          <p:nvPicPr>
            <p:cNvPr id="296" name="Graphic 295" descr="Woman">
              <a:extLst>
                <a:ext uri="{FF2B5EF4-FFF2-40B4-BE49-F238E27FC236}">
                  <a16:creationId xmlns:a16="http://schemas.microsoft.com/office/drawing/2014/main" id="{D62C6812-28DC-45B9-BD20-DDDB850684B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5083" y="1020866"/>
              <a:ext cx="203181" cy="247062"/>
            </a:xfrm>
            <a:prstGeom prst="rect">
              <a:avLst/>
            </a:prstGeom>
          </p:spPr>
        </p:pic>
        <p:pic>
          <p:nvPicPr>
            <p:cNvPr id="297" name="Graphic 296" descr="Man">
              <a:extLst>
                <a:ext uri="{FF2B5EF4-FFF2-40B4-BE49-F238E27FC236}">
                  <a16:creationId xmlns:a16="http://schemas.microsoft.com/office/drawing/2014/main" id="{F175EE45-4424-45B8-85C2-A59F18661F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7727" y="1020866"/>
              <a:ext cx="203181" cy="247062"/>
            </a:xfrm>
            <a:prstGeom prst="rect">
              <a:avLst/>
            </a:prstGeom>
          </p:spPr>
        </p:pic>
        <p:pic>
          <p:nvPicPr>
            <p:cNvPr id="298" name="Graphic 297" descr="Woman">
              <a:extLst>
                <a:ext uri="{FF2B5EF4-FFF2-40B4-BE49-F238E27FC236}">
                  <a16:creationId xmlns:a16="http://schemas.microsoft.com/office/drawing/2014/main" id="{4EBA88B1-7A72-41B0-9E24-65CA0A99CEC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12" y="1020866"/>
              <a:ext cx="203181" cy="247062"/>
            </a:xfrm>
            <a:prstGeom prst="rect">
              <a:avLst/>
            </a:prstGeom>
          </p:spPr>
        </p:pic>
        <p:pic>
          <p:nvPicPr>
            <p:cNvPr id="299" name="Graphic 298" descr="Man">
              <a:extLst>
                <a:ext uri="{FF2B5EF4-FFF2-40B4-BE49-F238E27FC236}">
                  <a16:creationId xmlns:a16="http://schemas.microsoft.com/office/drawing/2014/main" id="{7E1CA47C-E4FF-44D4-835C-E590C94542A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154" y="1020866"/>
              <a:ext cx="203181" cy="247062"/>
            </a:xfrm>
            <a:prstGeom prst="rect">
              <a:avLst/>
            </a:prstGeom>
          </p:spPr>
        </p:pic>
        <p:pic>
          <p:nvPicPr>
            <p:cNvPr id="300" name="Graphic 299" descr="Woman">
              <a:extLst>
                <a:ext uri="{FF2B5EF4-FFF2-40B4-BE49-F238E27FC236}">
                  <a16:creationId xmlns:a16="http://schemas.microsoft.com/office/drawing/2014/main" id="{EDE20578-A4BC-4A45-9E70-F09B19D4CE1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941" y="1020866"/>
              <a:ext cx="203181" cy="247062"/>
            </a:xfrm>
            <a:prstGeom prst="rect">
              <a:avLst/>
            </a:prstGeom>
          </p:spPr>
        </p:pic>
        <p:pic>
          <p:nvPicPr>
            <p:cNvPr id="301" name="Graphic 300" descr="Man">
              <a:extLst>
                <a:ext uri="{FF2B5EF4-FFF2-40B4-BE49-F238E27FC236}">
                  <a16:creationId xmlns:a16="http://schemas.microsoft.com/office/drawing/2014/main" id="{C51A56D4-BC70-40CD-B9BA-7611D0AC3CF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4585" y="1020866"/>
              <a:ext cx="203181" cy="247062"/>
            </a:xfrm>
            <a:prstGeom prst="rect">
              <a:avLst/>
            </a:prstGeom>
          </p:spPr>
        </p:pic>
        <p:pic>
          <p:nvPicPr>
            <p:cNvPr id="302" name="Graphic 301" descr="Woman">
              <a:extLst>
                <a:ext uri="{FF2B5EF4-FFF2-40B4-BE49-F238E27FC236}">
                  <a16:creationId xmlns:a16="http://schemas.microsoft.com/office/drawing/2014/main" id="{8F1E5D70-420F-42FA-B096-B27E404437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0370" y="1020866"/>
              <a:ext cx="203181" cy="247062"/>
            </a:xfrm>
            <a:prstGeom prst="rect">
              <a:avLst/>
            </a:prstGeom>
          </p:spPr>
        </p:pic>
        <p:pic>
          <p:nvPicPr>
            <p:cNvPr id="303" name="Graphic 302" descr="Man">
              <a:extLst>
                <a:ext uri="{FF2B5EF4-FFF2-40B4-BE49-F238E27FC236}">
                  <a16:creationId xmlns:a16="http://schemas.microsoft.com/office/drawing/2014/main" id="{AE338967-51AC-483E-9D42-B0538B2ADC7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015" y="1020866"/>
              <a:ext cx="203181" cy="247062"/>
            </a:xfrm>
            <a:prstGeom prst="rect">
              <a:avLst/>
            </a:prstGeom>
          </p:spPr>
        </p:pic>
        <p:pic>
          <p:nvPicPr>
            <p:cNvPr id="304" name="Graphic 303" descr="Woman">
              <a:extLst>
                <a:ext uri="{FF2B5EF4-FFF2-40B4-BE49-F238E27FC236}">
                  <a16:creationId xmlns:a16="http://schemas.microsoft.com/office/drawing/2014/main" id="{8CC3DBC3-915B-45C6-A90F-B90CA49D1BD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08799" y="1020866"/>
              <a:ext cx="203181" cy="247062"/>
            </a:xfrm>
            <a:prstGeom prst="rect">
              <a:avLst/>
            </a:prstGeom>
          </p:spPr>
        </p:pic>
        <p:pic>
          <p:nvPicPr>
            <p:cNvPr id="305" name="Graphic 304" descr="Man">
              <a:extLst>
                <a:ext uri="{FF2B5EF4-FFF2-40B4-BE49-F238E27FC236}">
                  <a16:creationId xmlns:a16="http://schemas.microsoft.com/office/drawing/2014/main" id="{3BC57EFF-481E-4EC4-9C38-10D1AC99A10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51444" y="1020866"/>
              <a:ext cx="203181" cy="247062"/>
            </a:xfrm>
            <a:prstGeom prst="rect">
              <a:avLst/>
            </a:prstGeom>
          </p:spPr>
        </p:pic>
        <p:pic>
          <p:nvPicPr>
            <p:cNvPr id="306" name="Graphic 305" descr="Woman">
              <a:extLst>
                <a:ext uri="{FF2B5EF4-FFF2-40B4-BE49-F238E27FC236}">
                  <a16:creationId xmlns:a16="http://schemas.microsoft.com/office/drawing/2014/main" id="{78E4B0BD-2D25-4C51-A536-E62002E26C2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37229" y="1020866"/>
              <a:ext cx="203181" cy="247062"/>
            </a:xfrm>
            <a:prstGeom prst="rect">
              <a:avLst/>
            </a:prstGeom>
          </p:spPr>
        </p:pic>
        <p:sp>
          <p:nvSpPr>
            <p:cNvPr id="307" name="Rectangle 306">
              <a:extLst>
                <a:ext uri="{FF2B5EF4-FFF2-40B4-BE49-F238E27FC236}">
                  <a16:creationId xmlns:a16="http://schemas.microsoft.com/office/drawing/2014/main" id="{A9A3FA15-03DB-41C8-B208-8615CB7F187A}"/>
                </a:ext>
              </a:extLst>
            </p:cNvPr>
            <p:cNvSpPr/>
            <p:nvPr/>
          </p:nvSpPr>
          <p:spPr>
            <a:xfrm>
              <a:off x="455269" y="1006639"/>
              <a:ext cx="2099355" cy="3095775"/>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308" name="Rectangle 307">
              <a:extLst>
                <a:ext uri="{FF2B5EF4-FFF2-40B4-BE49-F238E27FC236}">
                  <a16:creationId xmlns:a16="http://schemas.microsoft.com/office/drawing/2014/main" id="{43676F02-91CB-47DD-B148-9FBBD7F094C5}"/>
                </a:ext>
              </a:extLst>
            </p:cNvPr>
            <p:cNvSpPr/>
            <p:nvPr/>
          </p:nvSpPr>
          <p:spPr>
            <a:xfrm>
              <a:off x="600391" y="1144397"/>
              <a:ext cx="1755371" cy="1283086"/>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living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(100%)</a:t>
              </a:r>
            </a:p>
          </p:txBody>
        </p:sp>
        <p:pic>
          <p:nvPicPr>
            <p:cNvPr id="309" name="Graphic 308" descr="Man">
              <a:extLst>
                <a:ext uri="{FF2B5EF4-FFF2-40B4-BE49-F238E27FC236}">
                  <a16:creationId xmlns:a16="http://schemas.microsoft.com/office/drawing/2014/main" id="{0E9A767B-6480-4E35-A76F-A8262124340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15524" y="2551454"/>
              <a:ext cx="203181" cy="247062"/>
            </a:xfrm>
            <a:prstGeom prst="rect">
              <a:avLst/>
            </a:prstGeom>
          </p:spPr>
        </p:pic>
        <p:pic>
          <p:nvPicPr>
            <p:cNvPr id="310" name="Graphic 309" descr="Woman">
              <a:extLst>
                <a:ext uri="{FF2B5EF4-FFF2-40B4-BE49-F238E27FC236}">
                  <a16:creationId xmlns:a16="http://schemas.microsoft.com/office/drawing/2014/main" id="{43547D2D-6276-4461-B0CD-ECB60FE69B8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01308" y="2551454"/>
              <a:ext cx="203181" cy="247062"/>
            </a:xfrm>
            <a:prstGeom prst="rect">
              <a:avLst/>
            </a:prstGeom>
          </p:spPr>
        </p:pic>
        <p:pic>
          <p:nvPicPr>
            <p:cNvPr id="311" name="Graphic 310" descr="Man">
              <a:extLst>
                <a:ext uri="{FF2B5EF4-FFF2-40B4-BE49-F238E27FC236}">
                  <a16:creationId xmlns:a16="http://schemas.microsoft.com/office/drawing/2014/main" id="{905F6562-DDDB-4CAE-947D-3588EF36CA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3953" y="2551454"/>
              <a:ext cx="203181" cy="247062"/>
            </a:xfrm>
            <a:prstGeom prst="rect">
              <a:avLst/>
            </a:prstGeom>
          </p:spPr>
        </p:pic>
        <p:pic>
          <p:nvPicPr>
            <p:cNvPr id="312" name="Graphic 311" descr="Woman">
              <a:extLst>
                <a:ext uri="{FF2B5EF4-FFF2-40B4-BE49-F238E27FC236}">
                  <a16:creationId xmlns:a16="http://schemas.microsoft.com/office/drawing/2014/main" id="{42656280-DEF4-4F96-AFD0-64FF1CD05EA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9737" y="2551454"/>
              <a:ext cx="203181" cy="247062"/>
            </a:xfrm>
            <a:prstGeom prst="rect">
              <a:avLst/>
            </a:prstGeom>
          </p:spPr>
        </p:pic>
        <p:pic>
          <p:nvPicPr>
            <p:cNvPr id="313" name="Graphic 312" descr="Man">
              <a:extLst>
                <a:ext uri="{FF2B5EF4-FFF2-40B4-BE49-F238E27FC236}">
                  <a16:creationId xmlns:a16="http://schemas.microsoft.com/office/drawing/2014/main" id="{7F37A899-1CF8-442C-B9CD-8D356BD145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2381" y="2551454"/>
              <a:ext cx="203181" cy="247062"/>
            </a:xfrm>
            <a:prstGeom prst="rect">
              <a:avLst/>
            </a:prstGeom>
          </p:spPr>
        </p:pic>
        <p:pic>
          <p:nvPicPr>
            <p:cNvPr id="314" name="Graphic 313" descr="Woman">
              <a:extLst>
                <a:ext uri="{FF2B5EF4-FFF2-40B4-BE49-F238E27FC236}">
                  <a16:creationId xmlns:a16="http://schemas.microsoft.com/office/drawing/2014/main" id="{3C442F8B-3FEB-4F80-AAEC-727F54E033C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8166" y="2551454"/>
              <a:ext cx="203181" cy="247062"/>
            </a:xfrm>
            <a:prstGeom prst="rect">
              <a:avLst/>
            </a:prstGeom>
          </p:spPr>
        </p:pic>
        <p:pic>
          <p:nvPicPr>
            <p:cNvPr id="315" name="Graphic 314" descr="Man">
              <a:extLst>
                <a:ext uri="{FF2B5EF4-FFF2-40B4-BE49-F238E27FC236}">
                  <a16:creationId xmlns:a16="http://schemas.microsoft.com/office/drawing/2014/main" id="{B3418124-6D7B-4A6D-8A92-2529E3E4A64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00811" y="2551454"/>
              <a:ext cx="203181" cy="247062"/>
            </a:xfrm>
            <a:prstGeom prst="rect">
              <a:avLst/>
            </a:prstGeom>
          </p:spPr>
        </p:pic>
        <p:pic>
          <p:nvPicPr>
            <p:cNvPr id="316" name="Graphic 315" descr="Woman">
              <a:extLst>
                <a:ext uri="{FF2B5EF4-FFF2-40B4-BE49-F238E27FC236}">
                  <a16:creationId xmlns:a16="http://schemas.microsoft.com/office/drawing/2014/main" id="{EA824443-08B3-444C-BA64-94AB3088DF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597" y="2551454"/>
              <a:ext cx="203181" cy="247062"/>
            </a:xfrm>
            <a:prstGeom prst="rect">
              <a:avLst/>
            </a:prstGeom>
          </p:spPr>
        </p:pic>
        <p:pic>
          <p:nvPicPr>
            <p:cNvPr id="317" name="Graphic 316" descr="Man">
              <a:extLst>
                <a:ext uri="{FF2B5EF4-FFF2-40B4-BE49-F238E27FC236}">
                  <a16:creationId xmlns:a16="http://schemas.microsoft.com/office/drawing/2014/main" id="{41622A30-AADB-42A3-89C0-647F3AFD0A0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9240" y="2551454"/>
              <a:ext cx="203181" cy="247062"/>
            </a:xfrm>
            <a:prstGeom prst="rect">
              <a:avLst/>
            </a:prstGeom>
          </p:spPr>
        </p:pic>
        <p:pic>
          <p:nvPicPr>
            <p:cNvPr id="318" name="Graphic 317" descr="Woman">
              <a:extLst>
                <a:ext uri="{FF2B5EF4-FFF2-40B4-BE49-F238E27FC236}">
                  <a16:creationId xmlns:a16="http://schemas.microsoft.com/office/drawing/2014/main" id="{AC9C5F1C-211C-4209-AE37-250E4D971BE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5026" y="2551454"/>
              <a:ext cx="203181" cy="247062"/>
            </a:xfrm>
            <a:prstGeom prst="rect">
              <a:avLst/>
            </a:prstGeom>
          </p:spPr>
        </p:pic>
        <p:pic>
          <p:nvPicPr>
            <p:cNvPr id="319" name="Graphic 318" descr="Man">
              <a:extLst>
                <a:ext uri="{FF2B5EF4-FFF2-40B4-BE49-F238E27FC236}">
                  <a16:creationId xmlns:a16="http://schemas.microsoft.com/office/drawing/2014/main" id="{ED3C00CA-7D65-404F-A648-CB94B16966D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57669" y="2551454"/>
              <a:ext cx="203181" cy="247062"/>
            </a:xfrm>
            <a:prstGeom prst="rect">
              <a:avLst/>
            </a:prstGeom>
          </p:spPr>
        </p:pic>
        <p:pic>
          <p:nvPicPr>
            <p:cNvPr id="320" name="Graphic 319" descr="Woman">
              <a:extLst>
                <a:ext uri="{FF2B5EF4-FFF2-40B4-BE49-F238E27FC236}">
                  <a16:creationId xmlns:a16="http://schemas.microsoft.com/office/drawing/2014/main" id="{AE5B1546-B094-4301-B89B-7483C70F401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43455" y="2551454"/>
              <a:ext cx="203181" cy="247062"/>
            </a:xfrm>
            <a:prstGeom prst="rect">
              <a:avLst/>
            </a:prstGeom>
          </p:spPr>
        </p:pic>
        <p:pic>
          <p:nvPicPr>
            <p:cNvPr id="321" name="Graphic 320" descr="Man">
              <a:extLst>
                <a:ext uri="{FF2B5EF4-FFF2-40B4-BE49-F238E27FC236}">
                  <a16:creationId xmlns:a16="http://schemas.microsoft.com/office/drawing/2014/main" id="{BC10EDCF-13F8-497A-B147-A1E18859B71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6098" y="2551454"/>
              <a:ext cx="203181" cy="247062"/>
            </a:xfrm>
            <a:prstGeom prst="rect">
              <a:avLst/>
            </a:prstGeom>
          </p:spPr>
        </p:pic>
        <p:pic>
          <p:nvPicPr>
            <p:cNvPr id="322" name="Graphic 321" descr="Woman">
              <a:extLst>
                <a:ext uri="{FF2B5EF4-FFF2-40B4-BE49-F238E27FC236}">
                  <a16:creationId xmlns:a16="http://schemas.microsoft.com/office/drawing/2014/main" id="{63FE1CEA-0631-4ABD-98B8-CEA62408810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71884" y="2551454"/>
              <a:ext cx="203181" cy="247062"/>
            </a:xfrm>
            <a:prstGeom prst="rect">
              <a:avLst/>
            </a:prstGeom>
          </p:spPr>
        </p:pic>
        <p:pic>
          <p:nvPicPr>
            <p:cNvPr id="323" name="Graphic 322" descr="Man">
              <a:extLst>
                <a:ext uri="{FF2B5EF4-FFF2-40B4-BE49-F238E27FC236}">
                  <a16:creationId xmlns:a16="http://schemas.microsoft.com/office/drawing/2014/main" id="{FED236BF-FC6E-40CC-9D4E-763EB9F7106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4527" y="2551454"/>
              <a:ext cx="203181" cy="247062"/>
            </a:xfrm>
            <a:prstGeom prst="rect">
              <a:avLst/>
            </a:prstGeom>
          </p:spPr>
        </p:pic>
        <p:pic>
          <p:nvPicPr>
            <p:cNvPr id="324" name="Graphic 323" descr="Woman">
              <a:extLst>
                <a:ext uri="{FF2B5EF4-FFF2-40B4-BE49-F238E27FC236}">
                  <a16:creationId xmlns:a16="http://schemas.microsoft.com/office/drawing/2014/main" id="{41292C8B-68AC-4EB0-87E5-7B875DD1CA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00314" y="2551454"/>
              <a:ext cx="203181" cy="247062"/>
            </a:xfrm>
            <a:prstGeom prst="rect">
              <a:avLst/>
            </a:prstGeom>
          </p:spPr>
        </p:pic>
        <p:pic>
          <p:nvPicPr>
            <p:cNvPr id="325" name="Graphic 324" descr="Woman">
              <a:extLst>
                <a:ext uri="{FF2B5EF4-FFF2-40B4-BE49-F238E27FC236}">
                  <a16:creationId xmlns:a16="http://schemas.microsoft.com/office/drawing/2014/main" id="{A63271E6-C305-45C9-9F87-E67F32AE772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28743" y="2551454"/>
              <a:ext cx="203181" cy="247062"/>
            </a:xfrm>
            <a:prstGeom prst="rect">
              <a:avLst/>
            </a:prstGeom>
          </p:spPr>
        </p:pic>
        <p:sp>
          <p:nvSpPr>
            <p:cNvPr id="326" name="Rectangle 325">
              <a:extLst>
                <a:ext uri="{FF2B5EF4-FFF2-40B4-BE49-F238E27FC236}">
                  <a16:creationId xmlns:a16="http://schemas.microsoft.com/office/drawing/2014/main" id="{2684399D-4F9A-428B-AFB7-FE92CEF2D897}"/>
                </a:ext>
              </a:extLst>
            </p:cNvPr>
            <p:cNvSpPr/>
            <p:nvPr/>
          </p:nvSpPr>
          <p:spPr>
            <a:xfrm>
              <a:off x="2578905" y="1041086"/>
              <a:ext cx="2099355" cy="3095775"/>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327" name="Rectangle 326">
              <a:extLst>
                <a:ext uri="{FF2B5EF4-FFF2-40B4-BE49-F238E27FC236}">
                  <a16:creationId xmlns:a16="http://schemas.microsoft.com/office/drawing/2014/main" id="{ADEA8DD2-CCEC-47CC-A321-F3FE6E568D52}"/>
                </a:ext>
              </a:extLst>
            </p:cNvPr>
            <p:cNvSpPr/>
            <p:nvPr/>
          </p:nvSpPr>
          <p:spPr>
            <a:xfrm>
              <a:off x="2741437" y="1144397"/>
              <a:ext cx="1755371" cy="1309743"/>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diagnosed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(&lt;40%)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sp>
          <p:nvSpPr>
            <p:cNvPr id="328" name="Rectangle 327">
              <a:extLst>
                <a:ext uri="{FF2B5EF4-FFF2-40B4-BE49-F238E27FC236}">
                  <a16:creationId xmlns:a16="http://schemas.microsoft.com/office/drawing/2014/main" id="{670D9A51-3300-4025-A612-E7F6DDA88378}"/>
                </a:ext>
              </a:extLst>
            </p:cNvPr>
            <p:cNvSpPr/>
            <p:nvPr/>
          </p:nvSpPr>
          <p:spPr>
            <a:xfrm>
              <a:off x="4717731" y="1144397"/>
              <a:ext cx="1952374" cy="1309743"/>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receiving </a:t>
              </a: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evidence-based </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treatment</a:t>
              </a:r>
              <a:r>
                <a:rPr lang="en-GB" sz="2200" baseline="30000">
                  <a:solidFill>
                    <a:schemeClr val="tx1"/>
                  </a:solidFill>
                  <a:latin typeface="Arial" panose="020B0604020202020204" pitchFamily="34" charset="0"/>
                  <a:ea typeface="Apis For Office" panose="020B0504010101010104" pitchFamily="34" charset="0"/>
                  <a:cs typeface="Arial" panose="020B0604020202020204" pitchFamily="34" charset="0"/>
                </a:rPr>
                <a:t>*</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(&lt;20%)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sp>
          <p:nvSpPr>
            <p:cNvPr id="329" name="Rectangle 328">
              <a:extLst>
                <a:ext uri="{FF2B5EF4-FFF2-40B4-BE49-F238E27FC236}">
                  <a16:creationId xmlns:a16="http://schemas.microsoft.com/office/drawing/2014/main" id="{93B29FD6-4F18-4DE6-A1D4-4594CD9A351E}"/>
                </a:ext>
              </a:extLst>
            </p:cNvPr>
            <p:cNvSpPr/>
            <p:nvPr/>
          </p:nvSpPr>
          <p:spPr>
            <a:xfrm>
              <a:off x="6895686" y="1131068"/>
              <a:ext cx="1952374" cy="1309743"/>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prescribed</a:t>
              </a:r>
              <a:br>
                <a:rPr lang="en-GB" sz="2200">
                  <a:solidFill>
                    <a:srgbClr val="00196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medication</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(1.3%)</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2</a:t>
              </a:r>
            </a:p>
          </p:txBody>
        </p:sp>
      </p:grpSp>
      <p:pic>
        <p:nvPicPr>
          <p:cNvPr id="381" name="Graphic 380" descr="Man">
            <a:extLst>
              <a:ext uri="{FF2B5EF4-FFF2-40B4-BE49-F238E27FC236}">
                <a16:creationId xmlns:a16="http://schemas.microsoft.com/office/drawing/2014/main" id="{E2C211A6-8159-4600-9440-5825E561F0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63592" y="5499221"/>
            <a:ext cx="270908" cy="329417"/>
          </a:xfrm>
          <a:prstGeom prst="rect">
            <a:avLst/>
          </a:prstGeom>
        </p:spPr>
      </p:pic>
      <p:pic>
        <p:nvPicPr>
          <p:cNvPr id="382" name="Graphic 381" descr="Woman">
            <a:extLst>
              <a:ext uri="{FF2B5EF4-FFF2-40B4-BE49-F238E27FC236}">
                <a16:creationId xmlns:a16="http://schemas.microsoft.com/office/drawing/2014/main" id="{40758CBC-5108-4958-99AD-29B7960FDC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311306" y="5499221"/>
            <a:ext cx="270908" cy="329417"/>
          </a:xfrm>
          <a:prstGeom prst="rect">
            <a:avLst/>
          </a:prstGeom>
        </p:spPr>
      </p:pic>
      <p:pic>
        <p:nvPicPr>
          <p:cNvPr id="383" name="Graphic 382" descr="Woman">
            <a:extLst>
              <a:ext uri="{FF2B5EF4-FFF2-40B4-BE49-F238E27FC236}">
                <a16:creationId xmlns:a16="http://schemas.microsoft.com/office/drawing/2014/main" id="{6089E560-C889-4CE7-B7CB-69D2DB2FFE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615878" y="5499221"/>
            <a:ext cx="270908" cy="329417"/>
          </a:xfrm>
          <a:prstGeom prst="rect">
            <a:avLst/>
          </a:prstGeom>
        </p:spPr>
      </p:pic>
    </p:spTree>
    <p:extLst>
      <p:ext uri="{BB962C8B-B14F-4D97-AF65-F5344CB8AC3E}">
        <p14:creationId xmlns:p14="http://schemas.microsoft.com/office/powerpoint/2010/main" val="396717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can obesity be addressed?</a:t>
            </a:r>
            <a:br>
              <a:rPr lang="en-US"/>
            </a:br>
            <a:r>
              <a:rPr lang="en-US" sz="2400"/>
              <a:t>Efficacy of existing weight loss interventions</a:t>
            </a:r>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a:xfrm>
            <a:off x="647998" y="6210000"/>
            <a:ext cx="11156075" cy="324000"/>
          </a:xfrm>
        </p:spPr>
        <p:txBody>
          <a:bodyPr/>
          <a:lstStyle/>
          <a:p>
            <a:r>
              <a:rPr lang="en-US" sz="900">
                <a:latin typeface="Arial"/>
                <a:cs typeface="Arial"/>
              </a:rPr>
              <a:t>AACE, American Association of Clinical Endocrinology; AOM, anti-obesity medications; IBT, intensive behavioral therapy.</a:t>
            </a:r>
            <a:br>
              <a:rPr lang="en-US" sz="900"/>
            </a:br>
            <a:r>
              <a:rPr lang="en-US" sz="900">
                <a:latin typeface="Arial"/>
                <a:cs typeface="Arial"/>
              </a:rPr>
              <a:t>*Based on mean weight loss achieved by the completer populations in the largest phase 3 clinical trial of each respective product’s clinical development program as reported in the AACE Guidelines (2016).</a:t>
            </a:r>
            <a:br>
              <a:rPr lang="en-US" sz="900"/>
            </a:br>
            <a:r>
              <a:rPr lang="en-US" sz="900">
                <a:latin typeface="Arial"/>
                <a:cs typeface="Arial"/>
              </a:rPr>
              <a:t>1. le Roux CW et al. Lancet 2017;389:1399–409; 2. Lean ME et al. Lancet 2018;391:541–51; 3. Tsai AG et al. Obesity 2006;14:1283–93; 4. </a:t>
            </a:r>
            <a:r>
              <a:rPr lang="en-US" sz="900" err="1">
                <a:latin typeface="Arial"/>
                <a:cs typeface="Arial"/>
              </a:rPr>
              <a:t>Wadden</a:t>
            </a:r>
            <a:r>
              <a:rPr lang="en-US" sz="900">
                <a:latin typeface="Arial"/>
                <a:cs typeface="Arial"/>
              </a:rPr>
              <a:t> TA et al. Obesity 2011;19:1987–98; 5. </a:t>
            </a:r>
            <a:r>
              <a:rPr lang="en-US" sz="900" err="1">
                <a:latin typeface="Arial"/>
                <a:cs typeface="Arial"/>
              </a:rPr>
              <a:t>Wadden</a:t>
            </a:r>
            <a:r>
              <a:rPr lang="en-US" sz="900">
                <a:latin typeface="Arial"/>
                <a:cs typeface="Arial"/>
              </a:rPr>
              <a:t> TA et al. Obesity 2018; doi:10.1002/oby.22359; 6. Garvey WT et al. </a:t>
            </a:r>
            <a:r>
              <a:rPr lang="en-US" sz="900" err="1">
                <a:latin typeface="Arial"/>
                <a:cs typeface="Arial"/>
              </a:rPr>
              <a:t>Endocr</a:t>
            </a:r>
            <a:r>
              <a:rPr lang="en-US" sz="900">
                <a:latin typeface="Arial"/>
                <a:cs typeface="Arial"/>
              </a:rPr>
              <a:t> </a:t>
            </a:r>
            <a:r>
              <a:rPr lang="en-US" sz="900" err="1">
                <a:latin typeface="Arial"/>
                <a:cs typeface="Arial"/>
              </a:rPr>
              <a:t>Pract</a:t>
            </a:r>
            <a:r>
              <a:rPr lang="en-US" sz="900">
                <a:latin typeface="Arial"/>
                <a:cs typeface="Arial"/>
              </a:rPr>
              <a:t> 2016;22(Suppl 3):1–203; 7. </a:t>
            </a:r>
            <a:r>
              <a:rPr lang="en-GB" sz="900" err="1">
                <a:latin typeface="Arial"/>
                <a:cs typeface="Arial"/>
              </a:rPr>
              <a:t>Tak</a:t>
            </a:r>
            <a:r>
              <a:rPr lang="en-GB" sz="900">
                <a:latin typeface="Arial"/>
                <a:cs typeface="Arial"/>
              </a:rPr>
              <a:t> YJ and Lee SY. </a:t>
            </a:r>
            <a:r>
              <a:rPr lang="en-GB" sz="900" err="1">
                <a:latin typeface="Arial"/>
                <a:cs typeface="Arial"/>
              </a:rPr>
              <a:t>Curr</a:t>
            </a:r>
            <a:r>
              <a:rPr lang="en-GB" sz="900">
                <a:latin typeface="Arial"/>
                <a:cs typeface="Arial"/>
              </a:rPr>
              <a:t> </a:t>
            </a:r>
            <a:r>
              <a:rPr lang="en-GB" sz="900" err="1">
                <a:latin typeface="Arial"/>
                <a:cs typeface="Arial"/>
              </a:rPr>
              <a:t>Obes</a:t>
            </a:r>
            <a:r>
              <a:rPr lang="en-GB" sz="900">
                <a:latin typeface="Arial"/>
                <a:cs typeface="Arial"/>
              </a:rPr>
              <a:t> Rep 2021;10:14</a:t>
            </a:r>
            <a:r>
              <a:rPr lang="en-US" sz="900">
                <a:latin typeface="Arial"/>
                <a:cs typeface="Arial"/>
              </a:rPr>
              <a:t>–</a:t>
            </a:r>
            <a:r>
              <a:rPr lang="en-GB" sz="900">
                <a:latin typeface="Arial"/>
                <a:cs typeface="Arial"/>
              </a:rPr>
              <a:t>30; 8</a:t>
            </a:r>
            <a:r>
              <a:rPr lang="en-US" sz="900">
                <a:latin typeface="Arial"/>
                <a:cs typeface="Arial"/>
              </a:rPr>
              <a:t>. </a:t>
            </a:r>
            <a:r>
              <a:rPr lang="en-US" sz="900" err="1">
                <a:latin typeface="Arial"/>
                <a:cs typeface="Arial"/>
              </a:rPr>
              <a:t>Courcoulas</a:t>
            </a:r>
            <a:r>
              <a:rPr lang="en-US" sz="900">
                <a:latin typeface="Arial"/>
                <a:cs typeface="Arial"/>
              </a:rPr>
              <a:t> AP et al. JAMA 2013;310:2416–25; 9. IFSO Sleeve Gastrectomy. Available at: </a:t>
            </a:r>
            <a:r>
              <a:rPr lang="en-US" sz="900">
                <a:latin typeface="Arial"/>
                <a:cs typeface="Arial"/>
                <a:hlinkClick r:id="rId4">
                  <a:extLst>
                    <a:ext uri="{A12FA001-AC4F-418D-AE19-62706E023703}">
                      <ahyp:hlinkClr xmlns:ahyp="http://schemas.microsoft.com/office/drawing/2018/hyperlinkcolor" val="tx"/>
                    </a:ext>
                  </a:extLst>
                </a:hlinkClick>
              </a:rPr>
              <a:t>https://ifso.com/patient-sleeve-gastrectomy/</a:t>
            </a:r>
            <a:r>
              <a:rPr lang="en-US" sz="900">
                <a:latin typeface="Arial"/>
                <a:cs typeface="Arial"/>
              </a:rPr>
              <a:t> Accessed August, 2022; 10.</a:t>
            </a:r>
            <a:r>
              <a:rPr lang="en-US" altLang="en-US" sz="900">
                <a:latin typeface="Arial"/>
                <a:cs typeface="Arial"/>
              </a:rPr>
              <a:t> Novo Nordisk. </a:t>
            </a:r>
            <a:r>
              <a:rPr lang="en-US" altLang="en-US" sz="900" err="1">
                <a:latin typeface="Arial"/>
                <a:cs typeface="Arial"/>
              </a:rPr>
              <a:t>Wegovy</a:t>
            </a:r>
            <a:r>
              <a:rPr lang="en-US" altLang="en-US" sz="900">
                <a:latin typeface="Arial"/>
                <a:cs typeface="Arial"/>
              </a:rPr>
              <a:t> (</a:t>
            </a:r>
            <a:r>
              <a:rPr lang="en-US" altLang="en-US" sz="900" err="1">
                <a:latin typeface="Arial"/>
                <a:cs typeface="Arial"/>
              </a:rPr>
              <a:t>semaglutide</a:t>
            </a:r>
            <a:r>
              <a:rPr lang="en-US" altLang="en-US" sz="900">
                <a:latin typeface="Arial"/>
                <a:cs typeface="Arial"/>
              </a:rPr>
              <a:t>). Package insert. Available at: </a:t>
            </a:r>
            <a:r>
              <a:rPr lang="en-US" altLang="en-US" sz="900">
                <a:latin typeface="Arial"/>
                <a:cs typeface="Arial"/>
                <a:hlinkClick r:id="rId5">
                  <a:extLst>
                    <a:ext uri="{A12FA001-AC4F-418D-AE19-62706E023703}">
                      <ahyp:hlinkClr xmlns:ahyp="http://schemas.microsoft.com/office/drawing/2018/hyperlinkcolor" val="tx"/>
                    </a:ext>
                  </a:extLst>
                </a:hlinkClick>
              </a:rPr>
              <a:t>https://www.novo-pi.com/wegovy.pdf</a:t>
            </a:r>
            <a:r>
              <a:rPr lang="en-US" altLang="en-US" sz="900">
                <a:latin typeface="Arial"/>
                <a:cs typeface="Arial"/>
              </a:rPr>
              <a:t>. Accessed August 2022.</a:t>
            </a:r>
            <a:endParaRPr lang="en-US" sz="900">
              <a:latin typeface="Arial"/>
              <a:cs typeface="Arial"/>
            </a:endParaRPr>
          </a:p>
        </p:txBody>
      </p:sp>
      <p:grpSp>
        <p:nvGrpSpPr>
          <p:cNvPr id="65" name="Group 64">
            <a:extLst>
              <a:ext uri="{FF2B5EF4-FFF2-40B4-BE49-F238E27FC236}">
                <a16:creationId xmlns:a16="http://schemas.microsoft.com/office/drawing/2014/main" id="{25A61D0F-E96E-483A-8449-E29B882D8DC2}"/>
              </a:ext>
            </a:extLst>
          </p:cNvPr>
          <p:cNvGrpSpPr/>
          <p:nvPr/>
        </p:nvGrpSpPr>
        <p:grpSpPr>
          <a:xfrm>
            <a:off x="439249" y="1657379"/>
            <a:ext cx="11105051" cy="4266478"/>
            <a:chOff x="152401" y="1557800"/>
            <a:chExt cx="11823858" cy="4266478"/>
          </a:xfrm>
          <a:effectLst/>
        </p:grpSpPr>
        <p:sp>
          <p:nvSpPr>
            <p:cNvPr id="20" name="TextBox 19"/>
            <p:cNvSpPr txBox="1"/>
            <p:nvPr/>
          </p:nvSpPr>
          <p:spPr>
            <a:xfrm>
              <a:off x="1353592"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0</a:t>
              </a:r>
            </a:p>
          </p:txBody>
        </p:sp>
        <p:sp>
          <p:nvSpPr>
            <p:cNvPr id="21" name="TextBox 20"/>
            <p:cNvSpPr txBox="1"/>
            <p:nvPr/>
          </p:nvSpPr>
          <p:spPr>
            <a:xfrm>
              <a:off x="2870415"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5</a:t>
              </a:r>
            </a:p>
          </p:txBody>
        </p:sp>
        <p:sp>
          <p:nvSpPr>
            <p:cNvPr id="22" name="TextBox 21"/>
            <p:cNvSpPr txBox="1"/>
            <p:nvPr/>
          </p:nvSpPr>
          <p:spPr>
            <a:xfrm>
              <a:off x="4255428" y="5138500"/>
              <a:ext cx="67311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10</a:t>
              </a:r>
            </a:p>
          </p:txBody>
        </p:sp>
        <p:sp>
          <p:nvSpPr>
            <p:cNvPr id="23" name="TextBox 22"/>
            <p:cNvSpPr txBox="1"/>
            <p:nvPr/>
          </p:nvSpPr>
          <p:spPr>
            <a:xfrm>
              <a:off x="5809506" y="5138501"/>
              <a:ext cx="53554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15</a:t>
              </a:r>
            </a:p>
          </p:txBody>
        </p:sp>
        <p:sp>
          <p:nvSpPr>
            <p:cNvPr id="24" name="TextBox 23"/>
            <p:cNvSpPr txBox="1"/>
            <p:nvPr/>
          </p:nvSpPr>
          <p:spPr>
            <a:xfrm>
              <a:off x="7275433" y="5138500"/>
              <a:ext cx="618096"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20</a:t>
              </a:r>
            </a:p>
          </p:txBody>
        </p:sp>
        <p:sp>
          <p:nvSpPr>
            <p:cNvPr id="25" name="TextBox 24"/>
            <p:cNvSpPr txBox="1"/>
            <p:nvPr/>
          </p:nvSpPr>
          <p:spPr>
            <a:xfrm>
              <a:off x="8823919" y="5138501"/>
              <a:ext cx="539787"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25</a:t>
              </a:r>
            </a:p>
          </p:txBody>
        </p:sp>
        <p:sp>
          <p:nvSpPr>
            <p:cNvPr id="26" name="TextBox 25"/>
            <p:cNvSpPr txBox="1"/>
            <p:nvPr/>
          </p:nvSpPr>
          <p:spPr>
            <a:xfrm>
              <a:off x="10277620" y="5138500"/>
              <a:ext cx="596944"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30</a:t>
              </a:r>
            </a:p>
          </p:txBody>
        </p:sp>
        <p:sp>
          <p:nvSpPr>
            <p:cNvPr id="39" name="TextBox 38"/>
            <p:cNvSpPr txBox="1"/>
            <p:nvPr/>
          </p:nvSpPr>
          <p:spPr>
            <a:xfrm>
              <a:off x="245606" y="155780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intervention</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1</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152401" y="2041415"/>
              <a:ext cx="1453372"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Very low calorie diet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2,3</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245606" y="2631044"/>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IBT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4,5</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245606" y="3113520"/>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6,7</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245606" y="3492254"/>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band</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245606" y="3975869"/>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sleeve</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9</a:t>
              </a:r>
            </a:p>
          </p:txBody>
        </p:sp>
        <p:sp>
          <p:nvSpPr>
            <p:cNvPr id="45" name="TextBox 44"/>
            <p:cNvSpPr txBox="1"/>
            <p:nvPr/>
          </p:nvSpPr>
          <p:spPr>
            <a:xfrm>
              <a:off x="245606" y="445948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bypass</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p>
          </p:txBody>
        </p:sp>
        <p:cxnSp>
          <p:nvCxnSpPr>
            <p:cNvPr id="4" name="Straight Connector 3"/>
            <p:cNvCxnSpPr/>
            <p:nvPr/>
          </p:nvCxnSpPr>
          <p:spPr>
            <a:xfrm>
              <a:off x="1572665" y="1569247"/>
              <a:ext cx="0" cy="3406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flipH="1">
              <a:off x="1572665" y="4975939"/>
              <a:ext cx="104035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53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53645"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421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47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36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5594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56516"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73530" y="5485724"/>
              <a:ext cx="284062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cs typeface="Arial" panose="020B0604020202020204" pitchFamily="34" charset="0"/>
                </a:rPr>
                <a:t>Weight loss (%)</a:t>
              </a:r>
            </a:p>
          </p:txBody>
        </p:sp>
        <p:cxnSp>
          <p:nvCxnSpPr>
            <p:cNvPr id="31" name="Straight Connector 30"/>
            <p:cNvCxnSpPr/>
            <p:nvPr/>
          </p:nvCxnSpPr>
          <p:spPr>
            <a:xfrm rot="16200000">
              <a:off x="1468280" y="4894659"/>
              <a:ext cx="0" cy="162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7003" y="448462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87003" y="4001740"/>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87003" y="351885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87003" y="3035969"/>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7005" y="2553084"/>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7005" y="2070199"/>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99324" y="1569247"/>
              <a:ext cx="162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320937" y="1695711"/>
              <a:ext cx="761076"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3–5%</a:t>
              </a:r>
            </a:p>
          </p:txBody>
        </p:sp>
        <p:sp>
          <p:nvSpPr>
            <p:cNvPr id="48" name="Rectangle 47"/>
            <p:cNvSpPr/>
            <p:nvPr/>
          </p:nvSpPr>
          <p:spPr>
            <a:xfrm>
              <a:off x="2320937" y="3108911"/>
              <a:ext cx="4268568" cy="275647"/>
            </a:xfrm>
            <a:prstGeom prst="rect">
              <a:avLst/>
            </a:prstGeom>
            <a:solidFill>
              <a:schemeClr val="bg2">
                <a:lumMod val="25000"/>
              </a:schemeClr>
            </a:solidFill>
            <a:ln w="9525">
              <a:solidFill>
                <a:srgbClr val="0019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3–17%*</a:t>
              </a:r>
            </a:p>
          </p:txBody>
        </p:sp>
        <p:sp>
          <p:nvSpPr>
            <p:cNvPr id="49" name="Rectangle 48"/>
            <p:cNvSpPr/>
            <p:nvPr/>
          </p:nvSpPr>
          <p:spPr>
            <a:xfrm>
              <a:off x="2635907" y="2659941"/>
              <a:ext cx="740792"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4–6%</a:t>
              </a:r>
            </a:p>
          </p:txBody>
        </p:sp>
        <p:sp>
          <p:nvSpPr>
            <p:cNvPr id="50" name="Rectangle 49"/>
            <p:cNvSpPr/>
            <p:nvPr/>
          </p:nvSpPr>
          <p:spPr>
            <a:xfrm>
              <a:off x="3376701" y="2177825"/>
              <a:ext cx="1195820"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6–10%</a:t>
              </a:r>
            </a:p>
          </p:txBody>
        </p:sp>
        <p:sp>
          <p:nvSpPr>
            <p:cNvPr id="52" name="Rectangle 51"/>
            <p:cNvSpPr/>
            <p:nvPr/>
          </p:nvSpPr>
          <p:spPr>
            <a:xfrm>
              <a:off x="8773537" y="4588395"/>
              <a:ext cx="3113472"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24–38%</a:t>
              </a:r>
            </a:p>
          </p:txBody>
        </p:sp>
        <p:sp>
          <p:nvSpPr>
            <p:cNvPr id="53" name="Rectangle 52"/>
            <p:cNvSpPr/>
            <p:nvPr/>
          </p:nvSpPr>
          <p:spPr>
            <a:xfrm>
              <a:off x="3842749" y="3624170"/>
              <a:ext cx="4723791"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7–23%</a:t>
              </a:r>
            </a:p>
          </p:txBody>
        </p:sp>
        <p:sp>
          <p:nvSpPr>
            <p:cNvPr id="54" name="Rectangle 53"/>
            <p:cNvSpPr/>
            <p:nvPr/>
          </p:nvSpPr>
          <p:spPr>
            <a:xfrm>
              <a:off x="9055942" y="4106283"/>
              <a:ext cx="2398365"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450" b="1">
                  <a:solidFill>
                    <a:srgbClr val="FFFFFF"/>
                  </a:solidFill>
                  <a:latin typeface="Arial"/>
                  <a:cs typeface="Arial"/>
                </a:rPr>
                <a:t>25–35</a:t>
              </a:r>
              <a:r>
                <a:rPr kumimoji="0" lang="en-US" sz="1450" b="1" i="0" u="none" strike="noStrike" kern="1200" cap="none" spc="0" normalizeH="0" baseline="0" noProof="0">
                  <a:ln>
                    <a:noFill/>
                  </a:ln>
                  <a:solidFill>
                    <a:srgbClr val="FFFFFF"/>
                  </a:solidFill>
                  <a:effectLst/>
                  <a:uLnTx/>
                  <a:uFillTx/>
                  <a:latin typeface="Arial"/>
                  <a:cs typeface="Arial"/>
                </a:rPr>
                <a:t>%</a:t>
              </a:r>
              <a:endParaRPr lang="en-US" sz="1450" b="1" i="0" u="none" strike="noStrike" kern="1200" cap="none" spc="0" normalizeH="0" baseline="0" noProof="0">
                <a:ln>
                  <a:noFill/>
                </a:ln>
                <a:solidFill>
                  <a:srgbClr val="FFFFFF"/>
                </a:solidFill>
                <a:effectLst/>
                <a:uLnTx/>
                <a:uFillTx/>
                <a:latin typeface="Arial"/>
                <a:cs typeface="Arial"/>
              </a:endParaRPr>
            </a:p>
          </p:txBody>
        </p:sp>
        <p:grpSp>
          <p:nvGrpSpPr>
            <p:cNvPr id="8" name="Group 7"/>
            <p:cNvGrpSpPr/>
            <p:nvPr/>
          </p:nvGrpSpPr>
          <p:grpSpPr>
            <a:xfrm>
              <a:off x="9175927" y="1557800"/>
              <a:ext cx="2800332" cy="1178725"/>
              <a:chOff x="6060423" y="1390133"/>
              <a:chExt cx="2100249" cy="884044"/>
            </a:xfrm>
          </p:grpSpPr>
          <p:sp>
            <p:nvSpPr>
              <p:cNvPr id="3" name="Rectangle 2"/>
              <p:cNvSpPr/>
              <p:nvPr/>
            </p:nvSpPr>
            <p:spPr>
              <a:xfrm>
                <a:off x="6060423" y="1438633"/>
                <a:ext cx="178452" cy="180000"/>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p:cNvSpPr/>
              <p:nvPr/>
            </p:nvSpPr>
            <p:spPr>
              <a:xfrm>
                <a:off x="6060423" y="1756995"/>
                <a:ext cx="178452" cy="180000"/>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4" name="Rectangle 73"/>
              <p:cNvSpPr/>
              <p:nvPr/>
            </p:nvSpPr>
            <p:spPr>
              <a:xfrm>
                <a:off x="6060423" y="2075357"/>
                <a:ext cx="178452" cy="180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6251202" y="1390133"/>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intervention</a:t>
                </a:r>
              </a:p>
            </p:txBody>
          </p:sp>
          <p:sp>
            <p:nvSpPr>
              <p:cNvPr id="75" name="TextBox 74"/>
              <p:cNvSpPr txBox="1"/>
              <p:nvPr/>
            </p:nvSpPr>
            <p:spPr>
              <a:xfrm>
                <a:off x="6251202" y="1705197"/>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p>
            </p:txBody>
          </p:sp>
          <p:sp>
            <p:nvSpPr>
              <p:cNvPr id="76" name="TextBox 75"/>
              <p:cNvSpPr txBox="1"/>
              <p:nvPr/>
            </p:nvSpPr>
            <p:spPr>
              <a:xfrm>
                <a:off x="6251202" y="2020261"/>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Surgery</a:t>
                </a:r>
              </a:p>
            </p:txBody>
          </p:sp>
        </p:grpSp>
      </p:grpSp>
    </p:spTree>
    <p:custDataLst>
      <p:tags r:id="rId1"/>
    </p:custDataLst>
    <p:extLst>
      <p:ext uri="{BB962C8B-B14F-4D97-AF65-F5344CB8AC3E}">
        <p14:creationId xmlns:p14="http://schemas.microsoft.com/office/powerpoint/2010/main" val="75973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Key takeaways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The disease of obesity is a chronic, progressive disorder of the energy homeostasis system</a:t>
            </a:r>
            <a:endParaRPr lang="en-US">
              <a:latin typeface="Arial" panose="020B0604020202020204" pitchFamily="34" charset="0"/>
              <a:cs typeface="Arial" panose="020B0604020202020204" pitchFamily="34" charset="0"/>
            </a:endParaRPr>
          </a:p>
          <a:p>
            <a:r>
              <a:rPr lang="en-US">
                <a:latin typeface="Arial"/>
                <a:cs typeface="Arial"/>
              </a:rPr>
              <a:t>Obesity involves control processes and interactions that are more complex than the voluntary accumulation of calories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Multifactorial etiology of obesity is linked to the extraordinarily high prevalence</a:t>
            </a:r>
          </a:p>
          <a:p>
            <a:r>
              <a:rPr lang="en-US">
                <a:latin typeface="Arial" panose="020B0604020202020204" pitchFamily="34" charset="0"/>
                <a:cs typeface="Arial" panose="020B0604020202020204" pitchFamily="34" charset="0"/>
              </a:rPr>
              <a:t>This complexity underlies the difficulty in efficacious interventions for the management of obesity</a:t>
            </a:r>
            <a:endParaRPr lang="en-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4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latin typeface="Arial"/>
                <a:cs typeface="Arial"/>
              </a:rPr>
              <a:t>Assessments</a:t>
            </a:r>
            <a:endParaRPr lang="en-CA">
              <a:latin typeface="Arial"/>
              <a:cs typeface="Arial"/>
            </a:endParaRPr>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According to the Endocrine Society Pathogenesis Statement (2017), obesity is defined as a chronic progressive disease resulting in excess body fat as a result of which of the following?</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Poor self-control and lack of will power</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Disordered energy homeostasis system</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Voluntary food choices</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Genetic and environmental factors</a:t>
            </a:r>
            <a:endParaRPr lang="en-CA" sz="12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How does the efficacy of anti-obesity medications (AOM) at achieving weight loss compare to lifestyle interventions?</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AOMs are more effective than lifestyle intervention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AOMs are less effective that lifestyle interventions </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The same percentage of weight loss can be expected with either</a:t>
            </a:r>
          </a:p>
          <a:p>
            <a:pPr>
              <a:lnSpc>
                <a:spcPct val="107000"/>
              </a:lnSpc>
              <a:spcAft>
                <a:spcPts val="800"/>
              </a:spcAft>
              <a:buFont typeface="+mj-lt"/>
              <a:buAutoNum type="arabicPeriod"/>
            </a:pPr>
            <a:r>
              <a:rPr lang="en-US" sz="1200">
                <a:latin typeface="Arial" panose="020B0604020202020204" pitchFamily="34" charset="0"/>
                <a:cs typeface="Times New Roman" panose="02020603050405020304" pitchFamily="18" charset="0"/>
              </a:rPr>
              <a:t>Which of the following statements is true with regards to BMI as a form of assessment for obesity?</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is accurate at representing visceral fat content</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is a better predictor of mortality than EOSS staging system</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considers factors like age, sex, and ethnicity</a:t>
            </a:r>
          </a:p>
          <a:p>
            <a:pPr lvl="1">
              <a:lnSpc>
                <a:spcPct val="107000"/>
              </a:lnSpc>
              <a:spcBef>
                <a:spcPts val="0"/>
              </a:spcBef>
              <a:spcAft>
                <a:spcPts val="800"/>
              </a:spcAft>
              <a:buFont typeface="+mj-lt"/>
              <a:buAutoNum type="alphaLcPeriod"/>
            </a:pPr>
            <a:r>
              <a:rPr lang="en-US" sz="1200">
                <a:latin typeface="Arial" panose="020B0604020202020204" pitchFamily="34" charset="0"/>
                <a:cs typeface="Times New Roman" panose="02020603050405020304" pitchFamily="18" charset="0"/>
              </a:rPr>
              <a:t>BMI provides more accurate measurements across populations than individuals</a:t>
            </a:r>
            <a:endParaRPr lang="en-CA" sz="12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291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822E-17C2-4DE6-A271-898988CB9990}"/>
              </a:ext>
            </a:extLst>
          </p:cNvPr>
          <p:cNvSpPr>
            <a:spLocks noGrp="1"/>
          </p:cNvSpPr>
          <p:nvPr>
            <p:ph type="ctrTitle"/>
          </p:nvPr>
        </p:nvSpPr>
        <p:spPr/>
        <p:txBody>
          <a:bodyPr/>
          <a:lstStyle/>
          <a:p>
            <a:r>
              <a:rPr lang="en-CA">
                <a:latin typeface="Arial"/>
                <a:cs typeface="Arial"/>
              </a:rPr>
              <a:t>Introduction to Obesity </a:t>
            </a:r>
            <a:endParaRPr lang="en-CA"/>
          </a:p>
        </p:txBody>
      </p:sp>
    </p:spTree>
    <p:extLst>
      <p:ext uri="{BB962C8B-B14F-4D97-AF65-F5344CB8AC3E}">
        <p14:creationId xmlns:p14="http://schemas.microsoft.com/office/powerpoint/2010/main" val="12282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524187" y="4247014"/>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Describe obesity as a serious and progressive chronic disease with an emphasis on energy imbalance</a:t>
            </a:r>
          </a:p>
          <a:p>
            <a:pPr marL="914400" lvl="1" indent="-457200">
              <a:buFont typeface="+mj-lt"/>
              <a:buAutoNum type="arabicPeriod"/>
            </a:pPr>
            <a:r>
              <a:rPr lang="en-US"/>
              <a:t>Illustrate knowledge of the epidemiology of obesity and identify factors contributing to increased risk of obesity over time</a:t>
            </a:r>
            <a:endParaRPr lang="en-CA"/>
          </a:p>
          <a:p>
            <a:pPr marL="914400" lvl="1" indent="-457200">
              <a:buFont typeface="+mj-lt"/>
              <a:buAutoNum type="arabicPeriod"/>
            </a:pPr>
            <a:r>
              <a:rPr lang="en-US"/>
              <a:t>State the unmet need for patients with obesity</a:t>
            </a:r>
            <a:br>
              <a:rPr lang="en-US"/>
            </a:br>
            <a:endParaRPr lang="en-US"/>
          </a:p>
        </p:txBody>
      </p:sp>
    </p:spTree>
    <p:extLst>
      <p:ext uri="{BB962C8B-B14F-4D97-AF65-F5344CB8AC3E}">
        <p14:creationId xmlns:p14="http://schemas.microsoft.com/office/powerpoint/2010/main" val="1519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p:txBody>
          <a:bodyPr>
            <a:normAutofit/>
          </a:bodyPr>
          <a:lstStyle/>
          <a:p>
            <a:r>
              <a:rPr lang="en-US"/>
              <a:t>Definition and classification of obesity</a:t>
            </a:r>
            <a:br>
              <a:rPr lang="en-US"/>
            </a:br>
            <a:r>
              <a:rPr lang="en-US" sz="2400"/>
              <a:t>Endocrine Society Pathogenesis Statement, 2017</a:t>
            </a:r>
            <a:endParaRPr lang="en-CA" sz="2400"/>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p:txBody>
          <a:bodyPr/>
          <a:lstStyle/>
          <a:p>
            <a:r>
              <a:rPr lang="en-US" sz="1000">
                <a:latin typeface="Arial"/>
                <a:cs typeface="Arial"/>
              </a:rPr>
              <a:t>*Previously described as overweight according to WHO nomenclature.</a:t>
            </a:r>
            <a:br>
              <a:rPr lang="en-GB" sz="1000"/>
            </a:br>
            <a:r>
              <a:rPr lang="en-GB" sz="1000">
                <a:latin typeface="Arial"/>
                <a:cs typeface="Arial"/>
              </a:rPr>
              <a:t>BMI, body mass index; WHO, world health organization.</a:t>
            </a:r>
            <a:br>
              <a:rPr lang="en-GB" sz="1000"/>
            </a:br>
            <a:r>
              <a:rPr lang="en-GB" sz="1000">
                <a:latin typeface="Arial"/>
                <a:cs typeface="Arial"/>
              </a:rPr>
              <a:t>1. </a:t>
            </a:r>
            <a:r>
              <a:rPr lang="en-US" sz="1000">
                <a:latin typeface="Arial"/>
                <a:cs typeface="Arial"/>
              </a:rPr>
              <a:t>WHO Consultation on Obesity (‎1999: Geneva, Switzerland)‎ &amp; World Health Organization (‎2000)‎. Obesity: preventing and managing the global epidemic: report of a WHO consultation. World Health Organization. </a:t>
            </a:r>
            <a:r>
              <a:rPr lang="en-US" sz="1000">
                <a:latin typeface="Arial"/>
                <a:cs typeface="Arial"/>
                <a:hlinkClick r:id="rId2">
                  <a:extLst>
                    <a:ext uri="{A12FA001-AC4F-418D-AE19-62706E023703}">
                      <ahyp:hlinkClr xmlns:ahyp="http://schemas.microsoft.com/office/drawing/2018/hyperlinkcolor" val="tx"/>
                    </a:ext>
                  </a:extLst>
                </a:hlinkClick>
              </a:rPr>
              <a:t>https://apps.who.int/iris/handle/10665/42330</a:t>
            </a:r>
            <a:r>
              <a:rPr lang="en-GB" sz="1000">
                <a:latin typeface="Arial"/>
                <a:cs typeface="Arial"/>
              </a:rPr>
              <a:t> Accessed August, 2022; 2. Obesity playbook. Endocrine Society. 2021. Available at: </a:t>
            </a:r>
            <a:r>
              <a:rPr lang="en-GB" sz="1000">
                <a:latin typeface="Arial"/>
                <a:cs typeface="Arial"/>
                <a:hlinkClick r:id="rId3">
                  <a:extLst>
                    <a:ext uri="{A12FA001-AC4F-418D-AE19-62706E023703}">
                      <ahyp:hlinkClr xmlns:ahyp="http://schemas.microsoft.com/office/drawing/2018/hyperlinkcolor" val="tx"/>
                    </a:ext>
                  </a:extLst>
                </a:hlinkClick>
              </a:rPr>
              <a:t>https://www.endocrine.org/-/media/endocrine/files/advocacy/documents/obesity-playbook-52621.pdf</a:t>
            </a:r>
            <a:r>
              <a:rPr lang="en-GB" sz="1000">
                <a:latin typeface="Arial"/>
                <a:cs typeface="Arial"/>
              </a:rPr>
              <a:t> Accessed August, 2022 3. Misra A et al. J Assoc Physicians India 2009;57:163–70.</a:t>
            </a:r>
          </a:p>
        </p:txBody>
      </p:sp>
      <p:sp>
        <p:nvSpPr>
          <p:cNvPr id="6" name="Content Placeholder 2">
            <a:extLst>
              <a:ext uri="{FF2B5EF4-FFF2-40B4-BE49-F238E27FC236}">
                <a16:creationId xmlns:a16="http://schemas.microsoft.com/office/drawing/2014/main" id="{E4C9E0D4-55A3-4AC5-A45F-081A5ADD1DBE}"/>
              </a:ext>
            </a:extLst>
          </p:cNvPr>
          <p:cNvSpPr txBox="1">
            <a:spLocks/>
          </p:cNvSpPr>
          <p:nvPr/>
        </p:nvSpPr>
        <p:spPr>
          <a:xfrm>
            <a:off x="1017604" y="1876519"/>
            <a:ext cx="4744958" cy="163477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latin typeface="Arial"/>
                <a:cs typeface="Arial"/>
              </a:rPr>
              <a:t>The disease of obesity is a chronic progressive disorder of the energy homeostasis system resulting in an individual having an excess of adiposity or body fat</a:t>
            </a:r>
            <a:r>
              <a:rPr lang="en-GB" sz="1200" baseline="30000">
                <a:latin typeface="Arial"/>
                <a:cs typeface="Arial"/>
              </a:rPr>
              <a:t>1 </a:t>
            </a:r>
            <a:r>
              <a:rPr lang="en-GB" sz="1200">
                <a:latin typeface="Arial"/>
                <a:cs typeface="Arial"/>
              </a:rPr>
              <a:t>to the extent that health may be impaired</a:t>
            </a:r>
            <a:r>
              <a:rPr lang="en-GB" sz="1200" baseline="30000">
                <a:latin typeface="Arial"/>
                <a:cs typeface="Arial"/>
              </a:rPr>
              <a:t>1</a:t>
            </a:r>
          </a:p>
          <a:p>
            <a:pPr>
              <a:lnSpc>
                <a:spcPct val="120000"/>
              </a:lnSpc>
            </a:pPr>
            <a:r>
              <a:rPr lang="en-GB" sz="1200">
                <a:latin typeface="Arial"/>
                <a:cs typeface="Arial"/>
              </a:rPr>
              <a:t>Obesity is often not treated within a chronic disease framework, unlike other chronic, progressive conditions</a:t>
            </a:r>
          </a:p>
          <a:p>
            <a:pPr>
              <a:lnSpc>
                <a:spcPct val="120000"/>
              </a:lnSpc>
            </a:pPr>
            <a:r>
              <a:rPr lang="en-GB" sz="1200">
                <a:latin typeface="Arial"/>
                <a:cs typeface="Arial"/>
              </a:rPr>
              <a:t>Obesity is a result of multiple environmental and genetic factors</a:t>
            </a:r>
            <a:r>
              <a:rPr lang="en-GB" sz="1200" baseline="30000">
                <a:latin typeface="Arial"/>
                <a:cs typeface="Arial"/>
              </a:rPr>
              <a:t>2</a:t>
            </a:r>
          </a:p>
        </p:txBody>
      </p:sp>
      <p:grpSp>
        <p:nvGrpSpPr>
          <p:cNvPr id="7" name="Group 6">
            <a:extLst>
              <a:ext uri="{FF2B5EF4-FFF2-40B4-BE49-F238E27FC236}">
                <a16:creationId xmlns:a16="http://schemas.microsoft.com/office/drawing/2014/main" id="{954CE637-ACC2-42A2-B065-79F95E2B2161}"/>
              </a:ext>
            </a:extLst>
          </p:cNvPr>
          <p:cNvGrpSpPr/>
          <p:nvPr/>
        </p:nvGrpSpPr>
        <p:grpSpPr>
          <a:xfrm>
            <a:off x="2198052" y="3780437"/>
            <a:ext cx="2275835" cy="863376"/>
            <a:chOff x="3619197" y="1784635"/>
            <a:chExt cx="2275835" cy="929604"/>
          </a:xfrm>
        </p:grpSpPr>
        <p:grpSp>
          <p:nvGrpSpPr>
            <p:cNvPr id="9" name="Group 8">
              <a:extLst>
                <a:ext uri="{FF2B5EF4-FFF2-40B4-BE49-F238E27FC236}">
                  <a16:creationId xmlns:a16="http://schemas.microsoft.com/office/drawing/2014/main" id="{87264E7B-5C01-4E51-BF4A-4787B80A0DD4}"/>
                </a:ext>
              </a:extLst>
            </p:cNvPr>
            <p:cNvGrpSpPr/>
            <p:nvPr/>
          </p:nvGrpSpPr>
          <p:grpSpPr>
            <a:xfrm>
              <a:off x="4434025" y="2013458"/>
              <a:ext cx="1461007" cy="629027"/>
              <a:chOff x="4434025" y="2013458"/>
              <a:chExt cx="1461007" cy="629027"/>
            </a:xfrm>
          </p:grpSpPr>
          <p:sp>
            <p:nvSpPr>
              <p:cNvPr id="15" name="TextBox 14">
                <a:extLst>
                  <a:ext uri="{FF2B5EF4-FFF2-40B4-BE49-F238E27FC236}">
                    <a16:creationId xmlns:a16="http://schemas.microsoft.com/office/drawing/2014/main" id="{920FAA9C-BE73-404C-B984-CB5D294BADD9}"/>
                  </a:ext>
                </a:extLst>
              </p:cNvPr>
              <p:cNvSpPr txBox="1"/>
              <p:nvPr/>
            </p:nvSpPr>
            <p:spPr>
              <a:xfrm>
                <a:off x="4434025" y="2163599"/>
                <a:ext cx="288862"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43E48C4-F9EF-4C6D-B9B6-3881E877FE6C}"/>
                  </a:ext>
                </a:extLst>
              </p:cNvPr>
              <p:cNvSpPr txBox="1"/>
              <p:nvPr/>
            </p:nvSpPr>
            <p:spPr>
              <a:xfrm>
                <a:off x="4752694" y="2013458"/>
                <a:ext cx="1059906"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weight (kg)</a:t>
                </a:r>
              </a:p>
            </p:txBody>
          </p:sp>
          <p:sp>
            <p:nvSpPr>
              <p:cNvPr id="17" name="TextBox 16">
                <a:extLst>
                  <a:ext uri="{FF2B5EF4-FFF2-40B4-BE49-F238E27FC236}">
                    <a16:creationId xmlns:a16="http://schemas.microsoft.com/office/drawing/2014/main" id="{C29E3555-F122-4FCC-BA53-20C5578289B9}"/>
                  </a:ext>
                </a:extLst>
              </p:cNvPr>
              <p:cNvSpPr txBox="1"/>
              <p:nvPr/>
            </p:nvSpPr>
            <p:spPr>
              <a:xfrm>
                <a:off x="4733644" y="2311099"/>
                <a:ext cx="1056700"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height (m</a:t>
                </a:r>
                <a:r>
                  <a:rPr lang="en-GB" sz="1400" baseline="30000">
                    <a:latin typeface="Arial" panose="020B0604020202020204" pitchFamily="34" charset="0"/>
                    <a:ea typeface="Apis For Office" panose="020B0504010101010104" pitchFamily="34" charset="0"/>
                    <a:cs typeface="Arial" panose="020B0604020202020204" pitchFamily="34" charset="0"/>
                  </a:rPr>
                  <a:t>2</a:t>
                </a:r>
                <a:r>
                  <a:rPr lang="en-GB" sz="1400">
                    <a:latin typeface="Arial" panose="020B0604020202020204" pitchFamily="34" charset="0"/>
                    <a:ea typeface="Apis For Office" panose="020B0504010101010104" pitchFamily="34" charset="0"/>
                    <a:cs typeface="Arial" panose="020B0604020202020204" pitchFamily="34" charset="0"/>
                  </a:rPr>
                  <a:t>)</a:t>
                </a:r>
              </a:p>
            </p:txBody>
          </p:sp>
          <p:cxnSp>
            <p:nvCxnSpPr>
              <p:cNvPr id="18" name="Straight Connector 17">
                <a:extLst>
                  <a:ext uri="{FF2B5EF4-FFF2-40B4-BE49-F238E27FC236}">
                    <a16:creationId xmlns:a16="http://schemas.microsoft.com/office/drawing/2014/main" id="{D26AE70A-7A8B-4F0B-A711-B9370C7BCE1F}"/>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B94F562-61BD-48CE-82D4-F5538BF13A41}"/>
                </a:ext>
              </a:extLst>
            </p:cNvPr>
            <p:cNvGrpSpPr/>
            <p:nvPr/>
          </p:nvGrpSpPr>
          <p:grpSpPr>
            <a:xfrm>
              <a:off x="3619197" y="1784635"/>
              <a:ext cx="841528" cy="929604"/>
              <a:chOff x="3902039" y="3279319"/>
              <a:chExt cx="438467" cy="512314"/>
            </a:xfrm>
          </p:grpSpPr>
          <p:sp>
            <p:nvSpPr>
              <p:cNvPr id="11" name="Freeform 144">
                <a:extLst>
                  <a:ext uri="{FF2B5EF4-FFF2-40B4-BE49-F238E27FC236}">
                    <a16:creationId xmlns:a16="http://schemas.microsoft.com/office/drawing/2014/main" id="{5D944444-1D32-4353-8651-E0877BCE2900}"/>
                  </a:ext>
                </a:extLst>
              </p:cNvPr>
              <p:cNvSpPr>
                <a:spLocks noEditPoints="1"/>
              </p:cNvSpPr>
              <p:nvPr/>
            </p:nvSpPr>
            <p:spPr bwMode="auto">
              <a:xfrm>
                <a:off x="3902039" y="3279319"/>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18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12" name="Freeform 179">
                <a:extLst>
                  <a:ext uri="{FF2B5EF4-FFF2-40B4-BE49-F238E27FC236}">
                    <a16:creationId xmlns:a16="http://schemas.microsoft.com/office/drawing/2014/main" id="{57BD7BA8-033A-496D-98C6-3F046B2F9A3F}"/>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3" name="Freeform 189">
                <a:extLst>
                  <a:ext uri="{FF2B5EF4-FFF2-40B4-BE49-F238E27FC236}">
                    <a16:creationId xmlns:a16="http://schemas.microsoft.com/office/drawing/2014/main" id="{F9D49A74-2186-4CB0-ADAB-ECA02E94B94D}"/>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4" name="Freeform 191">
                <a:extLst>
                  <a:ext uri="{FF2B5EF4-FFF2-40B4-BE49-F238E27FC236}">
                    <a16:creationId xmlns:a16="http://schemas.microsoft.com/office/drawing/2014/main" id="{36C086AA-FBD0-4C12-BCAA-A9218FB45C64}"/>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grpSp>
      </p:grpSp>
      <p:sp>
        <p:nvSpPr>
          <p:cNvPr id="19" name="TextBox 18">
            <a:extLst>
              <a:ext uri="{FF2B5EF4-FFF2-40B4-BE49-F238E27FC236}">
                <a16:creationId xmlns:a16="http://schemas.microsoft.com/office/drawing/2014/main" id="{8507C2B5-345E-4DA0-84AA-9271570CA1A4}"/>
              </a:ext>
            </a:extLst>
          </p:cNvPr>
          <p:cNvSpPr txBox="1"/>
          <p:nvPr/>
        </p:nvSpPr>
        <p:spPr>
          <a:xfrm>
            <a:off x="1017604" y="4847381"/>
            <a:ext cx="4636732" cy="646331"/>
          </a:xfrm>
          <a:prstGeom prst="rect">
            <a:avLst/>
          </a:prstGeom>
          <a:solidFill>
            <a:schemeClr val="bg2"/>
          </a:solidFill>
          <a:ln>
            <a:solidFill>
              <a:schemeClr val="bg1"/>
            </a:solidFill>
          </a:ln>
        </p:spPr>
        <p:txBody>
          <a:bodyPr wrap="square" rtlCol="0">
            <a:spAutoFit/>
          </a:bodyPr>
          <a:lstStyle/>
          <a:p>
            <a:pPr algn="ctr"/>
            <a:r>
              <a:rPr lang="en-US" dirty="0">
                <a:latin typeface="Arial" panose="020B0604020202020204" pitchFamily="34" charset="0"/>
                <a:cs typeface="Arial" panose="020B0604020202020204" pitchFamily="34" charset="0"/>
              </a:rPr>
              <a:t>A person with obesity is an individual with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BMI ≥30 kg/m</a:t>
            </a:r>
            <a:r>
              <a:rPr lang="en-US" baseline="30000" dirty="0">
                <a:latin typeface="Arial" panose="020B0604020202020204" pitchFamily="34" charset="0"/>
                <a:cs typeface="Arial" panose="020B0604020202020204" pitchFamily="34" charset="0"/>
              </a:rPr>
              <a:t>2</a:t>
            </a:r>
            <a:endParaRPr lang="en-CA" dirty="0">
              <a:latin typeface="Arial" panose="020B0604020202020204" pitchFamily="34" charset="0"/>
              <a:cs typeface="Arial" panose="020B0604020202020204" pitchFamily="34" charset="0"/>
            </a:endParaRPr>
          </a:p>
        </p:txBody>
      </p:sp>
      <p:graphicFrame>
        <p:nvGraphicFramePr>
          <p:cNvPr id="20" name="Content Placeholder 9">
            <a:extLst>
              <a:ext uri="{FF2B5EF4-FFF2-40B4-BE49-F238E27FC236}">
                <a16:creationId xmlns:a16="http://schemas.microsoft.com/office/drawing/2014/main" id="{55C4A6AE-DDBE-4899-A248-6C106BF7CAA4}"/>
              </a:ext>
            </a:extLst>
          </p:cNvPr>
          <p:cNvGraphicFramePr>
            <a:graphicFrameLocks/>
          </p:cNvGraphicFramePr>
          <p:nvPr>
            <p:extLst>
              <p:ext uri="{D42A27DB-BD31-4B8C-83A1-F6EECF244321}">
                <p14:modId xmlns:p14="http://schemas.microsoft.com/office/powerpoint/2010/main" val="1258884422"/>
              </p:ext>
            </p:extLst>
          </p:nvPr>
        </p:nvGraphicFramePr>
        <p:xfrm>
          <a:off x="6070867" y="1760723"/>
          <a:ext cx="4970760" cy="3807400"/>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90104">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552664">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International classification</a:t>
                      </a:r>
                      <a:r>
                        <a:rPr kumimoji="0" lang="en-GB" sz="1200" b="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1</a:t>
                      </a:r>
                      <a:endPar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3</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5366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Normal range</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90104">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93503">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457045">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306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0049-C230-4044-A625-8CD921DF1D08}"/>
              </a:ext>
            </a:extLst>
          </p:cNvPr>
          <p:cNvSpPr>
            <a:spLocks noGrp="1"/>
          </p:cNvSpPr>
          <p:nvPr>
            <p:ph type="title"/>
          </p:nvPr>
        </p:nvSpPr>
        <p:spPr/>
        <p:txBody>
          <a:bodyPr>
            <a:normAutofit/>
          </a:bodyPr>
          <a:lstStyle/>
          <a:p>
            <a:r>
              <a:rPr lang="en-US"/>
              <a:t>Obesity staging systems</a:t>
            </a:r>
            <a:endParaRPr lang="en-CA"/>
          </a:p>
        </p:txBody>
      </p:sp>
      <p:sp>
        <p:nvSpPr>
          <p:cNvPr id="3" name="Text Placeholder 2">
            <a:extLst>
              <a:ext uri="{FF2B5EF4-FFF2-40B4-BE49-F238E27FC236}">
                <a16:creationId xmlns:a16="http://schemas.microsoft.com/office/drawing/2014/main" id="{6060E9AA-9A09-45B6-A368-39CD37BB49AA}"/>
              </a:ext>
            </a:extLst>
          </p:cNvPr>
          <p:cNvSpPr>
            <a:spLocks noGrp="1"/>
          </p:cNvSpPr>
          <p:nvPr>
            <p:ph type="body" sz="quarter" idx="13"/>
          </p:nvPr>
        </p:nvSpPr>
        <p:spPr/>
        <p:txBody>
          <a:bodyPr/>
          <a:lstStyle/>
          <a:p>
            <a:r>
              <a:rPr lang="en-US" sz="1000" i="0"/>
              <a:t>BMI, body mass index; EOSS, Edmonton Obesity Staging System.</a:t>
            </a:r>
            <a:br>
              <a:rPr lang="en-US" sz="1000" i="0"/>
            </a:br>
            <a:r>
              <a:rPr lang="en-US" sz="1000" i="0"/>
              <a:t>Adapted from: </a:t>
            </a:r>
            <a:r>
              <a:rPr lang="en-US" sz="1000" i="0">
                <a:hlinkClick r:id="rId3">
                  <a:extLst>
                    <a:ext uri="{A12FA001-AC4F-418D-AE19-62706E023703}">
                      <ahyp:hlinkClr xmlns:ahyp="http://schemas.microsoft.com/office/drawing/2018/hyperlinkcolor" val="tx"/>
                    </a:ext>
                  </a:extLst>
                </a:hlinkClick>
              </a:rPr>
              <a:t>http://www.weightymatters.ca/2011/08/new-staging-system-reveals-new-truths.html</a:t>
            </a:r>
            <a:r>
              <a:rPr lang="en-US" sz="1000" i="0"/>
              <a:t>. Accessed </a:t>
            </a:r>
            <a:r>
              <a:rPr lang="en-US" sz="1000"/>
              <a:t>August 2022</a:t>
            </a:r>
            <a:r>
              <a:rPr lang="en-US" sz="1000" i="0"/>
              <a:t>.</a:t>
            </a:r>
          </a:p>
        </p:txBody>
      </p:sp>
      <p:sp>
        <p:nvSpPr>
          <p:cNvPr id="4" name="Content Placeholder 6">
            <a:extLst>
              <a:ext uri="{FF2B5EF4-FFF2-40B4-BE49-F238E27FC236}">
                <a16:creationId xmlns:a16="http://schemas.microsoft.com/office/drawing/2014/main" id="{8E1073F1-270D-4490-A26D-E7E7048C8CB0}"/>
              </a:ext>
            </a:extLst>
          </p:cNvPr>
          <p:cNvSpPr txBox="1">
            <a:spLocks/>
          </p:cNvSpPr>
          <p:nvPr/>
        </p:nvSpPr>
        <p:spPr>
          <a:xfrm>
            <a:off x="647700" y="1493792"/>
            <a:ext cx="10896600" cy="12969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BMI is better suited to describing populations than individuals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Several obesity staging systems have been developed to assist clinicians in characterizing obesity severity and aid in clinical decision-making</a:t>
            </a:r>
          </a:p>
        </p:txBody>
      </p:sp>
      <p:grpSp>
        <p:nvGrpSpPr>
          <p:cNvPr id="5" name="Group 4">
            <a:extLst>
              <a:ext uri="{FF2B5EF4-FFF2-40B4-BE49-F238E27FC236}">
                <a16:creationId xmlns:a16="http://schemas.microsoft.com/office/drawing/2014/main" id="{0978E414-5532-46EE-8312-FBB8F55F5949}"/>
              </a:ext>
            </a:extLst>
          </p:cNvPr>
          <p:cNvGrpSpPr/>
          <p:nvPr/>
        </p:nvGrpSpPr>
        <p:grpSpPr>
          <a:xfrm>
            <a:off x="647700" y="3078148"/>
            <a:ext cx="3784600" cy="2412848"/>
            <a:chOff x="578309" y="2295378"/>
            <a:chExt cx="3937951" cy="1809636"/>
          </a:xfrm>
        </p:grpSpPr>
        <p:sp>
          <p:nvSpPr>
            <p:cNvPr id="6" name="TextBox 5">
              <a:extLst>
                <a:ext uri="{FF2B5EF4-FFF2-40B4-BE49-F238E27FC236}">
                  <a16:creationId xmlns:a16="http://schemas.microsoft.com/office/drawing/2014/main" id="{B8344F72-6F2E-4EA3-B54F-1C06A801A409}"/>
                </a:ext>
              </a:extLst>
            </p:cNvPr>
            <p:cNvSpPr txBox="1"/>
            <p:nvPr/>
          </p:nvSpPr>
          <p:spPr>
            <a:xfrm>
              <a:off x="674796" y="3359555"/>
              <a:ext cx="3652070" cy="745459"/>
            </a:xfrm>
            <a:prstGeom prst="rect">
              <a:avLst/>
            </a:prstGeom>
            <a:solidFill>
              <a:schemeClr val="accent3"/>
            </a:solidFill>
            <a:effectLst/>
          </p:spPr>
          <p:txBody>
            <a:bodyPr wrap="square" lIns="182880" tIns="91440" rIns="182880" bIns="91440" rtlCol="0" anchor="ctr" anchorCtr="0">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EOSS is a better predictor of mortality than BMI alone</a:t>
              </a:r>
            </a:p>
          </p:txBody>
        </p:sp>
        <p:sp>
          <p:nvSpPr>
            <p:cNvPr id="7" name="TextBox 6">
              <a:extLst>
                <a:ext uri="{FF2B5EF4-FFF2-40B4-BE49-F238E27FC236}">
                  <a16:creationId xmlns:a16="http://schemas.microsoft.com/office/drawing/2014/main" id="{A47786E6-FDF1-4A57-9404-C24195C1CE96}"/>
                </a:ext>
              </a:extLst>
            </p:cNvPr>
            <p:cNvSpPr txBox="1"/>
            <p:nvPr/>
          </p:nvSpPr>
          <p:spPr>
            <a:xfrm>
              <a:off x="578309" y="2295378"/>
              <a:ext cx="3937951" cy="992579"/>
            </a:xfrm>
            <a:prstGeom prst="rect">
              <a:avLst/>
            </a:prstGeom>
            <a:noFill/>
          </p:spPr>
          <p:txBody>
            <a:bodyPr wrap="square" rtlCol="0" anchor="ctr">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most well-known staging system is the Edmonton Obesity Staging System (EOSS)</a:t>
              </a:r>
              <a:endParaRPr kumimoji="0" lang="en-US" sz="20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54" name="Table 53">
            <a:extLst>
              <a:ext uri="{FF2B5EF4-FFF2-40B4-BE49-F238E27FC236}">
                <a16:creationId xmlns:a16="http://schemas.microsoft.com/office/drawing/2014/main" id="{EF459E94-738F-4DDC-B822-17EA96555428}"/>
              </a:ext>
            </a:extLst>
          </p:cNvPr>
          <p:cNvGraphicFramePr>
            <a:graphicFrameLocks noGrp="1"/>
          </p:cNvGraphicFramePr>
          <p:nvPr>
            <p:extLst>
              <p:ext uri="{D42A27DB-BD31-4B8C-83A1-F6EECF244321}">
                <p14:modId xmlns:p14="http://schemas.microsoft.com/office/powerpoint/2010/main" val="1294990662"/>
              </p:ext>
            </p:extLst>
          </p:nvPr>
        </p:nvGraphicFramePr>
        <p:xfrm>
          <a:off x="4834916" y="3465367"/>
          <a:ext cx="6855541" cy="1913204"/>
        </p:xfrm>
        <a:graphic>
          <a:graphicData uri="http://schemas.openxmlformats.org/drawingml/2006/table">
            <a:tbl>
              <a:tblPr/>
              <a:tblGrid>
                <a:gridCol w="1346518">
                  <a:extLst>
                    <a:ext uri="{9D8B030D-6E8A-4147-A177-3AD203B41FA5}">
                      <a16:colId xmlns:a16="http://schemas.microsoft.com/office/drawing/2014/main" val="2876181240"/>
                    </a:ext>
                  </a:extLst>
                </a:gridCol>
                <a:gridCol w="1082695">
                  <a:extLst>
                    <a:ext uri="{9D8B030D-6E8A-4147-A177-3AD203B41FA5}">
                      <a16:colId xmlns:a16="http://schemas.microsoft.com/office/drawing/2014/main" val="769472839"/>
                    </a:ext>
                  </a:extLst>
                </a:gridCol>
                <a:gridCol w="1082695">
                  <a:extLst>
                    <a:ext uri="{9D8B030D-6E8A-4147-A177-3AD203B41FA5}">
                      <a16:colId xmlns:a16="http://schemas.microsoft.com/office/drawing/2014/main" val="3310692851"/>
                    </a:ext>
                  </a:extLst>
                </a:gridCol>
                <a:gridCol w="1178243">
                  <a:extLst>
                    <a:ext uri="{9D8B030D-6E8A-4147-A177-3AD203B41FA5}">
                      <a16:colId xmlns:a16="http://schemas.microsoft.com/office/drawing/2014/main" val="3279099378"/>
                    </a:ext>
                  </a:extLst>
                </a:gridCol>
                <a:gridCol w="1082695">
                  <a:extLst>
                    <a:ext uri="{9D8B030D-6E8A-4147-A177-3AD203B41FA5}">
                      <a16:colId xmlns:a16="http://schemas.microsoft.com/office/drawing/2014/main" val="2476124912"/>
                    </a:ext>
                  </a:extLst>
                </a:gridCol>
                <a:gridCol w="1082695">
                  <a:extLst>
                    <a:ext uri="{9D8B030D-6E8A-4147-A177-3AD203B41FA5}">
                      <a16:colId xmlns:a16="http://schemas.microsoft.com/office/drawing/2014/main" val="3921586031"/>
                    </a:ext>
                  </a:extLst>
                </a:gridCol>
              </a:tblGrid>
              <a:tr h="648525">
                <a:tc>
                  <a:txBody>
                    <a:bodyPr/>
                    <a:lstStyle/>
                    <a:p>
                      <a:pPr algn="l"/>
                      <a:endParaRPr lang="en-CA" sz="1400">
                        <a:solidFill>
                          <a:schemeClr val="bg1"/>
                        </a:solidFill>
                        <a:latin typeface="Arial" panose="020B0604020202020204" pitchFamily="34" charset="0"/>
                        <a:cs typeface="Arial" panose="020B0604020202020204" pitchFamily="34" charset="0"/>
                      </a:endParaRPr>
                    </a:p>
                    <a:p>
                      <a:pPr algn="l"/>
                      <a:r>
                        <a:rPr lang="en-CA" sz="1400">
                          <a:solidFill>
                            <a:schemeClr val="bg1"/>
                          </a:solidFill>
                          <a:latin typeface="Arial" panose="020B0604020202020204" pitchFamily="34" charset="0"/>
                          <a:cs typeface="Arial" panose="020B0604020202020204" pitchFamily="34" charset="0"/>
                        </a:rPr>
                        <a:t>Complications</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1"/>
                    </a:solidFill>
                  </a:tcPr>
                </a:tc>
                <a:tc>
                  <a:txBody>
                    <a:bodyPr/>
                    <a:lstStyle/>
                    <a:p>
                      <a:pPr algn="ctr" fontAlgn="base"/>
                      <a:r>
                        <a:rPr lang="en-US" sz="1400" b="0" i="0" u="none" strike="noStrike">
                          <a:solidFill>
                            <a:schemeClr val="bg1"/>
                          </a:solidFill>
                          <a:effectLst/>
                          <a:latin typeface="Arial" panose="020B0604020202020204" pitchFamily="34" charset="0"/>
                          <a:cs typeface="Arial" panose="020B0604020202020204" pitchFamily="34" charset="0"/>
                        </a:rPr>
                        <a:t>Stage 0</a:t>
                      </a:r>
                      <a:endParaRPr lang="en-US" sz="1400" b="0" i="0">
                        <a:solidFill>
                          <a:schemeClr val="bg1"/>
                        </a:solidFill>
                        <a:effectLst/>
                        <a:latin typeface="Arial" panose="020B0604020202020204" pitchFamily="34" charset="0"/>
                        <a:cs typeface="Arial" panose="020B0604020202020204" pitchFamily="34" charset="0"/>
                      </a:endParaRPr>
                    </a:p>
                  </a:txBody>
                  <a:tcPr anchor="ctr">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u="none" strike="noStrike">
                          <a:solidFill>
                            <a:schemeClr val="bg1"/>
                          </a:solidFill>
                          <a:effectLst/>
                          <a:latin typeface="Arial" panose="020B0604020202020204" pitchFamily="34" charset="0"/>
                          <a:cs typeface="Arial" panose="020B0604020202020204" pitchFamily="34" charset="0"/>
                        </a:rPr>
                        <a:t>Stage 1</a:t>
                      </a:r>
                      <a:endParaRPr lang="en-GB" sz="1400" b="0" i="0">
                        <a:solidFill>
                          <a:schemeClr val="bg1"/>
                        </a:solidFill>
                        <a:effectLst/>
                        <a:latin typeface="Arial" panose="020B0604020202020204" pitchFamily="34" charset="0"/>
                        <a:cs typeface="Arial" panose="020B0604020202020204" pitchFamily="34" charset="0"/>
                      </a:endParaRP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panose="020B0604020202020204" pitchFamily="34" charset="0"/>
                          <a:cs typeface="Arial" panose="020B0604020202020204" pitchFamily="34" charset="0"/>
                        </a:rPr>
                        <a:t>Stage 2</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panose="020B0604020202020204" pitchFamily="34" charset="0"/>
                          <a:cs typeface="Arial" panose="020B0604020202020204" pitchFamily="34" charset="0"/>
                        </a:rPr>
                        <a:t>Stage 3</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panose="020B0604020202020204" pitchFamily="34" charset="0"/>
                          <a:cs typeface="Arial" panose="020B0604020202020204" pitchFamily="34" charset="0"/>
                        </a:rPr>
                        <a:t>Stage 4</a:t>
                      </a:r>
                    </a:p>
                  </a:txBody>
                  <a:tcPr anchor="ctr">
                    <a:lnL w="7512"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476192717"/>
                  </a:ext>
                </a:extLst>
              </a:tr>
              <a:tr h="529685">
                <a:tc>
                  <a:txBody>
                    <a:bodyPr/>
                    <a:lstStyle/>
                    <a:p>
                      <a:pPr algn="l" fontAlgn="base"/>
                      <a:r>
                        <a:rPr lang="en-GB" sz="1400" b="0" i="0" u="none" strike="noStrike">
                          <a:solidFill>
                            <a:schemeClr val="tx1"/>
                          </a:solidFill>
                          <a:effectLst/>
                          <a:latin typeface="Arial" panose="020B0604020202020204" pitchFamily="34" charset="0"/>
                          <a:cs typeface="Arial" panose="020B0604020202020204" pitchFamily="34" charset="0"/>
                        </a:rPr>
                        <a:t>Medical</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Absent</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Preclinical risk factors</a:t>
                      </a:r>
                      <a:r>
                        <a:rPr lang="en-GB" sz="1400" b="0" i="0">
                          <a:solidFill>
                            <a:schemeClr val="tx1"/>
                          </a:solidFill>
                          <a:effectLst/>
                          <a:latin typeface="Arial" panose="020B0604020202020204" pitchFamily="34" charset="0"/>
                          <a:cs typeface="Arial" panose="020B0604020202020204"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Comorbidity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End-organ </a:t>
                      </a:r>
                      <a:r>
                        <a:rPr lang="en-GB" sz="1400" b="0" i="0" dirty="0">
                          <a:solidFill>
                            <a:schemeClr val="tx1"/>
                          </a:solidFill>
                          <a:effectLst/>
                          <a:latin typeface="Arial" panose="020B0604020202020204" pitchFamily="34" charset="0"/>
                          <a:cs typeface="Arial" panose="020B0604020202020204" pitchFamily="34" charset="0"/>
                        </a:rPr>
                        <a:t>damage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3715470618"/>
                  </a:ext>
                </a:extLst>
              </a:tr>
              <a:tr h="367497">
                <a:tc>
                  <a:txBody>
                    <a:bodyPr/>
                    <a:lstStyle/>
                    <a:p>
                      <a:pPr lvl="0" algn="l" fontAlgn="base"/>
                      <a:r>
                        <a:rPr lang="en-GB" sz="1400" b="0" i="0">
                          <a:solidFill>
                            <a:schemeClr val="tx1"/>
                          </a:solidFill>
                          <a:effectLst/>
                          <a:latin typeface="Arial" panose="020B0604020202020204" pitchFamily="34" charset="0"/>
                          <a:cs typeface="Arial" panose="020B0604020202020204" pitchFamily="34" charset="0"/>
                        </a:rPr>
                        <a:t>Mental</a:t>
                      </a: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Absent</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Mild</a:t>
                      </a:r>
                      <a:r>
                        <a:rPr lang="en-GB" sz="1400" b="0" i="0">
                          <a:solidFill>
                            <a:schemeClr val="tx1"/>
                          </a:solidFill>
                          <a:effectLst/>
                          <a:latin typeface="Arial" panose="020B0604020202020204" pitchFamily="34" charset="0"/>
                          <a:cs typeface="Arial" panose="020B0604020202020204"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Moderate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Severe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1420337844"/>
                  </a:ext>
                </a:extLst>
              </a:tr>
              <a:tr h="367497">
                <a:tc>
                  <a:txBody>
                    <a:bodyPr/>
                    <a:lstStyle/>
                    <a:p>
                      <a:pPr lvl="0" algn="l" fontAlgn="base"/>
                      <a:r>
                        <a:rPr lang="en-GB" sz="1400" b="0" i="0" u="none" strike="noStrike">
                          <a:solidFill>
                            <a:schemeClr val="tx1"/>
                          </a:solidFill>
                          <a:effectLst/>
                          <a:latin typeface="Arial" panose="020B0604020202020204" pitchFamily="34" charset="0"/>
                          <a:cs typeface="Arial" panose="020B0604020202020204" pitchFamily="34" charset="0"/>
                        </a:rPr>
                        <a:t>Functional </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Absent</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Mild</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Moderate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Severe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dirty="0">
                          <a:solidFill>
                            <a:schemeClr val="tx1"/>
                          </a:solidFill>
                          <a:effectLst/>
                          <a:latin typeface="Arial" panose="020B0604020202020204" pitchFamily="34" charset="0"/>
                          <a:cs typeface="Arial" panose="020B0604020202020204" pitchFamily="34" charset="0"/>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313757"/>
                  </a:ext>
                </a:extLst>
              </a:tr>
            </a:tbl>
          </a:graphicData>
        </a:graphic>
      </p:graphicFrame>
    </p:spTree>
    <p:extLst>
      <p:ext uri="{BB962C8B-B14F-4D97-AF65-F5344CB8AC3E}">
        <p14:creationId xmlns:p14="http://schemas.microsoft.com/office/powerpoint/2010/main" val="401457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C712-99A9-4C7B-A1E9-EC38DE59F541}"/>
              </a:ext>
            </a:extLst>
          </p:cNvPr>
          <p:cNvSpPr>
            <a:spLocks noGrp="1"/>
          </p:cNvSpPr>
          <p:nvPr>
            <p:ph type="title"/>
          </p:nvPr>
        </p:nvSpPr>
        <p:spPr/>
        <p:txBody>
          <a:bodyPr/>
          <a:lstStyle/>
          <a:p>
            <a:r>
              <a:rPr lang="en-GB"/>
              <a:t>Obesity meets common criteria of a disease</a:t>
            </a:r>
          </a:p>
        </p:txBody>
      </p:sp>
      <p:sp>
        <p:nvSpPr>
          <p:cNvPr id="4" name="Text Placeholder 3">
            <a:extLst>
              <a:ext uri="{FF2B5EF4-FFF2-40B4-BE49-F238E27FC236}">
                <a16:creationId xmlns:a16="http://schemas.microsoft.com/office/drawing/2014/main" id="{218AC2C2-ED44-4823-B86F-F8C155C5EA1A}"/>
              </a:ext>
            </a:extLst>
          </p:cNvPr>
          <p:cNvSpPr>
            <a:spLocks noGrp="1"/>
          </p:cNvSpPr>
          <p:nvPr>
            <p:ph type="body" sz="quarter" idx="13"/>
          </p:nvPr>
        </p:nvSpPr>
        <p:spPr>
          <a:xfrm>
            <a:off x="564655" y="6253115"/>
            <a:ext cx="10979645" cy="266497"/>
          </a:xfrm>
        </p:spPr>
        <p:txBody>
          <a:bodyPr>
            <a:noAutofit/>
          </a:bodyPr>
          <a:lstStyle/>
          <a:p>
            <a:r>
              <a:rPr lang="en-GB" sz="1000" i="0">
                <a:solidFill>
                  <a:schemeClr val="tx1"/>
                </a:solidFill>
                <a:latin typeface="Arial"/>
                <a:cs typeface="Arial"/>
              </a:rPr>
              <a:t>AMA, American Medical Association, NAFLD, non-alcoholic fatty liver disease; T2D, type 2 diabetes.</a:t>
            </a:r>
            <a:br>
              <a:rPr lang="en-GB" sz="1000" i="0">
                <a:solidFill>
                  <a:schemeClr val="tx1"/>
                </a:solidFill>
                <a:latin typeface="Arial"/>
                <a:cs typeface="Arial"/>
              </a:rPr>
            </a:br>
            <a:r>
              <a:rPr lang="en-GB" sz="1000" i="0">
                <a:solidFill>
                  <a:schemeClr val="tx1"/>
                </a:solidFill>
                <a:latin typeface="Arial"/>
                <a:cs typeface="Arial"/>
              </a:rPr>
              <a:t>1. World Health Organization. Constitution of the World Health Organization as adopted by the International Health Conference, New York, 19–22 June 1946; 2. </a:t>
            </a:r>
            <a:r>
              <a:rPr lang="en-GB" sz="1000" i="0" err="1">
                <a:solidFill>
                  <a:schemeClr val="tx1"/>
                </a:solidFill>
                <a:latin typeface="Arial"/>
                <a:cs typeface="Arial"/>
              </a:rPr>
              <a:t>Mechanick</a:t>
            </a:r>
            <a:r>
              <a:rPr lang="en-GB" sz="1000" i="0">
                <a:solidFill>
                  <a:schemeClr val="tx1"/>
                </a:solidFill>
                <a:latin typeface="Arial"/>
                <a:cs typeface="Arial"/>
              </a:rPr>
              <a:t> JI et al. </a:t>
            </a:r>
            <a:r>
              <a:rPr lang="en-GB" sz="1000" i="0" err="1">
                <a:solidFill>
                  <a:schemeClr val="tx1"/>
                </a:solidFill>
                <a:latin typeface="Arial"/>
                <a:cs typeface="Arial"/>
              </a:rPr>
              <a:t>Endocr</a:t>
            </a:r>
            <a:r>
              <a:rPr lang="en-GB" sz="1000" i="0">
                <a:solidFill>
                  <a:schemeClr val="tx1"/>
                </a:solidFill>
                <a:latin typeface="Arial"/>
                <a:cs typeface="Arial"/>
              </a:rPr>
              <a:t> </a:t>
            </a:r>
            <a:r>
              <a:rPr lang="en-GB" sz="1000" i="0" err="1">
                <a:solidFill>
                  <a:schemeClr val="tx1"/>
                </a:solidFill>
                <a:latin typeface="Arial"/>
                <a:cs typeface="Arial"/>
              </a:rPr>
              <a:t>Pract</a:t>
            </a:r>
            <a:r>
              <a:rPr lang="en-GB" sz="1000" i="0">
                <a:solidFill>
                  <a:schemeClr val="tx1"/>
                </a:solidFill>
                <a:latin typeface="Arial"/>
                <a:cs typeface="Arial"/>
              </a:rPr>
              <a:t> 2012;18(5):642–8.</a:t>
            </a:r>
          </a:p>
        </p:txBody>
      </p:sp>
      <p:sp>
        <p:nvSpPr>
          <p:cNvPr id="5" name="Rounded Rectangle 16">
            <a:extLst>
              <a:ext uri="{FF2B5EF4-FFF2-40B4-BE49-F238E27FC236}">
                <a16:creationId xmlns:a16="http://schemas.microsoft.com/office/drawing/2014/main" id="{7F6BAFBE-5F82-4C37-8CC5-A547972D44E6}"/>
              </a:ext>
            </a:extLst>
          </p:cNvPr>
          <p:cNvSpPr/>
          <p:nvPr/>
        </p:nvSpPr>
        <p:spPr>
          <a:xfrm>
            <a:off x="0" y="1748368"/>
            <a:ext cx="12192000" cy="1101513"/>
          </a:xfrm>
          <a:prstGeom prst="rect">
            <a:avLst/>
          </a:prstGeom>
          <a:solidFill>
            <a:schemeClr val="accent3">
              <a:lumMod val="20000"/>
              <a:lumOff val="80000"/>
            </a:schemeClr>
          </a:solidFill>
          <a:ln>
            <a:noFill/>
          </a:ln>
        </p:spPr>
        <p:txBody>
          <a:bodyPr wrap="square" lIns="640080" tIns="96000" rIns="457200" bIns="96000" numCol="1" anchor="ctr" anchorCtr="0">
            <a:noAutofit/>
          </a:bodyPr>
          <a:lstStyle/>
          <a:p>
            <a:pPr>
              <a:spcAft>
                <a:spcPts val="267"/>
              </a:spcAft>
              <a:defRPr/>
            </a:pPr>
            <a:r>
              <a:rPr lang="en-GB" sz="2000" b="1" kern="0" dirty="0">
                <a:latin typeface="Arial" panose="020B0604020202020204" pitchFamily="34" charset="0"/>
                <a:cs typeface="Arial" panose="020B0604020202020204" pitchFamily="34" charset="0"/>
              </a:rPr>
              <a:t>Definition of Health</a:t>
            </a:r>
          </a:p>
          <a:p>
            <a:pPr defTabSz="1219170">
              <a:spcAft>
                <a:spcPts val="267"/>
              </a:spcAft>
              <a:defRPr/>
            </a:pPr>
            <a:r>
              <a:rPr lang="en-GB" sz="2000" kern="0" dirty="0">
                <a:latin typeface="Arial" panose="020B0604020202020204" pitchFamily="34" charset="0"/>
                <a:cs typeface="Arial" panose="020B0604020202020204" pitchFamily="34" charset="0"/>
              </a:rPr>
              <a:t>“a state of complete physical, mental and social </a:t>
            </a:r>
            <a:r>
              <a:rPr lang="en-GB" sz="2000" b="1" kern="0" dirty="0">
                <a:latin typeface="Arial" panose="020B0604020202020204" pitchFamily="34" charset="0"/>
                <a:cs typeface="Arial" panose="020B0604020202020204" pitchFamily="34" charset="0"/>
              </a:rPr>
              <a:t>well-being</a:t>
            </a:r>
            <a:r>
              <a:rPr lang="en-GB" sz="2000" kern="0" dirty="0">
                <a:latin typeface="Arial" panose="020B0604020202020204" pitchFamily="34" charset="0"/>
                <a:cs typeface="Arial" panose="020B0604020202020204" pitchFamily="34" charset="0"/>
              </a:rPr>
              <a:t> and </a:t>
            </a:r>
            <a:r>
              <a:rPr lang="en-GB" sz="2000" b="1" kern="0" dirty="0">
                <a:latin typeface="Arial" panose="020B0604020202020204" pitchFamily="34" charset="0"/>
                <a:cs typeface="Arial" panose="020B0604020202020204" pitchFamily="34" charset="0"/>
              </a:rPr>
              <a:t>not merely the absence </a:t>
            </a:r>
            <a:r>
              <a:rPr lang="en-GB" sz="2000" kern="0" dirty="0">
                <a:latin typeface="Arial" panose="020B0604020202020204" pitchFamily="34" charset="0"/>
                <a:cs typeface="Arial" panose="020B0604020202020204" pitchFamily="34" charset="0"/>
              </a:rPr>
              <a:t>of disease or infirmity”</a:t>
            </a:r>
            <a:r>
              <a:rPr lang="en-GB" sz="2000" kern="0" baseline="30000" dirty="0">
                <a:latin typeface="Arial" panose="020B0604020202020204" pitchFamily="34" charset="0"/>
                <a:cs typeface="Arial" panose="020B0604020202020204" pitchFamily="34" charset="0"/>
              </a:rPr>
              <a:t>1</a:t>
            </a:r>
          </a:p>
        </p:txBody>
      </p:sp>
      <p:sp>
        <p:nvSpPr>
          <p:cNvPr id="6" name="Rectangle 5">
            <a:extLst>
              <a:ext uri="{FF2B5EF4-FFF2-40B4-BE49-F238E27FC236}">
                <a16:creationId xmlns:a16="http://schemas.microsoft.com/office/drawing/2014/main" id="{E8555535-5440-4E7D-9D56-D195AB0AABC2}"/>
              </a:ext>
            </a:extLst>
          </p:cNvPr>
          <p:cNvSpPr/>
          <p:nvPr/>
        </p:nvSpPr>
        <p:spPr>
          <a:xfrm>
            <a:off x="3419261" y="2926080"/>
            <a:ext cx="8125039" cy="3005797"/>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rtlCol="0" anchor="t"/>
          <a:lstStyle/>
          <a:p>
            <a:pPr algn="ctr">
              <a:spcAft>
                <a:spcPts val="533"/>
              </a:spcAft>
            </a:pPr>
            <a:r>
              <a:rPr lang="en-GB" sz="2133" b="1">
                <a:solidFill>
                  <a:schemeClr val="tx1"/>
                </a:solidFill>
                <a:latin typeface="Arial" panose="020B0604020202020204" pitchFamily="34" charset="0"/>
                <a:cs typeface="Arial" panose="020B0604020202020204" pitchFamily="34" charset="0"/>
              </a:rPr>
              <a:t>  Obesity</a:t>
            </a:r>
          </a:p>
        </p:txBody>
      </p:sp>
      <p:sp>
        <p:nvSpPr>
          <p:cNvPr id="7" name="Rectangle 6">
            <a:extLst>
              <a:ext uri="{FF2B5EF4-FFF2-40B4-BE49-F238E27FC236}">
                <a16:creationId xmlns:a16="http://schemas.microsoft.com/office/drawing/2014/main" id="{60067902-D5F8-456F-B55B-8E1FD536FA33}"/>
              </a:ext>
            </a:extLst>
          </p:cNvPr>
          <p:cNvSpPr/>
          <p:nvPr/>
        </p:nvSpPr>
        <p:spPr>
          <a:xfrm>
            <a:off x="647700" y="2926080"/>
            <a:ext cx="2948940" cy="3005797"/>
          </a:xfrm>
          <a:prstGeom prst="rect">
            <a:avLst/>
          </a:prstGeom>
          <a:solidFill>
            <a:srgbClr val="B1D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tIns="48000" rIns="144000" bIns="45720" rtlCol="0" anchor="ctr"/>
          <a:lstStyle/>
          <a:p>
            <a:pPr algn="ctr">
              <a:spcAft>
                <a:spcPts val="533"/>
              </a:spcAft>
            </a:pPr>
            <a:r>
              <a:rPr lang="en-GB" sz="2100" b="1">
                <a:solidFill>
                  <a:schemeClr val="tx1"/>
                </a:solidFill>
                <a:latin typeface="Arial"/>
                <a:cs typeface="Arial"/>
              </a:rPr>
              <a:t>AMA definition of Disease</a:t>
            </a:r>
            <a:r>
              <a:rPr lang="en-GB" sz="2100" b="1" baseline="30000">
                <a:solidFill>
                  <a:schemeClr val="tx1"/>
                </a:solidFill>
                <a:latin typeface="Arial"/>
                <a:cs typeface="Arial"/>
              </a:rPr>
              <a:t>2</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An impairment of the normal functioning of some aspect of the body</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Characteristic signs or symptoms</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Harm or morbidity</a:t>
            </a:r>
          </a:p>
        </p:txBody>
      </p:sp>
      <p:grpSp>
        <p:nvGrpSpPr>
          <p:cNvPr id="8" name="Group 7">
            <a:extLst>
              <a:ext uri="{FF2B5EF4-FFF2-40B4-BE49-F238E27FC236}">
                <a16:creationId xmlns:a16="http://schemas.microsoft.com/office/drawing/2014/main" id="{69E2424E-7D06-4491-80DD-C414F3BCBC43}"/>
              </a:ext>
            </a:extLst>
          </p:cNvPr>
          <p:cNvGrpSpPr/>
          <p:nvPr/>
        </p:nvGrpSpPr>
        <p:grpSpPr>
          <a:xfrm>
            <a:off x="3733800" y="3513815"/>
            <a:ext cx="2491835" cy="2140226"/>
            <a:chOff x="2800350" y="2635361"/>
            <a:chExt cx="1868876" cy="1605169"/>
          </a:xfrm>
        </p:grpSpPr>
        <p:grpSp>
          <p:nvGrpSpPr>
            <p:cNvPr id="9" name="Group 8">
              <a:extLst>
                <a:ext uri="{FF2B5EF4-FFF2-40B4-BE49-F238E27FC236}">
                  <a16:creationId xmlns:a16="http://schemas.microsoft.com/office/drawing/2014/main" id="{D24A1340-E578-472D-B1A6-CC8074BC19C6}"/>
                </a:ext>
              </a:extLst>
            </p:cNvPr>
            <p:cNvGrpSpPr/>
            <p:nvPr/>
          </p:nvGrpSpPr>
          <p:grpSpPr>
            <a:xfrm>
              <a:off x="3473517" y="2635361"/>
              <a:ext cx="443340" cy="386888"/>
              <a:chOff x="6112928" y="2877313"/>
              <a:chExt cx="729332" cy="636466"/>
            </a:xfrm>
            <a:solidFill>
              <a:srgbClr val="EAAB00"/>
            </a:solidFill>
          </p:grpSpPr>
          <p:sp>
            <p:nvSpPr>
              <p:cNvPr id="11" name="Freeform 54">
                <a:extLst>
                  <a:ext uri="{FF2B5EF4-FFF2-40B4-BE49-F238E27FC236}">
                    <a16:creationId xmlns:a16="http://schemas.microsoft.com/office/drawing/2014/main" id="{AD7CD453-9112-4736-BC49-71377F459D98}"/>
                  </a:ext>
                </a:extLst>
              </p:cNvPr>
              <p:cNvSpPr>
                <a:spLocks noEditPoints="1"/>
              </p:cNvSpPr>
              <p:nvPr/>
            </p:nvSpPr>
            <p:spPr bwMode="auto">
              <a:xfrm>
                <a:off x="6112928" y="2877313"/>
                <a:ext cx="381852" cy="378723"/>
              </a:xfrm>
              <a:custGeom>
                <a:avLst/>
                <a:gdLst>
                  <a:gd name="T0" fmla="*/ 74 w 98"/>
                  <a:gd name="T1" fmla="*/ 88 h 97"/>
                  <a:gd name="T2" fmla="*/ 65 w 98"/>
                  <a:gd name="T3" fmla="*/ 82 h 97"/>
                  <a:gd name="T4" fmla="*/ 60 w 98"/>
                  <a:gd name="T5" fmla="*/ 87 h 97"/>
                  <a:gd name="T6" fmla="*/ 56 w 98"/>
                  <a:gd name="T7" fmla="*/ 97 h 97"/>
                  <a:gd name="T8" fmla="*/ 40 w 98"/>
                  <a:gd name="T9" fmla="*/ 95 h 97"/>
                  <a:gd name="T10" fmla="*/ 37 w 98"/>
                  <a:gd name="T11" fmla="*/ 83 h 97"/>
                  <a:gd name="T12" fmla="*/ 30 w 98"/>
                  <a:gd name="T13" fmla="*/ 83 h 97"/>
                  <a:gd name="T14" fmla="*/ 20 w 98"/>
                  <a:gd name="T15" fmla="*/ 88 h 97"/>
                  <a:gd name="T16" fmla="*/ 10 w 98"/>
                  <a:gd name="T17" fmla="*/ 74 h 97"/>
                  <a:gd name="T18" fmla="*/ 16 w 98"/>
                  <a:gd name="T19" fmla="*/ 65 h 97"/>
                  <a:gd name="T20" fmla="*/ 13 w 98"/>
                  <a:gd name="T21" fmla="*/ 59 h 97"/>
                  <a:gd name="T22" fmla="*/ 0 w 98"/>
                  <a:gd name="T23" fmla="*/ 55 h 97"/>
                  <a:gd name="T24" fmla="*/ 3 w 98"/>
                  <a:gd name="T25" fmla="*/ 39 h 97"/>
                  <a:gd name="T26" fmla="*/ 14 w 98"/>
                  <a:gd name="T27" fmla="*/ 36 h 97"/>
                  <a:gd name="T28" fmla="*/ 16 w 98"/>
                  <a:gd name="T29" fmla="*/ 31 h 97"/>
                  <a:gd name="T30" fmla="*/ 10 w 98"/>
                  <a:gd name="T31" fmla="*/ 19 h 97"/>
                  <a:gd name="T32" fmla="*/ 24 w 98"/>
                  <a:gd name="T33" fmla="*/ 10 h 97"/>
                  <a:gd name="T34" fmla="*/ 33 w 98"/>
                  <a:gd name="T35" fmla="*/ 16 h 97"/>
                  <a:gd name="T36" fmla="*/ 38 w 98"/>
                  <a:gd name="T37" fmla="*/ 13 h 97"/>
                  <a:gd name="T38" fmla="*/ 43 w 98"/>
                  <a:gd name="T39" fmla="*/ 0 h 97"/>
                  <a:gd name="T40" fmla="*/ 59 w 98"/>
                  <a:gd name="T41" fmla="*/ 3 h 97"/>
                  <a:gd name="T42" fmla="*/ 61 w 98"/>
                  <a:gd name="T43" fmla="*/ 14 h 97"/>
                  <a:gd name="T44" fmla="*/ 67 w 98"/>
                  <a:gd name="T45" fmla="*/ 15 h 97"/>
                  <a:gd name="T46" fmla="*/ 78 w 98"/>
                  <a:gd name="T47" fmla="*/ 9 h 97"/>
                  <a:gd name="T48" fmla="*/ 88 w 98"/>
                  <a:gd name="T49" fmla="*/ 24 h 97"/>
                  <a:gd name="T50" fmla="*/ 82 w 98"/>
                  <a:gd name="T51" fmla="*/ 32 h 97"/>
                  <a:gd name="T52" fmla="*/ 87 w 98"/>
                  <a:gd name="T53" fmla="*/ 38 h 97"/>
                  <a:gd name="T54" fmla="*/ 98 w 98"/>
                  <a:gd name="T55" fmla="*/ 42 h 97"/>
                  <a:gd name="T56" fmla="*/ 95 w 98"/>
                  <a:gd name="T57" fmla="*/ 58 h 97"/>
                  <a:gd name="T58" fmla="*/ 84 w 98"/>
                  <a:gd name="T59" fmla="*/ 61 h 97"/>
                  <a:gd name="T60" fmla="*/ 83 w 98"/>
                  <a:gd name="T61" fmla="*/ 67 h 97"/>
                  <a:gd name="T62" fmla="*/ 88 w 98"/>
                  <a:gd name="T63" fmla="*/ 78 h 97"/>
                  <a:gd name="T64" fmla="*/ 76 w 98"/>
                  <a:gd name="T65" fmla="*/ 89 h 97"/>
                  <a:gd name="T66" fmla="*/ 68 w 98"/>
                  <a:gd name="T67" fmla="*/ 49 h 97"/>
                  <a:gd name="T68" fmla="*/ 30 w 98"/>
                  <a:gd name="T6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7">
                    <a:moveTo>
                      <a:pt x="76" y="89"/>
                    </a:moveTo>
                    <a:cubicBezTo>
                      <a:pt x="76" y="89"/>
                      <a:pt x="75" y="88"/>
                      <a:pt x="74" y="88"/>
                    </a:cubicBezTo>
                    <a:cubicBezTo>
                      <a:pt x="72" y="86"/>
                      <a:pt x="70" y="84"/>
                      <a:pt x="67" y="82"/>
                    </a:cubicBezTo>
                    <a:cubicBezTo>
                      <a:pt x="66" y="82"/>
                      <a:pt x="66" y="82"/>
                      <a:pt x="65" y="82"/>
                    </a:cubicBezTo>
                    <a:cubicBezTo>
                      <a:pt x="64" y="82"/>
                      <a:pt x="63" y="82"/>
                      <a:pt x="63" y="83"/>
                    </a:cubicBezTo>
                    <a:cubicBezTo>
                      <a:pt x="61" y="84"/>
                      <a:pt x="60" y="85"/>
                      <a:pt x="60" y="87"/>
                    </a:cubicBezTo>
                    <a:cubicBezTo>
                      <a:pt x="60" y="90"/>
                      <a:pt x="59" y="92"/>
                      <a:pt x="59" y="95"/>
                    </a:cubicBezTo>
                    <a:cubicBezTo>
                      <a:pt x="58" y="97"/>
                      <a:pt x="58" y="97"/>
                      <a:pt x="56" y="97"/>
                    </a:cubicBezTo>
                    <a:cubicBezTo>
                      <a:pt x="51" y="97"/>
                      <a:pt x="47" y="97"/>
                      <a:pt x="43" y="97"/>
                    </a:cubicBezTo>
                    <a:cubicBezTo>
                      <a:pt x="41" y="97"/>
                      <a:pt x="40" y="97"/>
                      <a:pt x="40" y="95"/>
                    </a:cubicBezTo>
                    <a:cubicBezTo>
                      <a:pt x="39" y="91"/>
                      <a:pt x="39" y="88"/>
                      <a:pt x="38" y="85"/>
                    </a:cubicBezTo>
                    <a:cubicBezTo>
                      <a:pt x="38" y="84"/>
                      <a:pt x="38" y="84"/>
                      <a:pt x="37" y="83"/>
                    </a:cubicBezTo>
                    <a:cubicBezTo>
                      <a:pt x="36" y="83"/>
                      <a:pt x="35" y="83"/>
                      <a:pt x="34" y="82"/>
                    </a:cubicBezTo>
                    <a:cubicBezTo>
                      <a:pt x="33" y="81"/>
                      <a:pt x="32" y="82"/>
                      <a:pt x="30" y="83"/>
                    </a:cubicBezTo>
                    <a:cubicBezTo>
                      <a:pt x="28" y="85"/>
                      <a:pt x="26" y="86"/>
                      <a:pt x="23" y="88"/>
                    </a:cubicBezTo>
                    <a:cubicBezTo>
                      <a:pt x="22" y="89"/>
                      <a:pt x="21" y="89"/>
                      <a:pt x="20" y="88"/>
                    </a:cubicBezTo>
                    <a:cubicBezTo>
                      <a:pt x="17" y="85"/>
                      <a:pt x="13" y="82"/>
                      <a:pt x="10" y="78"/>
                    </a:cubicBezTo>
                    <a:cubicBezTo>
                      <a:pt x="9" y="76"/>
                      <a:pt x="9" y="76"/>
                      <a:pt x="10" y="74"/>
                    </a:cubicBezTo>
                    <a:cubicBezTo>
                      <a:pt x="12" y="71"/>
                      <a:pt x="14" y="69"/>
                      <a:pt x="16" y="67"/>
                    </a:cubicBezTo>
                    <a:cubicBezTo>
                      <a:pt x="16" y="66"/>
                      <a:pt x="16" y="66"/>
                      <a:pt x="16" y="65"/>
                    </a:cubicBezTo>
                    <a:cubicBezTo>
                      <a:pt x="15" y="64"/>
                      <a:pt x="15" y="62"/>
                      <a:pt x="14" y="61"/>
                    </a:cubicBezTo>
                    <a:cubicBezTo>
                      <a:pt x="14" y="60"/>
                      <a:pt x="13" y="60"/>
                      <a:pt x="13" y="59"/>
                    </a:cubicBezTo>
                    <a:cubicBezTo>
                      <a:pt x="9" y="59"/>
                      <a:pt x="6" y="58"/>
                      <a:pt x="3" y="58"/>
                    </a:cubicBezTo>
                    <a:cubicBezTo>
                      <a:pt x="1" y="58"/>
                      <a:pt x="0" y="57"/>
                      <a:pt x="0" y="55"/>
                    </a:cubicBezTo>
                    <a:cubicBezTo>
                      <a:pt x="0" y="51"/>
                      <a:pt x="0" y="46"/>
                      <a:pt x="0" y="42"/>
                    </a:cubicBezTo>
                    <a:cubicBezTo>
                      <a:pt x="0" y="40"/>
                      <a:pt x="1" y="39"/>
                      <a:pt x="3" y="39"/>
                    </a:cubicBezTo>
                    <a:cubicBezTo>
                      <a:pt x="6" y="39"/>
                      <a:pt x="9" y="38"/>
                      <a:pt x="13" y="38"/>
                    </a:cubicBezTo>
                    <a:cubicBezTo>
                      <a:pt x="14" y="38"/>
                      <a:pt x="14" y="37"/>
                      <a:pt x="14" y="36"/>
                    </a:cubicBezTo>
                    <a:cubicBezTo>
                      <a:pt x="15" y="35"/>
                      <a:pt x="15" y="34"/>
                      <a:pt x="16" y="33"/>
                    </a:cubicBezTo>
                    <a:cubicBezTo>
                      <a:pt x="16" y="32"/>
                      <a:pt x="16" y="31"/>
                      <a:pt x="16" y="31"/>
                    </a:cubicBezTo>
                    <a:cubicBezTo>
                      <a:pt x="14" y="28"/>
                      <a:pt x="12" y="26"/>
                      <a:pt x="10" y="24"/>
                    </a:cubicBezTo>
                    <a:cubicBezTo>
                      <a:pt x="9" y="22"/>
                      <a:pt x="9" y="21"/>
                      <a:pt x="10" y="19"/>
                    </a:cubicBezTo>
                    <a:cubicBezTo>
                      <a:pt x="13" y="16"/>
                      <a:pt x="16" y="13"/>
                      <a:pt x="20" y="10"/>
                    </a:cubicBezTo>
                    <a:cubicBezTo>
                      <a:pt x="22" y="8"/>
                      <a:pt x="22" y="8"/>
                      <a:pt x="24" y="10"/>
                    </a:cubicBezTo>
                    <a:cubicBezTo>
                      <a:pt x="26" y="12"/>
                      <a:pt x="29" y="13"/>
                      <a:pt x="31" y="15"/>
                    </a:cubicBezTo>
                    <a:cubicBezTo>
                      <a:pt x="32" y="16"/>
                      <a:pt x="32" y="16"/>
                      <a:pt x="33" y="16"/>
                    </a:cubicBezTo>
                    <a:cubicBezTo>
                      <a:pt x="34" y="15"/>
                      <a:pt x="36" y="14"/>
                      <a:pt x="37" y="14"/>
                    </a:cubicBezTo>
                    <a:cubicBezTo>
                      <a:pt x="38" y="14"/>
                      <a:pt x="38" y="13"/>
                      <a:pt x="38" y="13"/>
                    </a:cubicBezTo>
                    <a:cubicBezTo>
                      <a:pt x="38" y="9"/>
                      <a:pt x="39" y="6"/>
                      <a:pt x="40" y="3"/>
                    </a:cubicBezTo>
                    <a:cubicBezTo>
                      <a:pt x="40" y="1"/>
                      <a:pt x="41" y="0"/>
                      <a:pt x="43" y="0"/>
                    </a:cubicBezTo>
                    <a:cubicBezTo>
                      <a:pt x="47" y="0"/>
                      <a:pt x="51" y="0"/>
                      <a:pt x="55" y="0"/>
                    </a:cubicBezTo>
                    <a:cubicBezTo>
                      <a:pt x="57" y="0"/>
                      <a:pt x="58" y="1"/>
                      <a:pt x="59" y="3"/>
                    </a:cubicBezTo>
                    <a:cubicBezTo>
                      <a:pt x="59" y="6"/>
                      <a:pt x="60" y="9"/>
                      <a:pt x="60" y="13"/>
                    </a:cubicBezTo>
                    <a:cubicBezTo>
                      <a:pt x="60" y="13"/>
                      <a:pt x="60" y="14"/>
                      <a:pt x="61" y="14"/>
                    </a:cubicBezTo>
                    <a:cubicBezTo>
                      <a:pt x="62" y="14"/>
                      <a:pt x="64" y="15"/>
                      <a:pt x="65" y="16"/>
                    </a:cubicBezTo>
                    <a:cubicBezTo>
                      <a:pt x="66" y="16"/>
                      <a:pt x="66" y="16"/>
                      <a:pt x="67" y="15"/>
                    </a:cubicBezTo>
                    <a:cubicBezTo>
                      <a:pt x="69" y="13"/>
                      <a:pt x="72" y="11"/>
                      <a:pt x="75" y="9"/>
                    </a:cubicBezTo>
                    <a:cubicBezTo>
                      <a:pt x="76" y="8"/>
                      <a:pt x="77" y="8"/>
                      <a:pt x="78" y="9"/>
                    </a:cubicBezTo>
                    <a:cubicBezTo>
                      <a:pt x="81" y="12"/>
                      <a:pt x="85" y="16"/>
                      <a:pt x="88" y="19"/>
                    </a:cubicBezTo>
                    <a:cubicBezTo>
                      <a:pt x="89" y="21"/>
                      <a:pt x="89" y="22"/>
                      <a:pt x="88" y="24"/>
                    </a:cubicBezTo>
                    <a:cubicBezTo>
                      <a:pt x="86" y="26"/>
                      <a:pt x="84" y="28"/>
                      <a:pt x="82" y="31"/>
                    </a:cubicBezTo>
                    <a:cubicBezTo>
                      <a:pt x="82" y="31"/>
                      <a:pt x="82" y="32"/>
                      <a:pt x="82" y="32"/>
                    </a:cubicBezTo>
                    <a:cubicBezTo>
                      <a:pt x="83" y="33"/>
                      <a:pt x="83" y="34"/>
                      <a:pt x="83" y="36"/>
                    </a:cubicBezTo>
                    <a:cubicBezTo>
                      <a:pt x="84" y="37"/>
                      <a:pt x="85" y="38"/>
                      <a:pt x="87" y="38"/>
                    </a:cubicBezTo>
                    <a:cubicBezTo>
                      <a:pt x="90" y="38"/>
                      <a:pt x="92" y="39"/>
                      <a:pt x="95" y="39"/>
                    </a:cubicBezTo>
                    <a:cubicBezTo>
                      <a:pt x="97" y="40"/>
                      <a:pt x="98" y="40"/>
                      <a:pt x="98" y="42"/>
                    </a:cubicBezTo>
                    <a:cubicBezTo>
                      <a:pt x="98" y="47"/>
                      <a:pt x="98" y="51"/>
                      <a:pt x="98" y="55"/>
                    </a:cubicBezTo>
                    <a:cubicBezTo>
                      <a:pt x="98" y="57"/>
                      <a:pt x="97" y="58"/>
                      <a:pt x="95" y="58"/>
                    </a:cubicBezTo>
                    <a:cubicBezTo>
                      <a:pt x="92" y="59"/>
                      <a:pt x="88" y="59"/>
                      <a:pt x="85" y="60"/>
                    </a:cubicBezTo>
                    <a:cubicBezTo>
                      <a:pt x="84" y="60"/>
                      <a:pt x="84" y="60"/>
                      <a:pt x="84" y="61"/>
                    </a:cubicBezTo>
                    <a:cubicBezTo>
                      <a:pt x="83" y="62"/>
                      <a:pt x="83" y="63"/>
                      <a:pt x="83" y="64"/>
                    </a:cubicBezTo>
                    <a:cubicBezTo>
                      <a:pt x="82" y="65"/>
                      <a:pt x="82" y="66"/>
                      <a:pt x="83" y="67"/>
                    </a:cubicBezTo>
                    <a:cubicBezTo>
                      <a:pt x="85" y="70"/>
                      <a:pt x="86" y="72"/>
                      <a:pt x="88" y="74"/>
                    </a:cubicBezTo>
                    <a:cubicBezTo>
                      <a:pt x="89" y="76"/>
                      <a:pt x="89" y="76"/>
                      <a:pt x="88" y="78"/>
                    </a:cubicBezTo>
                    <a:cubicBezTo>
                      <a:pt x="85" y="81"/>
                      <a:pt x="82" y="85"/>
                      <a:pt x="79" y="88"/>
                    </a:cubicBezTo>
                    <a:cubicBezTo>
                      <a:pt x="78" y="88"/>
                      <a:pt x="77" y="89"/>
                      <a:pt x="76" y="89"/>
                    </a:cubicBezTo>
                    <a:close/>
                    <a:moveTo>
                      <a:pt x="49" y="68"/>
                    </a:moveTo>
                    <a:cubicBezTo>
                      <a:pt x="60" y="68"/>
                      <a:pt x="68" y="60"/>
                      <a:pt x="68" y="49"/>
                    </a:cubicBezTo>
                    <a:cubicBezTo>
                      <a:pt x="68" y="38"/>
                      <a:pt x="60" y="29"/>
                      <a:pt x="49" y="29"/>
                    </a:cubicBezTo>
                    <a:cubicBezTo>
                      <a:pt x="38" y="29"/>
                      <a:pt x="30" y="38"/>
                      <a:pt x="30" y="49"/>
                    </a:cubicBezTo>
                    <a:cubicBezTo>
                      <a:pt x="30" y="60"/>
                      <a:pt x="38" y="68"/>
                      <a:pt x="49" y="68"/>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2" name="Freeform 55">
                <a:extLst>
                  <a:ext uri="{FF2B5EF4-FFF2-40B4-BE49-F238E27FC236}">
                    <a16:creationId xmlns:a16="http://schemas.microsoft.com/office/drawing/2014/main" id="{996D0EB5-EC1A-47D9-A6F4-FA50B7B322C8}"/>
                  </a:ext>
                </a:extLst>
              </p:cNvPr>
              <p:cNvSpPr>
                <a:spLocks noEditPoints="1"/>
              </p:cNvSpPr>
              <p:nvPr/>
            </p:nvSpPr>
            <p:spPr bwMode="auto">
              <a:xfrm>
                <a:off x="6332048" y="3294685"/>
                <a:ext cx="228488" cy="219094"/>
              </a:xfrm>
              <a:custGeom>
                <a:avLst/>
                <a:gdLst>
                  <a:gd name="T0" fmla="*/ 27 w 58"/>
                  <a:gd name="T1" fmla="*/ 8 h 56"/>
                  <a:gd name="T2" fmla="*/ 33 w 58"/>
                  <a:gd name="T3" fmla="*/ 6 h 56"/>
                  <a:gd name="T4" fmla="*/ 38 w 58"/>
                  <a:gd name="T5" fmla="*/ 0 h 56"/>
                  <a:gd name="T6" fmla="*/ 40 w 58"/>
                  <a:gd name="T7" fmla="*/ 0 h 56"/>
                  <a:gd name="T8" fmla="*/ 48 w 58"/>
                  <a:gd name="T9" fmla="*/ 5 h 56"/>
                  <a:gd name="T10" fmla="*/ 49 w 58"/>
                  <a:gd name="T11" fmla="*/ 6 h 56"/>
                  <a:gd name="T12" fmla="*/ 47 w 58"/>
                  <a:gd name="T13" fmla="*/ 9 h 56"/>
                  <a:gd name="T14" fmla="*/ 45 w 58"/>
                  <a:gd name="T15" fmla="*/ 15 h 56"/>
                  <a:gd name="T16" fmla="*/ 45 w 58"/>
                  <a:gd name="T17" fmla="*/ 17 h 56"/>
                  <a:gd name="T18" fmla="*/ 51 w 58"/>
                  <a:gd name="T19" fmla="*/ 20 h 56"/>
                  <a:gd name="T20" fmla="*/ 57 w 58"/>
                  <a:gd name="T21" fmla="*/ 22 h 56"/>
                  <a:gd name="T22" fmla="*/ 58 w 58"/>
                  <a:gd name="T23" fmla="*/ 23 h 56"/>
                  <a:gd name="T24" fmla="*/ 58 w 58"/>
                  <a:gd name="T25" fmla="*/ 32 h 56"/>
                  <a:gd name="T26" fmla="*/ 57 w 58"/>
                  <a:gd name="T27" fmla="*/ 34 h 56"/>
                  <a:gd name="T28" fmla="*/ 48 w 58"/>
                  <a:gd name="T29" fmla="*/ 35 h 56"/>
                  <a:gd name="T30" fmla="*/ 47 w 58"/>
                  <a:gd name="T31" fmla="*/ 36 h 56"/>
                  <a:gd name="T32" fmla="*/ 46 w 58"/>
                  <a:gd name="T33" fmla="*/ 43 h 56"/>
                  <a:gd name="T34" fmla="*/ 48 w 58"/>
                  <a:gd name="T35" fmla="*/ 49 h 56"/>
                  <a:gd name="T36" fmla="*/ 47 w 58"/>
                  <a:gd name="T37" fmla="*/ 51 h 56"/>
                  <a:gd name="T38" fmla="*/ 40 w 58"/>
                  <a:gd name="T39" fmla="*/ 55 h 56"/>
                  <a:gd name="T40" fmla="*/ 38 w 58"/>
                  <a:gd name="T41" fmla="*/ 55 h 56"/>
                  <a:gd name="T42" fmla="*/ 32 w 58"/>
                  <a:gd name="T43" fmla="*/ 48 h 56"/>
                  <a:gd name="T44" fmla="*/ 29 w 58"/>
                  <a:gd name="T45" fmla="*/ 47 h 56"/>
                  <a:gd name="T46" fmla="*/ 29 w 58"/>
                  <a:gd name="T47" fmla="*/ 47 h 56"/>
                  <a:gd name="T48" fmla="*/ 25 w 58"/>
                  <a:gd name="T49" fmla="*/ 50 h 56"/>
                  <a:gd name="T50" fmla="*/ 20 w 58"/>
                  <a:gd name="T51" fmla="*/ 55 h 56"/>
                  <a:gd name="T52" fmla="*/ 19 w 58"/>
                  <a:gd name="T53" fmla="*/ 55 h 56"/>
                  <a:gd name="T54" fmla="*/ 11 w 58"/>
                  <a:gd name="T55" fmla="*/ 51 h 56"/>
                  <a:gd name="T56" fmla="*/ 10 w 58"/>
                  <a:gd name="T57" fmla="*/ 49 h 56"/>
                  <a:gd name="T58" fmla="*/ 13 w 58"/>
                  <a:gd name="T59" fmla="*/ 40 h 56"/>
                  <a:gd name="T60" fmla="*/ 13 w 58"/>
                  <a:gd name="T61" fmla="*/ 38 h 56"/>
                  <a:gd name="T62" fmla="*/ 8 w 58"/>
                  <a:gd name="T63" fmla="*/ 35 h 56"/>
                  <a:gd name="T64" fmla="*/ 2 w 58"/>
                  <a:gd name="T65" fmla="*/ 34 h 56"/>
                  <a:gd name="T66" fmla="*/ 0 w 58"/>
                  <a:gd name="T67" fmla="*/ 32 h 56"/>
                  <a:gd name="T68" fmla="*/ 0 w 58"/>
                  <a:gd name="T69" fmla="*/ 24 h 56"/>
                  <a:gd name="T70" fmla="*/ 2 w 58"/>
                  <a:gd name="T71" fmla="*/ 21 h 56"/>
                  <a:gd name="T72" fmla="*/ 9 w 58"/>
                  <a:gd name="T73" fmla="*/ 20 h 56"/>
                  <a:gd name="T74" fmla="*/ 12 w 58"/>
                  <a:gd name="T75" fmla="*/ 18 h 56"/>
                  <a:gd name="T76" fmla="*/ 12 w 58"/>
                  <a:gd name="T77" fmla="*/ 13 h 56"/>
                  <a:gd name="T78" fmla="*/ 10 w 58"/>
                  <a:gd name="T79" fmla="*/ 6 h 56"/>
                  <a:gd name="T80" fmla="*/ 11 w 58"/>
                  <a:gd name="T81" fmla="*/ 5 h 56"/>
                  <a:gd name="T82" fmla="*/ 19 w 58"/>
                  <a:gd name="T83" fmla="*/ 0 h 56"/>
                  <a:gd name="T84" fmla="*/ 20 w 58"/>
                  <a:gd name="T85" fmla="*/ 0 h 56"/>
                  <a:gd name="T86" fmla="*/ 26 w 58"/>
                  <a:gd name="T87" fmla="*/ 8 h 56"/>
                  <a:gd name="T88" fmla="*/ 27 w 58"/>
                  <a:gd name="T89" fmla="*/ 8 h 56"/>
                  <a:gd name="T90" fmla="*/ 29 w 58"/>
                  <a:gd name="T91" fmla="*/ 37 h 56"/>
                  <a:gd name="T92" fmla="*/ 39 w 58"/>
                  <a:gd name="T93" fmla="*/ 28 h 56"/>
                  <a:gd name="T94" fmla="*/ 29 w 58"/>
                  <a:gd name="T95" fmla="*/ 18 h 56"/>
                  <a:gd name="T96" fmla="*/ 19 w 58"/>
                  <a:gd name="T97" fmla="*/ 28 h 56"/>
                  <a:gd name="T98" fmla="*/ 29 w 58"/>
                  <a:gd name="T9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56">
                    <a:moveTo>
                      <a:pt x="27" y="8"/>
                    </a:moveTo>
                    <a:cubicBezTo>
                      <a:pt x="29" y="9"/>
                      <a:pt x="31" y="9"/>
                      <a:pt x="33" y="6"/>
                    </a:cubicBezTo>
                    <a:cubicBezTo>
                      <a:pt x="35" y="4"/>
                      <a:pt x="36" y="2"/>
                      <a:pt x="38" y="0"/>
                    </a:cubicBezTo>
                    <a:cubicBezTo>
                      <a:pt x="38" y="0"/>
                      <a:pt x="39" y="0"/>
                      <a:pt x="40" y="0"/>
                    </a:cubicBezTo>
                    <a:cubicBezTo>
                      <a:pt x="42" y="2"/>
                      <a:pt x="45" y="3"/>
                      <a:pt x="48" y="5"/>
                    </a:cubicBezTo>
                    <a:cubicBezTo>
                      <a:pt x="48" y="5"/>
                      <a:pt x="49" y="5"/>
                      <a:pt x="49" y="6"/>
                    </a:cubicBezTo>
                    <a:cubicBezTo>
                      <a:pt x="48" y="7"/>
                      <a:pt x="48" y="8"/>
                      <a:pt x="47" y="9"/>
                    </a:cubicBezTo>
                    <a:cubicBezTo>
                      <a:pt x="47" y="11"/>
                      <a:pt x="46" y="13"/>
                      <a:pt x="45" y="15"/>
                    </a:cubicBezTo>
                    <a:cubicBezTo>
                      <a:pt x="45" y="16"/>
                      <a:pt x="45" y="16"/>
                      <a:pt x="45" y="17"/>
                    </a:cubicBezTo>
                    <a:cubicBezTo>
                      <a:pt x="46" y="20"/>
                      <a:pt x="49" y="20"/>
                      <a:pt x="51" y="20"/>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8"/>
                      <a:pt x="45" y="40"/>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0"/>
                      <a:pt x="32" y="48"/>
                    </a:cubicBezTo>
                    <a:cubicBezTo>
                      <a:pt x="32" y="47"/>
                      <a:pt x="30" y="47"/>
                      <a:pt x="29" y="47"/>
                    </a:cubicBezTo>
                    <a:cubicBezTo>
                      <a:pt x="29" y="47"/>
                      <a:pt x="29" y="47"/>
                      <a:pt x="29" y="47"/>
                    </a:cubicBezTo>
                    <a:cubicBezTo>
                      <a:pt x="27" y="47"/>
                      <a:pt x="26" y="48"/>
                      <a:pt x="25" y="50"/>
                    </a:cubicBezTo>
                    <a:cubicBezTo>
                      <a:pt x="23" y="52"/>
                      <a:pt x="22" y="53"/>
                      <a:pt x="20" y="55"/>
                    </a:cubicBezTo>
                    <a:cubicBezTo>
                      <a:pt x="20" y="56"/>
                      <a:pt x="19" y="56"/>
                      <a:pt x="19" y="55"/>
                    </a:cubicBezTo>
                    <a:cubicBezTo>
                      <a:pt x="16" y="54"/>
                      <a:pt x="13" y="52"/>
                      <a:pt x="11" y="51"/>
                    </a:cubicBezTo>
                    <a:cubicBezTo>
                      <a:pt x="10" y="50"/>
                      <a:pt x="10" y="50"/>
                      <a:pt x="10" y="49"/>
                    </a:cubicBezTo>
                    <a:cubicBezTo>
                      <a:pt x="11" y="46"/>
                      <a:pt x="12" y="43"/>
                      <a:pt x="13" y="40"/>
                    </a:cubicBezTo>
                    <a:cubicBezTo>
                      <a:pt x="13" y="40"/>
                      <a:pt x="13" y="39"/>
                      <a:pt x="13" y="38"/>
                    </a:cubicBezTo>
                    <a:cubicBezTo>
                      <a:pt x="12" y="36"/>
                      <a:pt x="10" y="35"/>
                      <a:pt x="8" y="35"/>
                    </a:cubicBezTo>
                    <a:cubicBezTo>
                      <a:pt x="6" y="35"/>
                      <a:pt x="4" y="34"/>
                      <a:pt x="2" y="34"/>
                    </a:cubicBezTo>
                    <a:cubicBezTo>
                      <a:pt x="0" y="34"/>
                      <a:pt x="0" y="33"/>
                      <a:pt x="0" y="32"/>
                    </a:cubicBezTo>
                    <a:cubicBezTo>
                      <a:pt x="0" y="29"/>
                      <a:pt x="0" y="26"/>
                      <a:pt x="0" y="24"/>
                    </a:cubicBezTo>
                    <a:cubicBezTo>
                      <a:pt x="0" y="22"/>
                      <a:pt x="0" y="22"/>
                      <a:pt x="2" y="21"/>
                    </a:cubicBezTo>
                    <a:cubicBezTo>
                      <a:pt x="4" y="21"/>
                      <a:pt x="7" y="20"/>
                      <a:pt x="9" y="20"/>
                    </a:cubicBezTo>
                    <a:cubicBezTo>
                      <a:pt x="11" y="20"/>
                      <a:pt x="11" y="20"/>
                      <a:pt x="12" y="18"/>
                    </a:cubicBezTo>
                    <a:cubicBezTo>
                      <a:pt x="14" y="16"/>
                      <a:pt x="13" y="15"/>
                      <a:pt x="12" y="13"/>
                    </a:cubicBezTo>
                    <a:cubicBezTo>
                      <a:pt x="11" y="11"/>
                      <a:pt x="10" y="9"/>
                      <a:pt x="10" y="6"/>
                    </a:cubicBezTo>
                    <a:cubicBezTo>
                      <a:pt x="10" y="6"/>
                      <a:pt x="10" y="5"/>
                      <a:pt x="11" y="5"/>
                    </a:cubicBezTo>
                    <a:cubicBezTo>
                      <a:pt x="13" y="3"/>
                      <a:pt x="16" y="2"/>
                      <a:pt x="19" y="0"/>
                    </a:cubicBezTo>
                    <a:cubicBezTo>
                      <a:pt x="19" y="0"/>
                      <a:pt x="20" y="0"/>
                      <a:pt x="20" y="0"/>
                    </a:cubicBezTo>
                    <a:cubicBezTo>
                      <a:pt x="23" y="3"/>
                      <a:pt x="24" y="5"/>
                      <a:pt x="26" y="8"/>
                    </a:cubicBezTo>
                    <a:cubicBezTo>
                      <a:pt x="27" y="8"/>
                      <a:pt x="26" y="8"/>
                      <a:pt x="27" y="8"/>
                    </a:cubicBezTo>
                    <a:moveTo>
                      <a:pt x="29" y="37"/>
                    </a:moveTo>
                    <a:cubicBezTo>
                      <a:pt x="35" y="37"/>
                      <a:pt x="39" y="33"/>
                      <a:pt x="39" y="28"/>
                    </a:cubicBezTo>
                    <a:cubicBezTo>
                      <a:pt x="39" y="22"/>
                      <a:pt x="34" y="18"/>
                      <a:pt x="29" y="18"/>
                    </a:cubicBezTo>
                    <a:cubicBezTo>
                      <a:pt x="24" y="18"/>
                      <a:pt x="19" y="22"/>
                      <a:pt x="19" y="28"/>
                    </a:cubicBezTo>
                    <a:cubicBezTo>
                      <a:pt x="19" y="33"/>
                      <a:pt x="24" y="37"/>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3" name="Freeform 56">
                <a:extLst>
                  <a:ext uri="{FF2B5EF4-FFF2-40B4-BE49-F238E27FC236}">
                    <a16:creationId xmlns:a16="http://schemas.microsoft.com/office/drawing/2014/main" id="{174020AD-F7BA-4701-9B72-D79E86EAC36B}"/>
                  </a:ext>
                </a:extLst>
              </p:cNvPr>
              <p:cNvSpPr>
                <a:spLocks noEditPoints="1"/>
              </p:cNvSpPr>
              <p:nvPr/>
            </p:nvSpPr>
            <p:spPr bwMode="auto">
              <a:xfrm>
                <a:off x="6544355" y="3066674"/>
                <a:ext cx="297905" cy="285658"/>
              </a:xfrm>
              <a:custGeom>
                <a:avLst/>
                <a:gdLst>
                  <a:gd name="T0" fmla="*/ 49 w 58"/>
                  <a:gd name="T1" fmla="*/ 6 h 56"/>
                  <a:gd name="T2" fmla="*/ 47 w 58"/>
                  <a:gd name="T3" fmla="*/ 10 h 56"/>
                  <a:gd name="T4" fmla="*/ 45 w 58"/>
                  <a:gd name="T5" fmla="*/ 15 h 56"/>
                  <a:gd name="T6" fmla="*/ 45 w 58"/>
                  <a:gd name="T7" fmla="*/ 17 h 56"/>
                  <a:gd name="T8" fmla="*/ 51 w 58"/>
                  <a:gd name="T9" fmla="*/ 21 h 56"/>
                  <a:gd name="T10" fmla="*/ 57 w 58"/>
                  <a:gd name="T11" fmla="*/ 22 h 56"/>
                  <a:gd name="T12" fmla="*/ 58 w 58"/>
                  <a:gd name="T13" fmla="*/ 23 h 56"/>
                  <a:gd name="T14" fmla="*/ 58 w 58"/>
                  <a:gd name="T15" fmla="*/ 32 h 56"/>
                  <a:gd name="T16" fmla="*/ 57 w 58"/>
                  <a:gd name="T17" fmla="*/ 34 h 56"/>
                  <a:gd name="T18" fmla="*/ 48 w 58"/>
                  <a:gd name="T19" fmla="*/ 35 h 56"/>
                  <a:gd name="T20" fmla="*/ 47 w 58"/>
                  <a:gd name="T21" fmla="*/ 36 h 56"/>
                  <a:gd name="T22" fmla="*/ 46 w 58"/>
                  <a:gd name="T23" fmla="*/ 43 h 56"/>
                  <a:gd name="T24" fmla="*/ 48 w 58"/>
                  <a:gd name="T25" fmla="*/ 49 h 56"/>
                  <a:gd name="T26" fmla="*/ 47 w 58"/>
                  <a:gd name="T27" fmla="*/ 51 h 56"/>
                  <a:gd name="T28" fmla="*/ 40 w 58"/>
                  <a:gd name="T29" fmla="*/ 55 h 56"/>
                  <a:gd name="T30" fmla="*/ 38 w 58"/>
                  <a:gd name="T31" fmla="*/ 55 h 56"/>
                  <a:gd name="T32" fmla="*/ 32 w 58"/>
                  <a:gd name="T33" fmla="*/ 48 h 56"/>
                  <a:gd name="T34" fmla="*/ 30 w 58"/>
                  <a:gd name="T35" fmla="*/ 47 h 56"/>
                  <a:gd name="T36" fmla="*/ 25 w 58"/>
                  <a:gd name="T37" fmla="*/ 50 h 56"/>
                  <a:gd name="T38" fmla="*/ 20 w 58"/>
                  <a:gd name="T39" fmla="*/ 55 h 56"/>
                  <a:gd name="T40" fmla="*/ 18 w 58"/>
                  <a:gd name="T41" fmla="*/ 55 h 56"/>
                  <a:gd name="T42" fmla="*/ 11 w 58"/>
                  <a:gd name="T43" fmla="*/ 51 h 56"/>
                  <a:gd name="T44" fmla="*/ 10 w 58"/>
                  <a:gd name="T45" fmla="*/ 49 h 56"/>
                  <a:gd name="T46" fmla="*/ 13 w 58"/>
                  <a:gd name="T47" fmla="*/ 41 h 56"/>
                  <a:gd name="T48" fmla="*/ 13 w 58"/>
                  <a:gd name="T49" fmla="*/ 38 h 56"/>
                  <a:gd name="T50" fmla="*/ 8 w 58"/>
                  <a:gd name="T51" fmla="*/ 35 h 56"/>
                  <a:gd name="T52" fmla="*/ 1 w 58"/>
                  <a:gd name="T53" fmla="*/ 34 h 56"/>
                  <a:gd name="T54" fmla="*/ 0 w 58"/>
                  <a:gd name="T55" fmla="*/ 32 h 56"/>
                  <a:gd name="T56" fmla="*/ 0 w 58"/>
                  <a:gd name="T57" fmla="*/ 23 h 56"/>
                  <a:gd name="T58" fmla="*/ 1 w 58"/>
                  <a:gd name="T59" fmla="*/ 22 h 56"/>
                  <a:gd name="T60" fmla="*/ 9 w 58"/>
                  <a:gd name="T61" fmla="*/ 20 h 56"/>
                  <a:gd name="T62" fmla="*/ 12 w 58"/>
                  <a:gd name="T63" fmla="*/ 19 h 56"/>
                  <a:gd name="T64" fmla="*/ 12 w 58"/>
                  <a:gd name="T65" fmla="*/ 13 h 56"/>
                  <a:gd name="T66" fmla="*/ 10 w 58"/>
                  <a:gd name="T67" fmla="*/ 7 h 56"/>
                  <a:gd name="T68" fmla="*/ 11 w 58"/>
                  <a:gd name="T69" fmla="*/ 5 h 56"/>
                  <a:gd name="T70" fmla="*/ 18 w 58"/>
                  <a:gd name="T71" fmla="*/ 0 h 56"/>
                  <a:gd name="T72" fmla="*/ 21 w 58"/>
                  <a:gd name="T73" fmla="*/ 1 h 56"/>
                  <a:gd name="T74" fmla="*/ 26 w 58"/>
                  <a:gd name="T75" fmla="*/ 8 h 56"/>
                  <a:gd name="T76" fmla="*/ 28 w 58"/>
                  <a:gd name="T77" fmla="*/ 8 h 56"/>
                  <a:gd name="T78" fmla="*/ 34 w 58"/>
                  <a:gd name="T79" fmla="*/ 5 h 56"/>
                  <a:gd name="T80" fmla="*/ 38 w 58"/>
                  <a:gd name="T81" fmla="*/ 1 h 56"/>
                  <a:gd name="T82" fmla="*/ 40 w 58"/>
                  <a:gd name="T83" fmla="*/ 0 h 56"/>
                  <a:gd name="T84" fmla="*/ 48 w 58"/>
                  <a:gd name="T85" fmla="*/ 5 h 56"/>
                  <a:gd name="T86" fmla="*/ 49 w 58"/>
                  <a:gd name="T87" fmla="*/ 6 h 56"/>
                  <a:gd name="T88" fmla="*/ 29 w 58"/>
                  <a:gd name="T89" fmla="*/ 37 h 56"/>
                  <a:gd name="T90" fmla="*/ 39 w 58"/>
                  <a:gd name="T91" fmla="*/ 28 h 56"/>
                  <a:gd name="T92" fmla="*/ 29 w 58"/>
                  <a:gd name="T93" fmla="*/ 18 h 56"/>
                  <a:gd name="T94" fmla="*/ 19 w 58"/>
                  <a:gd name="T95" fmla="*/ 28 h 56"/>
                  <a:gd name="T96" fmla="*/ 29 w 58"/>
                  <a:gd name="T9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6">
                    <a:moveTo>
                      <a:pt x="49" y="6"/>
                    </a:moveTo>
                    <a:cubicBezTo>
                      <a:pt x="48" y="7"/>
                      <a:pt x="48" y="8"/>
                      <a:pt x="47" y="10"/>
                    </a:cubicBezTo>
                    <a:cubicBezTo>
                      <a:pt x="47" y="11"/>
                      <a:pt x="46" y="13"/>
                      <a:pt x="45" y="15"/>
                    </a:cubicBezTo>
                    <a:cubicBezTo>
                      <a:pt x="45" y="16"/>
                      <a:pt x="45" y="16"/>
                      <a:pt x="45" y="17"/>
                    </a:cubicBezTo>
                    <a:cubicBezTo>
                      <a:pt x="46" y="20"/>
                      <a:pt x="48" y="21"/>
                      <a:pt x="51" y="21"/>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9"/>
                      <a:pt x="45" y="41"/>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1"/>
                      <a:pt x="32" y="48"/>
                    </a:cubicBezTo>
                    <a:cubicBezTo>
                      <a:pt x="32" y="47"/>
                      <a:pt x="31" y="47"/>
                      <a:pt x="30" y="47"/>
                    </a:cubicBezTo>
                    <a:cubicBezTo>
                      <a:pt x="28" y="47"/>
                      <a:pt x="26" y="48"/>
                      <a:pt x="25" y="50"/>
                    </a:cubicBezTo>
                    <a:cubicBezTo>
                      <a:pt x="23" y="52"/>
                      <a:pt x="22" y="54"/>
                      <a:pt x="20" y="55"/>
                    </a:cubicBezTo>
                    <a:cubicBezTo>
                      <a:pt x="20" y="56"/>
                      <a:pt x="19" y="56"/>
                      <a:pt x="18" y="55"/>
                    </a:cubicBezTo>
                    <a:cubicBezTo>
                      <a:pt x="16" y="54"/>
                      <a:pt x="13" y="52"/>
                      <a:pt x="11" y="51"/>
                    </a:cubicBezTo>
                    <a:cubicBezTo>
                      <a:pt x="10" y="50"/>
                      <a:pt x="10" y="50"/>
                      <a:pt x="10" y="49"/>
                    </a:cubicBezTo>
                    <a:cubicBezTo>
                      <a:pt x="11" y="46"/>
                      <a:pt x="12" y="43"/>
                      <a:pt x="13" y="41"/>
                    </a:cubicBezTo>
                    <a:cubicBezTo>
                      <a:pt x="13" y="40"/>
                      <a:pt x="13" y="39"/>
                      <a:pt x="13" y="38"/>
                    </a:cubicBezTo>
                    <a:cubicBezTo>
                      <a:pt x="12" y="36"/>
                      <a:pt x="10" y="35"/>
                      <a:pt x="8" y="35"/>
                    </a:cubicBezTo>
                    <a:cubicBezTo>
                      <a:pt x="5" y="35"/>
                      <a:pt x="3" y="35"/>
                      <a:pt x="1" y="34"/>
                    </a:cubicBezTo>
                    <a:cubicBezTo>
                      <a:pt x="0" y="34"/>
                      <a:pt x="0" y="33"/>
                      <a:pt x="0" y="32"/>
                    </a:cubicBezTo>
                    <a:cubicBezTo>
                      <a:pt x="0" y="29"/>
                      <a:pt x="0" y="26"/>
                      <a:pt x="0" y="23"/>
                    </a:cubicBezTo>
                    <a:cubicBezTo>
                      <a:pt x="0" y="22"/>
                      <a:pt x="0" y="22"/>
                      <a:pt x="1" y="22"/>
                    </a:cubicBezTo>
                    <a:cubicBezTo>
                      <a:pt x="4" y="21"/>
                      <a:pt x="7" y="21"/>
                      <a:pt x="9" y="20"/>
                    </a:cubicBezTo>
                    <a:cubicBezTo>
                      <a:pt x="11" y="20"/>
                      <a:pt x="11" y="20"/>
                      <a:pt x="12" y="19"/>
                    </a:cubicBezTo>
                    <a:cubicBezTo>
                      <a:pt x="14" y="17"/>
                      <a:pt x="13" y="15"/>
                      <a:pt x="12" y="13"/>
                    </a:cubicBezTo>
                    <a:cubicBezTo>
                      <a:pt x="11" y="11"/>
                      <a:pt x="10" y="9"/>
                      <a:pt x="10" y="7"/>
                    </a:cubicBezTo>
                    <a:cubicBezTo>
                      <a:pt x="10" y="6"/>
                      <a:pt x="10" y="5"/>
                      <a:pt x="11" y="5"/>
                    </a:cubicBezTo>
                    <a:cubicBezTo>
                      <a:pt x="13" y="3"/>
                      <a:pt x="16" y="2"/>
                      <a:pt x="18" y="0"/>
                    </a:cubicBezTo>
                    <a:cubicBezTo>
                      <a:pt x="19" y="0"/>
                      <a:pt x="20" y="0"/>
                      <a:pt x="21" y="1"/>
                    </a:cubicBezTo>
                    <a:cubicBezTo>
                      <a:pt x="23" y="3"/>
                      <a:pt x="24" y="5"/>
                      <a:pt x="26" y="8"/>
                    </a:cubicBezTo>
                    <a:cubicBezTo>
                      <a:pt x="27" y="8"/>
                      <a:pt x="27" y="8"/>
                      <a:pt x="28" y="8"/>
                    </a:cubicBezTo>
                    <a:cubicBezTo>
                      <a:pt x="31" y="9"/>
                      <a:pt x="32" y="8"/>
                      <a:pt x="34" y="5"/>
                    </a:cubicBezTo>
                    <a:cubicBezTo>
                      <a:pt x="35" y="4"/>
                      <a:pt x="36" y="2"/>
                      <a:pt x="38" y="1"/>
                    </a:cubicBezTo>
                    <a:cubicBezTo>
                      <a:pt x="38" y="0"/>
                      <a:pt x="39" y="0"/>
                      <a:pt x="40" y="0"/>
                    </a:cubicBezTo>
                    <a:cubicBezTo>
                      <a:pt x="42" y="2"/>
                      <a:pt x="45" y="3"/>
                      <a:pt x="48" y="5"/>
                    </a:cubicBezTo>
                    <a:cubicBezTo>
                      <a:pt x="48" y="5"/>
                      <a:pt x="49" y="5"/>
                      <a:pt x="49" y="6"/>
                    </a:cubicBezTo>
                    <a:close/>
                    <a:moveTo>
                      <a:pt x="29" y="37"/>
                    </a:moveTo>
                    <a:cubicBezTo>
                      <a:pt x="35" y="37"/>
                      <a:pt x="39" y="33"/>
                      <a:pt x="39" y="28"/>
                    </a:cubicBezTo>
                    <a:cubicBezTo>
                      <a:pt x="39" y="22"/>
                      <a:pt x="34" y="18"/>
                      <a:pt x="29" y="18"/>
                    </a:cubicBezTo>
                    <a:cubicBezTo>
                      <a:pt x="24" y="18"/>
                      <a:pt x="19" y="23"/>
                      <a:pt x="19" y="28"/>
                    </a:cubicBezTo>
                    <a:cubicBezTo>
                      <a:pt x="19" y="33"/>
                      <a:pt x="24" y="38"/>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sp>
          <p:nvSpPr>
            <p:cNvPr id="10" name="Rounded Rectangle 35">
              <a:extLst>
                <a:ext uri="{FF2B5EF4-FFF2-40B4-BE49-F238E27FC236}">
                  <a16:creationId xmlns:a16="http://schemas.microsoft.com/office/drawing/2014/main" id="{46F24E27-2AAA-47FA-B787-7D86F15D5604}"/>
                </a:ext>
              </a:extLst>
            </p:cNvPr>
            <p:cNvSpPr/>
            <p:nvPr/>
          </p:nvSpPr>
          <p:spPr>
            <a:xfrm>
              <a:off x="2800350" y="3120390"/>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Appetite dysregulation</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Abnormal energy balance</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Endocrine dysfunction</a:t>
              </a:r>
            </a:p>
          </p:txBody>
        </p:sp>
      </p:grpSp>
      <p:grpSp>
        <p:nvGrpSpPr>
          <p:cNvPr id="17" name="Group 16">
            <a:extLst>
              <a:ext uri="{FF2B5EF4-FFF2-40B4-BE49-F238E27FC236}">
                <a16:creationId xmlns:a16="http://schemas.microsoft.com/office/drawing/2014/main" id="{FC6196A9-E16E-4C57-B304-24A1221D4A08}"/>
              </a:ext>
            </a:extLst>
          </p:cNvPr>
          <p:cNvGrpSpPr/>
          <p:nvPr/>
        </p:nvGrpSpPr>
        <p:grpSpPr>
          <a:xfrm>
            <a:off x="8914527" y="3486880"/>
            <a:ext cx="2491835" cy="2167160"/>
            <a:chOff x="6886505" y="2615159"/>
            <a:chExt cx="1868876" cy="1625370"/>
          </a:xfrm>
        </p:grpSpPr>
        <p:sp>
          <p:nvSpPr>
            <p:cNvPr id="18" name="Rounded Rectangle 35">
              <a:extLst>
                <a:ext uri="{FF2B5EF4-FFF2-40B4-BE49-F238E27FC236}">
                  <a16:creationId xmlns:a16="http://schemas.microsoft.com/office/drawing/2014/main" id="{F0074402-CC66-424F-BC86-74FBD4EA4E74}"/>
                </a:ext>
              </a:extLst>
            </p:cNvPr>
            <p:cNvSpPr/>
            <p:nvPr/>
          </p:nvSpPr>
          <p:spPr>
            <a:xfrm>
              <a:off x="6886505" y="3120389"/>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T2D</a:t>
              </a:r>
              <a:endParaRPr lang="en-US" dirty="0"/>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Cardiovascular disease</a:t>
              </a: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Cancer</a:t>
              </a: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Osteoporosis</a:t>
              </a: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Polycystic ovary syndrome</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Infertility</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NAFLD</a:t>
              </a:r>
            </a:p>
            <a:p>
              <a:pPr marL="227965" indent="-227965" defTabSz="1219170">
                <a:buFont typeface="Arial" panose="020B0604020202020204" pitchFamily="34" charset="0"/>
                <a:buChar char="•"/>
                <a:defRPr/>
              </a:pPr>
              <a:r>
                <a:rPr lang="en-GB" sz="1200" dirty="0" err="1">
                  <a:solidFill>
                    <a:schemeClr val="tx1"/>
                  </a:solidFill>
                  <a:latin typeface="Arial"/>
                  <a:cs typeface="Arial"/>
                </a:rPr>
                <a:t>Dyslipidemia</a:t>
              </a:r>
              <a:endParaRPr lang="en-GB" sz="1200" dirty="0">
                <a:solidFill>
                  <a:schemeClr val="tx1"/>
                </a:solidFill>
                <a:latin typeface="Arial" panose="020B0604020202020204" pitchFamily="34" charset="0"/>
                <a:cs typeface="Arial" panose="020B0604020202020204" pitchFamily="34" charset="0"/>
              </a:endParaRPr>
            </a:p>
          </p:txBody>
        </p:sp>
        <p:sp>
          <p:nvSpPr>
            <p:cNvPr id="19" name="Freeform 494">
              <a:extLst>
                <a:ext uri="{FF2B5EF4-FFF2-40B4-BE49-F238E27FC236}">
                  <a16:creationId xmlns:a16="http://schemas.microsoft.com/office/drawing/2014/main" id="{97AE9350-F1EF-4A2D-9777-33252BD58929}"/>
                </a:ext>
              </a:extLst>
            </p:cNvPr>
            <p:cNvSpPr>
              <a:spLocks noEditPoints="1"/>
            </p:cNvSpPr>
            <p:nvPr/>
          </p:nvSpPr>
          <p:spPr bwMode="auto">
            <a:xfrm>
              <a:off x="7591867" y="2615159"/>
              <a:ext cx="415483" cy="415482"/>
            </a:xfrm>
            <a:custGeom>
              <a:avLst/>
              <a:gdLst>
                <a:gd name="T0" fmla="*/ 1697 w 3395"/>
                <a:gd name="T1" fmla="*/ 0 h 3394"/>
                <a:gd name="T2" fmla="*/ 0 w 3395"/>
                <a:gd name="T3" fmla="*/ 1697 h 3394"/>
                <a:gd name="T4" fmla="*/ 1697 w 3395"/>
                <a:gd name="T5" fmla="*/ 3394 h 3394"/>
                <a:gd name="T6" fmla="*/ 3395 w 3395"/>
                <a:gd name="T7" fmla="*/ 1697 h 3394"/>
                <a:gd name="T8" fmla="*/ 1697 w 3395"/>
                <a:gd name="T9" fmla="*/ 0 h 3394"/>
                <a:gd name="T10" fmla="*/ 2810 w 3395"/>
                <a:gd name="T11" fmla="*/ 2032 h 3394"/>
                <a:gd name="T12" fmla="*/ 2032 w 3395"/>
                <a:gd name="T13" fmla="*/ 2032 h 3394"/>
                <a:gd name="T14" fmla="*/ 2032 w 3395"/>
                <a:gd name="T15" fmla="*/ 2810 h 3394"/>
                <a:gd name="T16" fmla="*/ 1363 w 3395"/>
                <a:gd name="T17" fmla="*/ 2810 h 3394"/>
                <a:gd name="T18" fmla="*/ 1363 w 3395"/>
                <a:gd name="T19" fmla="*/ 2032 h 3394"/>
                <a:gd name="T20" fmla="*/ 585 w 3395"/>
                <a:gd name="T21" fmla="*/ 2032 h 3394"/>
                <a:gd name="T22" fmla="*/ 585 w 3395"/>
                <a:gd name="T23" fmla="*/ 1363 h 3394"/>
                <a:gd name="T24" fmla="*/ 1363 w 3395"/>
                <a:gd name="T25" fmla="*/ 1363 h 3394"/>
                <a:gd name="T26" fmla="*/ 1363 w 3395"/>
                <a:gd name="T27" fmla="*/ 585 h 3394"/>
                <a:gd name="T28" fmla="*/ 2032 w 3395"/>
                <a:gd name="T29" fmla="*/ 585 h 3394"/>
                <a:gd name="T30" fmla="*/ 2032 w 3395"/>
                <a:gd name="T31" fmla="*/ 1363 h 3394"/>
                <a:gd name="T32" fmla="*/ 2810 w 3395"/>
                <a:gd name="T33" fmla="*/ 1363 h 3394"/>
                <a:gd name="T34" fmla="*/ 2810 w 3395"/>
                <a:gd name="T35" fmla="*/ 2032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5" h="3394">
                  <a:moveTo>
                    <a:pt x="1697" y="0"/>
                  </a:moveTo>
                  <a:cubicBezTo>
                    <a:pt x="760" y="0"/>
                    <a:pt x="0" y="760"/>
                    <a:pt x="0" y="1697"/>
                  </a:cubicBezTo>
                  <a:cubicBezTo>
                    <a:pt x="0" y="2635"/>
                    <a:pt x="760" y="3394"/>
                    <a:pt x="1697" y="3394"/>
                  </a:cubicBezTo>
                  <a:cubicBezTo>
                    <a:pt x="2635" y="3394"/>
                    <a:pt x="3395" y="2635"/>
                    <a:pt x="3395" y="1697"/>
                  </a:cubicBezTo>
                  <a:cubicBezTo>
                    <a:pt x="3395" y="760"/>
                    <a:pt x="2635" y="0"/>
                    <a:pt x="1697" y="0"/>
                  </a:cubicBezTo>
                  <a:close/>
                  <a:moveTo>
                    <a:pt x="2810" y="2032"/>
                  </a:moveTo>
                  <a:cubicBezTo>
                    <a:pt x="2032" y="2032"/>
                    <a:pt x="2032" y="2032"/>
                    <a:pt x="2032" y="2032"/>
                  </a:cubicBezTo>
                  <a:cubicBezTo>
                    <a:pt x="2032" y="2810"/>
                    <a:pt x="2032" y="2810"/>
                    <a:pt x="2032" y="2810"/>
                  </a:cubicBezTo>
                  <a:cubicBezTo>
                    <a:pt x="1363" y="2810"/>
                    <a:pt x="1363" y="2810"/>
                    <a:pt x="1363" y="2810"/>
                  </a:cubicBezTo>
                  <a:cubicBezTo>
                    <a:pt x="1363" y="2032"/>
                    <a:pt x="1363" y="2032"/>
                    <a:pt x="1363" y="2032"/>
                  </a:cubicBezTo>
                  <a:cubicBezTo>
                    <a:pt x="585" y="2032"/>
                    <a:pt x="585" y="2032"/>
                    <a:pt x="585" y="2032"/>
                  </a:cubicBezTo>
                  <a:cubicBezTo>
                    <a:pt x="585" y="1363"/>
                    <a:pt x="585" y="1363"/>
                    <a:pt x="585" y="1363"/>
                  </a:cubicBezTo>
                  <a:cubicBezTo>
                    <a:pt x="1363" y="1363"/>
                    <a:pt x="1363" y="1363"/>
                    <a:pt x="1363" y="1363"/>
                  </a:cubicBezTo>
                  <a:cubicBezTo>
                    <a:pt x="1363" y="585"/>
                    <a:pt x="1363" y="585"/>
                    <a:pt x="1363" y="585"/>
                  </a:cubicBezTo>
                  <a:cubicBezTo>
                    <a:pt x="2032" y="585"/>
                    <a:pt x="2032" y="585"/>
                    <a:pt x="2032" y="585"/>
                  </a:cubicBezTo>
                  <a:cubicBezTo>
                    <a:pt x="2032" y="1363"/>
                    <a:pt x="2032" y="1363"/>
                    <a:pt x="2032" y="1363"/>
                  </a:cubicBezTo>
                  <a:cubicBezTo>
                    <a:pt x="2810" y="1363"/>
                    <a:pt x="2810" y="1363"/>
                    <a:pt x="2810" y="1363"/>
                  </a:cubicBezTo>
                  <a:lnTo>
                    <a:pt x="2810" y="2032"/>
                  </a:lnTo>
                  <a:close/>
                </a:path>
              </a:pathLst>
            </a:custGeom>
            <a:noFill/>
            <a:ln w="38100">
              <a:solidFill>
                <a:schemeClr val="tx1"/>
              </a:solidFill>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1043924C-CB2C-4856-B2AA-D39C5B13AF2F}"/>
              </a:ext>
            </a:extLst>
          </p:cNvPr>
          <p:cNvGrpSpPr/>
          <p:nvPr/>
        </p:nvGrpSpPr>
        <p:grpSpPr>
          <a:xfrm>
            <a:off x="6324163" y="3486878"/>
            <a:ext cx="2491835" cy="2167162"/>
            <a:chOff x="6324163" y="3486878"/>
            <a:chExt cx="2491835" cy="2167162"/>
          </a:xfrm>
        </p:grpSpPr>
        <p:sp>
          <p:nvSpPr>
            <p:cNvPr id="15" name="Rounded Rectangle 35">
              <a:extLst>
                <a:ext uri="{FF2B5EF4-FFF2-40B4-BE49-F238E27FC236}">
                  <a16:creationId xmlns:a16="http://schemas.microsoft.com/office/drawing/2014/main" id="{2607754F-262A-4FA5-86A2-0A37C4CDE1B8}"/>
                </a:ext>
              </a:extLst>
            </p:cNvPr>
            <p:cNvSpPr/>
            <p:nvPr/>
          </p:nvSpPr>
          <p:spPr>
            <a:xfrm>
              <a:off x="6324163" y="4160520"/>
              <a:ext cx="2491835" cy="149352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228594" indent="-228594">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Increased body fat</a:t>
              </a:r>
            </a:p>
            <a:p>
              <a:pPr marL="228594" indent="-228594">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Symptoms associated with increased body fat including:</a:t>
              </a:r>
            </a:p>
            <a:p>
              <a:pPr marL="596885" lvl="1" indent="-241294">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Joint pain</a:t>
              </a:r>
            </a:p>
            <a:p>
              <a:pPr marL="596885" lvl="1" indent="-241294">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Altered metabolism</a:t>
              </a:r>
            </a:p>
            <a:p>
              <a:pPr marL="596885" lvl="1" indent="-241294">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Sleep </a:t>
              </a:r>
              <a:r>
                <a:rPr lang="en-GB" sz="1200" dirty="0" err="1">
                  <a:solidFill>
                    <a:schemeClr val="tx1"/>
                  </a:solidFill>
                  <a:latin typeface="Arial" panose="020B0604020202020204" pitchFamily="34" charset="0"/>
                  <a:cs typeface="Arial" panose="020B0604020202020204" pitchFamily="34" charset="0"/>
                </a:rPr>
                <a:t>apnea</a:t>
              </a:r>
              <a:endParaRPr lang="en-GB" sz="1200" dirty="0">
                <a:solidFill>
                  <a:schemeClr val="tx1"/>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32C2E3EB-F60D-499D-9942-03CD8B05A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359" y="3486878"/>
              <a:ext cx="597443" cy="597443"/>
            </a:xfrm>
            <a:prstGeom prst="rect">
              <a:avLst/>
            </a:prstGeom>
          </p:spPr>
        </p:pic>
      </p:grpSp>
    </p:spTree>
    <p:extLst>
      <p:ext uri="{BB962C8B-B14F-4D97-AF65-F5344CB8AC3E}">
        <p14:creationId xmlns:p14="http://schemas.microsoft.com/office/powerpoint/2010/main" val="19122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35EC-9882-4085-B6BF-9C61229FDDBB}"/>
              </a:ext>
            </a:extLst>
          </p:cNvPr>
          <p:cNvSpPr>
            <a:spLocks noGrp="1"/>
          </p:cNvSpPr>
          <p:nvPr>
            <p:ph type="title"/>
          </p:nvPr>
        </p:nvSpPr>
        <p:spPr/>
        <p:txBody>
          <a:bodyPr/>
          <a:lstStyle/>
          <a:p>
            <a:r>
              <a:rPr lang="en-US"/>
              <a:t>Etiology of obesity and appetite regulation</a:t>
            </a:r>
            <a:endParaRPr lang="en-CA"/>
          </a:p>
        </p:txBody>
      </p:sp>
      <p:sp>
        <p:nvSpPr>
          <p:cNvPr id="3" name="Text Placeholder 2">
            <a:extLst>
              <a:ext uri="{FF2B5EF4-FFF2-40B4-BE49-F238E27FC236}">
                <a16:creationId xmlns:a16="http://schemas.microsoft.com/office/drawing/2014/main" id="{BA3C9BBA-6784-434A-87CF-79B0F7D3F74C}"/>
              </a:ext>
            </a:extLst>
          </p:cNvPr>
          <p:cNvSpPr>
            <a:spLocks noGrp="1"/>
          </p:cNvSpPr>
          <p:nvPr>
            <p:ph type="body" sz="quarter" idx="13"/>
          </p:nvPr>
        </p:nvSpPr>
        <p:spPr/>
        <p:txBody>
          <a:bodyPr/>
          <a:lstStyle/>
          <a:p>
            <a:br>
              <a:rPr lang="pt-BR" sz="1000"/>
            </a:br>
            <a:r>
              <a:rPr lang="en-GB" sz="1000">
                <a:latin typeface="Arial"/>
                <a:cs typeface="Arial"/>
              </a:rPr>
              <a:t>1. González H. Managing Patients with Obesity. DOI 10.1007/978-3-319-12331-8, Springer International Publishing Switzerland 2016; 2. </a:t>
            </a:r>
            <a:r>
              <a:rPr lang="en-GB" sz="1000" err="1">
                <a:latin typeface="Arial"/>
                <a:cs typeface="Arial"/>
              </a:rPr>
              <a:t>Gadde</a:t>
            </a:r>
            <a:r>
              <a:rPr lang="en-GB" sz="1000">
                <a:latin typeface="Arial"/>
                <a:cs typeface="Arial"/>
              </a:rPr>
              <a:t> KM et al. J Am Coll </a:t>
            </a:r>
            <a:r>
              <a:rPr lang="en-GB" sz="1000" err="1">
                <a:latin typeface="Arial"/>
                <a:cs typeface="Arial"/>
              </a:rPr>
              <a:t>Cardiol</a:t>
            </a:r>
            <a:r>
              <a:rPr lang="en-GB" sz="1000">
                <a:latin typeface="Arial"/>
                <a:cs typeface="Arial"/>
              </a:rPr>
              <a:t> 2018;71:69–84; 3. </a:t>
            </a:r>
            <a:r>
              <a:rPr lang="en-GB" sz="1000" err="1">
                <a:latin typeface="Arial"/>
                <a:cs typeface="Arial"/>
              </a:rPr>
              <a:t>Heymsfield</a:t>
            </a:r>
            <a:r>
              <a:rPr lang="en-GB" sz="1000">
                <a:latin typeface="Arial"/>
                <a:cs typeface="Arial"/>
              </a:rPr>
              <a:t> SB and </a:t>
            </a:r>
            <a:r>
              <a:rPr lang="en-GB" sz="1000" err="1">
                <a:latin typeface="Arial"/>
                <a:cs typeface="Arial"/>
              </a:rPr>
              <a:t>Wadden</a:t>
            </a:r>
            <a:r>
              <a:rPr lang="en-GB" sz="1000">
                <a:latin typeface="Arial"/>
                <a:cs typeface="Arial"/>
              </a:rPr>
              <a:t> TA. N </a:t>
            </a:r>
            <a:r>
              <a:rPr lang="en-GB" sz="1000" err="1">
                <a:latin typeface="Arial"/>
                <a:cs typeface="Arial"/>
              </a:rPr>
              <a:t>Engl</a:t>
            </a:r>
            <a:r>
              <a:rPr lang="en-GB" sz="1000">
                <a:latin typeface="Arial"/>
                <a:cs typeface="Arial"/>
              </a:rPr>
              <a:t> J Med 2017;376:254–66; </a:t>
            </a:r>
            <a:r>
              <a:rPr lang="pt-BR" sz="1000">
                <a:latin typeface="Arial"/>
                <a:cs typeface="Arial"/>
              </a:rPr>
              <a:t>4. Vallis M. Clin Obes 2019;9:e12299</a:t>
            </a:r>
            <a:r>
              <a:rPr lang="en-CA" sz="1000">
                <a:latin typeface="Arial"/>
                <a:cs typeface="Arial"/>
              </a:rPr>
              <a:t>; 5. </a:t>
            </a:r>
            <a:r>
              <a:rPr lang="en-GB" sz="1000">
                <a:latin typeface="Arial"/>
                <a:cs typeface="Arial"/>
              </a:rPr>
              <a:t>Hall K et al. Am J Public Health 2014;104:1169–75;</a:t>
            </a:r>
            <a:r>
              <a:rPr lang="pt-BR" sz="1000">
                <a:latin typeface="Arial"/>
                <a:cs typeface="Arial"/>
              </a:rPr>
              <a:t> </a:t>
            </a:r>
            <a:r>
              <a:rPr lang="en-GB" sz="1000">
                <a:latin typeface="Arial"/>
                <a:cs typeface="Arial"/>
              </a:rPr>
              <a:t>6. </a:t>
            </a:r>
            <a:r>
              <a:rPr lang="en-GB" sz="1000" err="1">
                <a:latin typeface="Arial"/>
                <a:cs typeface="Arial"/>
              </a:rPr>
              <a:t>Fothergill</a:t>
            </a:r>
            <a:r>
              <a:rPr lang="en-GB" sz="1000">
                <a:latin typeface="Arial"/>
                <a:cs typeface="Arial"/>
              </a:rPr>
              <a:t> E et al. Obesity (Silver Spring) 2016;24:1612–9; 7. </a:t>
            </a:r>
            <a:r>
              <a:rPr lang="en-GB" sz="1000" err="1">
                <a:latin typeface="Arial"/>
                <a:cs typeface="Arial"/>
              </a:rPr>
              <a:t>Sumithran</a:t>
            </a:r>
            <a:r>
              <a:rPr lang="en-GB" sz="1000">
                <a:latin typeface="Arial"/>
                <a:cs typeface="Arial"/>
              </a:rPr>
              <a:t> P et al. N </a:t>
            </a:r>
            <a:r>
              <a:rPr lang="en-GB" sz="1000" err="1">
                <a:latin typeface="Arial"/>
                <a:cs typeface="Arial"/>
              </a:rPr>
              <a:t>Engl</a:t>
            </a:r>
            <a:r>
              <a:rPr lang="en-GB" sz="1000">
                <a:latin typeface="Arial"/>
                <a:cs typeface="Arial"/>
              </a:rPr>
              <a:t> J Med 2011;365:1597–604; 8. Schwartz MW et al. Endocrine Reviews 2017;38:267–96.</a:t>
            </a:r>
            <a:endParaRPr lang="en-US" sz="1000">
              <a:latin typeface="Arial"/>
              <a:cs typeface="Arial"/>
            </a:endParaRPr>
          </a:p>
        </p:txBody>
      </p:sp>
      <p:cxnSp>
        <p:nvCxnSpPr>
          <p:cNvPr id="5" name="Straight Connector 4">
            <a:extLst>
              <a:ext uri="{FF2B5EF4-FFF2-40B4-BE49-F238E27FC236}">
                <a16:creationId xmlns:a16="http://schemas.microsoft.com/office/drawing/2014/main" id="{EFDAF166-C60B-49A8-9EFA-01423E13D3E9}"/>
              </a:ext>
            </a:extLst>
          </p:cNvPr>
          <p:cNvCxnSpPr>
            <a:cxnSpLocks/>
          </p:cNvCxnSpPr>
          <p:nvPr/>
        </p:nvCxnSpPr>
        <p:spPr>
          <a:xfrm>
            <a:off x="6988434" y="1563662"/>
            <a:ext cx="0" cy="4424183"/>
          </a:xfrm>
          <a:prstGeom prst="line">
            <a:avLst/>
          </a:prstGeom>
          <a:ln w="28575">
            <a:solidFill>
              <a:srgbClr val="3B97DE"/>
            </a:solidFill>
            <a:prstDash val="sysDot"/>
          </a:ln>
        </p:spPr>
        <p:style>
          <a:lnRef idx="1">
            <a:schemeClr val="accent1"/>
          </a:lnRef>
          <a:fillRef idx="0">
            <a:schemeClr val="accent1"/>
          </a:fillRef>
          <a:effectRef idx="0">
            <a:schemeClr val="accent1"/>
          </a:effectRef>
          <a:fontRef idx="minor">
            <a:schemeClr val="tx1"/>
          </a:fontRef>
        </p:style>
      </p:cxnSp>
      <p:grpSp>
        <p:nvGrpSpPr>
          <p:cNvPr id="148" name="Group 147">
            <a:extLst>
              <a:ext uri="{FF2B5EF4-FFF2-40B4-BE49-F238E27FC236}">
                <a16:creationId xmlns:a16="http://schemas.microsoft.com/office/drawing/2014/main" id="{DD253917-F1F5-4AFE-88F0-EABCA5CAAFE3}"/>
              </a:ext>
            </a:extLst>
          </p:cNvPr>
          <p:cNvGrpSpPr/>
          <p:nvPr/>
        </p:nvGrpSpPr>
        <p:grpSpPr>
          <a:xfrm>
            <a:off x="513524" y="2087015"/>
            <a:ext cx="6268054" cy="3179323"/>
            <a:chOff x="569269" y="1212093"/>
            <a:chExt cx="6268054" cy="3008786"/>
          </a:xfrm>
        </p:grpSpPr>
        <p:grpSp>
          <p:nvGrpSpPr>
            <p:cNvPr id="7" name="Group 6">
              <a:extLst>
                <a:ext uri="{FF2B5EF4-FFF2-40B4-BE49-F238E27FC236}">
                  <a16:creationId xmlns:a16="http://schemas.microsoft.com/office/drawing/2014/main" id="{70E05BC0-CFF2-4221-9F79-3AA08C406167}"/>
                </a:ext>
              </a:extLst>
            </p:cNvPr>
            <p:cNvGrpSpPr/>
            <p:nvPr/>
          </p:nvGrpSpPr>
          <p:grpSpPr>
            <a:xfrm>
              <a:off x="1539990" y="3353674"/>
              <a:ext cx="4042560" cy="867205"/>
              <a:chOff x="462623" y="3219914"/>
              <a:chExt cx="8029956" cy="1722579"/>
            </a:xfrm>
          </p:grpSpPr>
          <p:grpSp>
            <p:nvGrpSpPr>
              <p:cNvPr id="66" name="Group 65">
                <a:extLst>
                  <a:ext uri="{FF2B5EF4-FFF2-40B4-BE49-F238E27FC236}">
                    <a16:creationId xmlns:a16="http://schemas.microsoft.com/office/drawing/2014/main" id="{35FAAE07-E3DB-4001-B694-E8BBB32F8368}"/>
                  </a:ext>
                </a:extLst>
              </p:cNvPr>
              <p:cNvGrpSpPr/>
              <p:nvPr/>
            </p:nvGrpSpPr>
            <p:grpSpPr>
              <a:xfrm>
                <a:off x="1632284" y="3219914"/>
                <a:ext cx="5595246" cy="518762"/>
                <a:chOff x="1632282" y="3056473"/>
                <a:chExt cx="5595246" cy="610288"/>
              </a:xfrm>
            </p:grpSpPr>
            <p:cxnSp>
              <p:nvCxnSpPr>
                <p:cNvPr id="112" name="Straight Arrow Connector 111">
                  <a:extLst>
                    <a:ext uri="{FF2B5EF4-FFF2-40B4-BE49-F238E27FC236}">
                      <a16:creationId xmlns:a16="http://schemas.microsoft.com/office/drawing/2014/main" id="{C08D7B76-A529-40E5-9C01-755AC84CD4B9}"/>
                    </a:ext>
                  </a:extLst>
                </p:cNvPr>
                <p:cNvCxnSpPr>
                  <a:cxnSpLocks/>
                  <a:endCxn id="59" idx="3"/>
                </p:cNvCxnSpPr>
                <p:nvPr/>
              </p:nvCxnSpPr>
              <p:spPr>
                <a:xfrm flipV="1">
                  <a:off x="1632282" y="3056473"/>
                  <a:ext cx="2604242" cy="610288"/>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B3D532B-D716-4A27-A3BD-93B230A53099}"/>
                    </a:ext>
                  </a:extLst>
                </p:cNvPr>
                <p:cNvCxnSpPr>
                  <a:cxnSpLocks/>
                  <a:endCxn id="59" idx="2"/>
                </p:cNvCxnSpPr>
                <p:nvPr/>
              </p:nvCxnSpPr>
              <p:spPr>
                <a:xfrm flipV="1">
                  <a:off x="3859484" y="3140316"/>
                  <a:ext cx="448026" cy="503907"/>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D52BF08-FF31-4890-8F1B-0B07B516D7B7}"/>
                    </a:ext>
                  </a:extLst>
                </p:cNvPr>
                <p:cNvCxnSpPr>
                  <a:cxnSpLocks/>
                  <a:stCxn id="96" idx="5"/>
                  <a:endCxn id="59" idx="1"/>
                </p:cNvCxnSpPr>
                <p:nvPr/>
              </p:nvCxnSpPr>
              <p:spPr>
                <a:xfrm flipH="1" flipV="1">
                  <a:off x="4988326" y="3140316"/>
                  <a:ext cx="228087" cy="492213"/>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105FE47-C9B4-490A-8793-07CC1AC08D2F}"/>
                    </a:ext>
                  </a:extLst>
                </p:cNvPr>
                <p:cNvCxnSpPr>
                  <a:cxnSpLocks/>
                  <a:stCxn id="69" idx="5"/>
                  <a:endCxn id="59" idx="0"/>
                </p:cNvCxnSpPr>
                <p:nvPr/>
              </p:nvCxnSpPr>
              <p:spPr>
                <a:xfrm flipH="1" flipV="1">
                  <a:off x="5059311" y="3056478"/>
                  <a:ext cx="2168217" cy="576476"/>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92FE4BF8-55A5-4612-A7F5-26E34A19A77A}"/>
                  </a:ext>
                </a:extLst>
              </p:cNvPr>
              <p:cNvGrpSpPr/>
              <p:nvPr/>
            </p:nvGrpSpPr>
            <p:grpSpPr>
              <a:xfrm rot="18981754">
                <a:off x="5846664" y="3780086"/>
                <a:ext cx="245128" cy="505112"/>
                <a:chOff x="-1036638" y="2090738"/>
                <a:chExt cx="669925" cy="1624012"/>
              </a:xfrm>
              <a:solidFill>
                <a:schemeClr val="bg1"/>
              </a:solidFill>
            </p:grpSpPr>
            <p:sp>
              <p:nvSpPr>
                <p:cNvPr id="102" name="Freeform 80">
                  <a:extLst>
                    <a:ext uri="{FF2B5EF4-FFF2-40B4-BE49-F238E27FC236}">
                      <a16:creationId xmlns:a16="http://schemas.microsoft.com/office/drawing/2014/main" id="{A3417D3D-5F23-41B8-ACA1-680613974DD6}"/>
                    </a:ext>
                  </a:extLst>
                </p:cNvPr>
                <p:cNvSpPr>
                  <a:spLocks noEditPoints="1"/>
                </p:cNvSpPr>
                <p:nvPr/>
              </p:nvSpPr>
              <p:spPr bwMode="auto">
                <a:xfrm>
                  <a:off x="-1036638" y="2090738"/>
                  <a:ext cx="669925" cy="1624012"/>
                </a:xfrm>
                <a:custGeom>
                  <a:avLst/>
                  <a:gdLst>
                    <a:gd name="T0" fmla="*/ 2275 w 2275"/>
                    <a:gd name="T1" fmla="*/ 2763 h 5520"/>
                    <a:gd name="T2" fmla="*/ 1424 w 2275"/>
                    <a:gd name="T3" fmla="*/ 1385 h 5520"/>
                    <a:gd name="T4" fmla="*/ 2275 w 2275"/>
                    <a:gd name="T5" fmla="*/ 6 h 5520"/>
                    <a:gd name="T6" fmla="*/ 2275 w 2275"/>
                    <a:gd name="T7" fmla="*/ 0 h 5520"/>
                    <a:gd name="T8" fmla="*/ 1940 w 2275"/>
                    <a:gd name="T9" fmla="*/ 0 h 5520"/>
                    <a:gd name="T10" fmla="*/ 1940 w 2275"/>
                    <a:gd name="T11" fmla="*/ 6 h 5520"/>
                    <a:gd name="T12" fmla="*/ 1137 w 2275"/>
                    <a:gd name="T13" fmla="*/ 1180 h 5520"/>
                    <a:gd name="T14" fmla="*/ 335 w 2275"/>
                    <a:gd name="T15" fmla="*/ 7 h 5520"/>
                    <a:gd name="T16" fmla="*/ 335 w 2275"/>
                    <a:gd name="T17" fmla="*/ 0 h 5520"/>
                    <a:gd name="T18" fmla="*/ 0 w 2275"/>
                    <a:gd name="T19" fmla="*/ 0 h 5520"/>
                    <a:gd name="T20" fmla="*/ 0 w 2275"/>
                    <a:gd name="T21" fmla="*/ 7 h 5520"/>
                    <a:gd name="T22" fmla="*/ 851 w 2275"/>
                    <a:gd name="T23" fmla="*/ 1385 h 5520"/>
                    <a:gd name="T24" fmla="*/ 0 w 2275"/>
                    <a:gd name="T25" fmla="*/ 2763 h 5520"/>
                    <a:gd name="T26" fmla="*/ 851 w 2275"/>
                    <a:gd name="T27" fmla="*/ 4142 h 5520"/>
                    <a:gd name="T28" fmla="*/ 0 w 2275"/>
                    <a:gd name="T29" fmla="*/ 5520 h 5520"/>
                    <a:gd name="T30" fmla="*/ 335 w 2275"/>
                    <a:gd name="T31" fmla="*/ 5520 h 5520"/>
                    <a:gd name="T32" fmla="*/ 1138 w 2275"/>
                    <a:gd name="T33" fmla="*/ 4347 h 5520"/>
                    <a:gd name="T34" fmla="*/ 1940 w 2275"/>
                    <a:gd name="T35" fmla="*/ 5520 h 5520"/>
                    <a:gd name="T36" fmla="*/ 2275 w 2275"/>
                    <a:gd name="T37" fmla="*/ 5520 h 5520"/>
                    <a:gd name="T38" fmla="*/ 1424 w 2275"/>
                    <a:gd name="T39" fmla="*/ 4142 h 5520"/>
                    <a:gd name="T40" fmla="*/ 2275 w 2275"/>
                    <a:gd name="T41" fmla="*/ 2763 h 5520"/>
                    <a:gd name="T42" fmla="*/ 1138 w 2275"/>
                    <a:gd name="T43" fmla="*/ 3936 h 5520"/>
                    <a:gd name="T44" fmla="*/ 335 w 2275"/>
                    <a:gd name="T45" fmla="*/ 2763 h 5520"/>
                    <a:gd name="T46" fmla="*/ 1137 w 2275"/>
                    <a:gd name="T47" fmla="*/ 1590 h 5520"/>
                    <a:gd name="T48" fmla="*/ 1940 w 2275"/>
                    <a:gd name="T49" fmla="*/ 2763 h 5520"/>
                    <a:gd name="T50" fmla="*/ 1138 w 2275"/>
                    <a:gd name="T51" fmla="*/ 3936 h 5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5" h="5520">
                      <a:moveTo>
                        <a:pt x="2275" y="2763"/>
                      </a:moveTo>
                      <a:cubicBezTo>
                        <a:pt x="2275" y="2087"/>
                        <a:pt x="1855" y="1702"/>
                        <a:pt x="1424" y="1385"/>
                      </a:cubicBezTo>
                      <a:cubicBezTo>
                        <a:pt x="1855" y="1068"/>
                        <a:pt x="2275" y="683"/>
                        <a:pt x="2275" y="6"/>
                      </a:cubicBezTo>
                      <a:cubicBezTo>
                        <a:pt x="2275" y="4"/>
                        <a:pt x="2275" y="2"/>
                        <a:pt x="2275" y="0"/>
                      </a:cubicBezTo>
                      <a:cubicBezTo>
                        <a:pt x="1940" y="0"/>
                        <a:pt x="1940" y="0"/>
                        <a:pt x="1940" y="0"/>
                      </a:cubicBezTo>
                      <a:cubicBezTo>
                        <a:pt x="1940" y="2"/>
                        <a:pt x="1940" y="4"/>
                        <a:pt x="1940" y="6"/>
                      </a:cubicBezTo>
                      <a:cubicBezTo>
                        <a:pt x="1940" y="569"/>
                        <a:pt x="1578" y="864"/>
                        <a:pt x="1137" y="1180"/>
                      </a:cubicBezTo>
                      <a:cubicBezTo>
                        <a:pt x="697" y="864"/>
                        <a:pt x="335" y="569"/>
                        <a:pt x="335" y="7"/>
                      </a:cubicBezTo>
                      <a:cubicBezTo>
                        <a:pt x="335" y="5"/>
                        <a:pt x="335" y="2"/>
                        <a:pt x="335" y="0"/>
                      </a:cubicBezTo>
                      <a:cubicBezTo>
                        <a:pt x="0" y="0"/>
                        <a:pt x="0" y="0"/>
                        <a:pt x="0" y="0"/>
                      </a:cubicBezTo>
                      <a:cubicBezTo>
                        <a:pt x="0" y="2"/>
                        <a:pt x="0" y="5"/>
                        <a:pt x="0" y="7"/>
                      </a:cubicBezTo>
                      <a:cubicBezTo>
                        <a:pt x="0" y="683"/>
                        <a:pt x="420" y="1068"/>
                        <a:pt x="851" y="1385"/>
                      </a:cubicBezTo>
                      <a:cubicBezTo>
                        <a:pt x="420" y="1702"/>
                        <a:pt x="0" y="2087"/>
                        <a:pt x="0" y="2763"/>
                      </a:cubicBezTo>
                      <a:cubicBezTo>
                        <a:pt x="0" y="3439"/>
                        <a:pt x="420" y="3825"/>
                        <a:pt x="851" y="4142"/>
                      </a:cubicBezTo>
                      <a:cubicBezTo>
                        <a:pt x="420" y="4459"/>
                        <a:pt x="0" y="4844"/>
                        <a:pt x="0" y="5520"/>
                      </a:cubicBezTo>
                      <a:cubicBezTo>
                        <a:pt x="335" y="5520"/>
                        <a:pt x="335" y="5520"/>
                        <a:pt x="335" y="5520"/>
                      </a:cubicBezTo>
                      <a:cubicBezTo>
                        <a:pt x="335" y="4958"/>
                        <a:pt x="697" y="4662"/>
                        <a:pt x="1138" y="4347"/>
                      </a:cubicBezTo>
                      <a:cubicBezTo>
                        <a:pt x="1578" y="4662"/>
                        <a:pt x="1940" y="4958"/>
                        <a:pt x="1940" y="5520"/>
                      </a:cubicBezTo>
                      <a:cubicBezTo>
                        <a:pt x="2275" y="5520"/>
                        <a:pt x="2275" y="5520"/>
                        <a:pt x="2275" y="5520"/>
                      </a:cubicBezTo>
                      <a:cubicBezTo>
                        <a:pt x="2275" y="4844"/>
                        <a:pt x="1855" y="4459"/>
                        <a:pt x="1424" y="4142"/>
                      </a:cubicBezTo>
                      <a:cubicBezTo>
                        <a:pt x="1855" y="3824"/>
                        <a:pt x="2275" y="3439"/>
                        <a:pt x="2275" y="2763"/>
                      </a:cubicBezTo>
                      <a:close/>
                      <a:moveTo>
                        <a:pt x="1138" y="3936"/>
                      </a:moveTo>
                      <a:cubicBezTo>
                        <a:pt x="697" y="3621"/>
                        <a:pt x="335" y="3325"/>
                        <a:pt x="335" y="2763"/>
                      </a:cubicBezTo>
                      <a:cubicBezTo>
                        <a:pt x="335" y="2201"/>
                        <a:pt x="697" y="1906"/>
                        <a:pt x="1137" y="1590"/>
                      </a:cubicBezTo>
                      <a:cubicBezTo>
                        <a:pt x="1578" y="1906"/>
                        <a:pt x="1940" y="2201"/>
                        <a:pt x="1940" y="2763"/>
                      </a:cubicBezTo>
                      <a:cubicBezTo>
                        <a:pt x="1940" y="3325"/>
                        <a:pt x="1578" y="3621"/>
                        <a:pt x="1138" y="39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3" name="Freeform 81">
                  <a:extLst>
                    <a:ext uri="{FF2B5EF4-FFF2-40B4-BE49-F238E27FC236}">
                      <a16:creationId xmlns:a16="http://schemas.microsoft.com/office/drawing/2014/main" id="{A811552A-FC71-4EC8-B571-84B9293E14EA}"/>
                    </a:ext>
                  </a:extLst>
                </p:cNvPr>
                <p:cNvSpPr>
                  <a:spLocks/>
                </p:cNvSpPr>
                <p:nvPr/>
              </p:nvSpPr>
              <p:spPr bwMode="auto">
                <a:xfrm>
                  <a:off x="-925513" y="2874963"/>
                  <a:ext cx="441325" cy="58737"/>
                </a:xfrm>
                <a:custGeom>
                  <a:avLst/>
                  <a:gdLst>
                    <a:gd name="T0" fmla="*/ 1403 w 1501"/>
                    <a:gd name="T1" fmla="*/ 0 h 195"/>
                    <a:gd name="T2" fmla="*/ 97 w 1501"/>
                    <a:gd name="T3" fmla="*/ 0 h 195"/>
                    <a:gd name="T4" fmla="*/ 0 w 1501"/>
                    <a:gd name="T5" fmla="*/ 98 h 195"/>
                    <a:gd name="T6" fmla="*/ 97 w 1501"/>
                    <a:gd name="T7" fmla="*/ 195 h 195"/>
                    <a:gd name="T8" fmla="*/ 1403 w 1501"/>
                    <a:gd name="T9" fmla="*/ 195 h 195"/>
                    <a:gd name="T10" fmla="*/ 1501 w 1501"/>
                    <a:gd name="T11" fmla="*/ 98 h 195"/>
                    <a:gd name="T12" fmla="*/ 1403 w 1501"/>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1501" h="195">
                      <a:moveTo>
                        <a:pt x="1403" y="0"/>
                      </a:moveTo>
                      <a:cubicBezTo>
                        <a:pt x="97" y="0"/>
                        <a:pt x="97" y="0"/>
                        <a:pt x="97" y="0"/>
                      </a:cubicBezTo>
                      <a:cubicBezTo>
                        <a:pt x="43" y="0"/>
                        <a:pt x="0" y="44"/>
                        <a:pt x="0" y="98"/>
                      </a:cubicBezTo>
                      <a:cubicBezTo>
                        <a:pt x="0" y="152"/>
                        <a:pt x="43" y="195"/>
                        <a:pt x="97" y="195"/>
                      </a:cubicBezTo>
                      <a:cubicBezTo>
                        <a:pt x="1403" y="195"/>
                        <a:pt x="1403" y="195"/>
                        <a:pt x="1403" y="195"/>
                      </a:cubicBezTo>
                      <a:cubicBezTo>
                        <a:pt x="1457" y="195"/>
                        <a:pt x="1501" y="152"/>
                        <a:pt x="1501" y="98"/>
                      </a:cubicBezTo>
                      <a:cubicBezTo>
                        <a:pt x="1501" y="44"/>
                        <a:pt x="1457" y="0"/>
                        <a:pt x="14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4" name="Freeform 82">
                  <a:extLst>
                    <a:ext uri="{FF2B5EF4-FFF2-40B4-BE49-F238E27FC236}">
                      <a16:creationId xmlns:a16="http://schemas.microsoft.com/office/drawing/2014/main" id="{30184088-9FC1-4B35-AA95-A0AAC819A51B}"/>
                    </a:ext>
                  </a:extLst>
                </p:cNvPr>
                <p:cNvSpPr>
                  <a:spLocks/>
                </p:cNvSpPr>
                <p:nvPr/>
              </p:nvSpPr>
              <p:spPr bwMode="auto">
                <a:xfrm>
                  <a:off x="-896938" y="2767013"/>
                  <a:ext cx="384175" cy="53975"/>
                </a:xfrm>
                <a:custGeom>
                  <a:avLst/>
                  <a:gdLst>
                    <a:gd name="T0" fmla="*/ 91 w 1309"/>
                    <a:gd name="T1" fmla="*/ 181 h 181"/>
                    <a:gd name="T2" fmla="*/ 1218 w 1309"/>
                    <a:gd name="T3" fmla="*/ 181 h 181"/>
                    <a:gd name="T4" fmla="*/ 1309 w 1309"/>
                    <a:gd name="T5" fmla="*/ 91 h 181"/>
                    <a:gd name="T6" fmla="*/ 1218 w 1309"/>
                    <a:gd name="T7" fmla="*/ 0 h 181"/>
                    <a:gd name="T8" fmla="*/ 91 w 1309"/>
                    <a:gd name="T9" fmla="*/ 0 h 181"/>
                    <a:gd name="T10" fmla="*/ 0 w 1309"/>
                    <a:gd name="T11" fmla="*/ 91 h 181"/>
                    <a:gd name="T12" fmla="*/ 91 w 1309"/>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309" h="181">
                      <a:moveTo>
                        <a:pt x="91" y="181"/>
                      </a:moveTo>
                      <a:cubicBezTo>
                        <a:pt x="1218" y="181"/>
                        <a:pt x="1218" y="181"/>
                        <a:pt x="1218" y="181"/>
                      </a:cubicBezTo>
                      <a:cubicBezTo>
                        <a:pt x="1268" y="181"/>
                        <a:pt x="1309" y="141"/>
                        <a:pt x="1309" y="91"/>
                      </a:cubicBezTo>
                      <a:cubicBezTo>
                        <a:pt x="1309" y="41"/>
                        <a:pt x="1268" y="0"/>
                        <a:pt x="1218" y="0"/>
                      </a:cubicBezTo>
                      <a:cubicBezTo>
                        <a:pt x="91" y="0"/>
                        <a:pt x="91" y="0"/>
                        <a:pt x="91" y="0"/>
                      </a:cubicBezTo>
                      <a:cubicBezTo>
                        <a:pt x="41" y="0"/>
                        <a:pt x="0" y="41"/>
                        <a:pt x="0" y="91"/>
                      </a:cubicBezTo>
                      <a:cubicBezTo>
                        <a:pt x="0" y="141"/>
                        <a:pt x="41" y="181"/>
                        <a:pt x="9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5" name="Freeform 84">
                  <a:extLst>
                    <a:ext uri="{FF2B5EF4-FFF2-40B4-BE49-F238E27FC236}">
                      <a16:creationId xmlns:a16="http://schemas.microsoft.com/office/drawing/2014/main" id="{D4D4F6ED-2B80-4939-8E32-5BC850AFA128}"/>
                    </a:ext>
                  </a:extLst>
                </p:cNvPr>
                <p:cNvSpPr>
                  <a:spLocks/>
                </p:cNvSpPr>
                <p:nvPr/>
              </p:nvSpPr>
              <p:spPr bwMode="auto">
                <a:xfrm>
                  <a:off x="-827088" y="2662238"/>
                  <a:ext cx="244475" cy="42862"/>
                </a:xfrm>
                <a:custGeom>
                  <a:avLst/>
                  <a:gdLst>
                    <a:gd name="T0" fmla="*/ 71 w 827"/>
                    <a:gd name="T1" fmla="*/ 141 h 141"/>
                    <a:gd name="T2" fmla="*/ 756 w 827"/>
                    <a:gd name="T3" fmla="*/ 141 h 141"/>
                    <a:gd name="T4" fmla="*/ 827 w 827"/>
                    <a:gd name="T5" fmla="*/ 71 h 141"/>
                    <a:gd name="T6" fmla="*/ 756 w 827"/>
                    <a:gd name="T7" fmla="*/ 0 h 141"/>
                    <a:gd name="T8" fmla="*/ 71 w 827"/>
                    <a:gd name="T9" fmla="*/ 0 h 141"/>
                    <a:gd name="T10" fmla="*/ 0 w 827"/>
                    <a:gd name="T11" fmla="*/ 71 h 141"/>
                    <a:gd name="T12" fmla="*/ 71 w 827"/>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827" h="141">
                      <a:moveTo>
                        <a:pt x="71" y="141"/>
                      </a:moveTo>
                      <a:cubicBezTo>
                        <a:pt x="756" y="141"/>
                        <a:pt x="756" y="141"/>
                        <a:pt x="756" y="141"/>
                      </a:cubicBezTo>
                      <a:cubicBezTo>
                        <a:pt x="795" y="141"/>
                        <a:pt x="827" y="110"/>
                        <a:pt x="827" y="71"/>
                      </a:cubicBezTo>
                      <a:cubicBezTo>
                        <a:pt x="827" y="32"/>
                        <a:pt x="795" y="0"/>
                        <a:pt x="756" y="0"/>
                      </a:cubicBezTo>
                      <a:cubicBezTo>
                        <a:pt x="71" y="0"/>
                        <a:pt x="71" y="0"/>
                        <a:pt x="71" y="0"/>
                      </a:cubicBezTo>
                      <a:cubicBezTo>
                        <a:pt x="32" y="0"/>
                        <a:pt x="0" y="32"/>
                        <a:pt x="0" y="71"/>
                      </a:cubicBezTo>
                      <a:cubicBezTo>
                        <a:pt x="0" y="110"/>
                        <a:pt x="32" y="141"/>
                        <a:pt x="71"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6" name="Freeform 85">
                  <a:extLst>
                    <a:ext uri="{FF2B5EF4-FFF2-40B4-BE49-F238E27FC236}">
                      <a16:creationId xmlns:a16="http://schemas.microsoft.com/office/drawing/2014/main" id="{4E2E4A76-351A-4AD6-B9F9-5F50A3848EFB}"/>
                    </a:ext>
                  </a:extLst>
                </p:cNvPr>
                <p:cNvSpPr>
                  <a:spLocks/>
                </p:cNvSpPr>
                <p:nvPr/>
              </p:nvSpPr>
              <p:spPr bwMode="auto">
                <a:xfrm>
                  <a:off x="-896938" y="3617913"/>
                  <a:ext cx="384175" cy="53975"/>
                </a:xfrm>
                <a:custGeom>
                  <a:avLst/>
                  <a:gdLst>
                    <a:gd name="T0" fmla="*/ 1218 w 1309"/>
                    <a:gd name="T1" fmla="*/ 0 h 182"/>
                    <a:gd name="T2" fmla="*/ 91 w 1309"/>
                    <a:gd name="T3" fmla="*/ 0 h 182"/>
                    <a:gd name="T4" fmla="*/ 0 w 1309"/>
                    <a:gd name="T5" fmla="*/ 91 h 182"/>
                    <a:gd name="T6" fmla="*/ 91 w 1309"/>
                    <a:gd name="T7" fmla="*/ 182 h 182"/>
                    <a:gd name="T8" fmla="*/ 1218 w 1309"/>
                    <a:gd name="T9" fmla="*/ 182 h 182"/>
                    <a:gd name="T10" fmla="*/ 1309 w 1309"/>
                    <a:gd name="T11" fmla="*/ 91 h 182"/>
                    <a:gd name="T12" fmla="*/ 1218 w 1309"/>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309" h="182">
                      <a:moveTo>
                        <a:pt x="1218" y="0"/>
                      </a:moveTo>
                      <a:cubicBezTo>
                        <a:pt x="91" y="0"/>
                        <a:pt x="91" y="0"/>
                        <a:pt x="91" y="0"/>
                      </a:cubicBezTo>
                      <a:cubicBezTo>
                        <a:pt x="41" y="0"/>
                        <a:pt x="0" y="41"/>
                        <a:pt x="0" y="91"/>
                      </a:cubicBezTo>
                      <a:cubicBezTo>
                        <a:pt x="0" y="141"/>
                        <a:pt x="41" y="182"/>
                        <a:pt x="91" y="182"/>
                      </a:cubicBezTo>
                      <a:cubicBezTo>
                        <a:pt x="1218" y="182"/>
                        <a:pt x="1218" y="182"/>
                        <a:pt x="1218" y="182"/>
                      </a:cubicBezTo>
                      <a:cubicBezTo>
                        <a:pt x="1268" y="182"/>
                        <a:pt x="1309" y="141"/>
                        <a:pt x="1309" y="91"/>
                      </a:cubicBezTo>
                      <a:cubicBezTo>
                        <a:pt x="1309" y="41"/>
                        <a:pt x="1268" y="0"/>
                        <a:pt x="12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7" name="Freeform 86">
                  <a:extLst>
                    <a:ext uri="{FF2B5EF4-FFF2-40B4-BE49-F238E27FC236}">
                      <a16:creationId xmlns:a16="http://schemas.microsoft.com/office/drawing/2014/main" id="{200F38C0-880F-4A01-AC50-42EFC49600D8}"/>
                    </a:ext>
                  </a:extLst>
                </p:cNvPr>
                <p:cNvSpPr>
                  <a:spLocks/>
                </p:cNvSpPr>
                <p:nvPr/>
              </p:nvSpPr>
              <p:spPr bwMode="auto">
                <a:xfrm>
                  <a:off x="-827088" y="3513138"/>
                  <a:ext cx="244475" cy="42862"/>
                </a:xfrm>
                <a:custGeom>
                  <a:avLst/>
                  <a:gdLst>
                    <a:gd name="T0" fmla="*/ 756 w 827"/>
                    <a:gd name="T1" fmla="*/ 142 h 142"/>
                    <a:gd name="T2" fmla="*/ 827 w 827"/>
                    <a:gd name="T3" fmla="*/ 71 h 142"/>
                    <a:gd name="T4" fmla="*/ 756 w 827"/>
                    <a:gd name="T5" fmla="*/ 0 h 142"/>
                    <a:gd name="T6" fmla="*/ 71 w 827"/>
                    <a:gd name="T7" fmla="*/ 0 h 142"/>
                    <a:gd name="T8" fmla="*/ 0 w 827"/>
                    <a:gd name="T9" fmla="*/ 71 h 142"/>
                    <a:gd name="T10" fmla="*/ 71 w 827"/>
                    <a:gd name="T11" fmla="*/ 142 h 142"/>
                    <a:gd name="T12" fmla="*/ 756 w 827"/>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827" h="142">
                      <a:moveTo>
                        <a:pt x="756" y="142"/>
                      </a:moveTo>
                      <a:cubicBezTo>
                        <a:pt x="795" y="142"/>
                        <a:pt x="827" y="110"/>
                        <a:pt x="827" y="71"/>
                      </a:cubicBezTo>
                      <a:cubicBezTo>
                        <a:pt x="827" y="32"/>
                        <a:pt x="795" y="0"/>
                        <a:pt x="756" y="0"/>
                      </a:cubicBezTo>
                      <a:cubicBezTo>
                        <a:pt x="71" y="0"/>
                        <a:pt x="71" y="0"/>
                        <a:pt x="71" y="0"/>
                      </a:cubicBezTo>
                      <a:cubicBezTo>
                        <a:pt x="32" y="0"/>
                        <a:pt x="0" y="32"/>
                        <a:pt x="0" y="71"/>
                      </a:cubicBezTo>
                      <a:cubicBezTo>
                        <a:pt x="0" y="110"/>
                        <a:pt x="32" y="142"/>
                        <a:pt x="71" y="142"/>
                      </a:cubicBezTo>
                      <a:lnTo>
                        <a:pt x="756"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8" name="Freeform 87">
                  <a:extLst>
                    <a:ext uri="{FF2B5EF4-FFF2-40B4-BE49-F238E27FC236}">
                      <a16:creationId xmlns:a16="http://schemas.microsoft.com/office/drawing/2014/main" id="{696039DF-F9E8-47E7-8E41-4009DFAFDF42}"/>
                    </a:ext>
                  </a:extLst>
                </p:cNvPr>
                <p:cNvSpPr>
                  <a:spLocks/>
                </p:cNvSpPr>
                <p:nvPr/>
              </p:nvSpPr>
              <p:spPr bwMode="auto">
                <a:xfrm>
                  <a:off x="-827088" y="3103563"/>
                  <a:ext cx="244475" cy="42862"/>
                </a:xfrm>
                <a:custGeom>
                  <a:avLst/>
                  <a:gdLst>
                    <a:gd name="T0" fmla="*/ 756 w 827"/>
                    <a:gd name="T1" fmla="*/ 0 h 141"/>
                    <a:gd name="T2" fmla="*/ 71 w 827"/>
                    <a:gd name="T3" fmla="*/ 0 h 141"/>
                    <a:gd name="T4" fmla="*/ 0 w 827"/>
                    <a:gd name="T5" fmla="*/ 71 h 141"/>
                    <a:gd name="T6" fmla="*/ 71 w 827"/>
                    <a:gd name="T7" fmla="*/ 141 h 141"/>
                    <a:gd name="T8" fmla="*/ 756 w 827"/>
                    <a:gd name="T9" fmla="*/ 141 h 141"/>
                    <a:gd name="T10" fmla="*/ 827 w 827"/>
                    <a:gd name="T11" fmla="*/ 71 h 141"/>
                    <a:gd name="T12" fmla="*/ 756 w 827"/>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827" h="141">
                      <a:moveTo>
                        <a:pt x="756" y="0"/>
                      </a:moveTo>
                      <a:cubicBezTo>
                        <a:pt x="71" y="0"/>
                        <a:pt x="71" y="0"/>
                        <a:pt x="71" y="0"/>
                      </a:cubicBezTo>
                      <a:cubicBezTo>
                        <a:pt x="32" y="0"/>
                        <a:pt x="0" y="32"/>
                        <a:pt x="0" y="71"/>
                      </a:cubicBezTo>
                      <a:cubicBezTo>
                        <a:pt x="0" y="110"/>
                        <a:pt x="32" y="141"/>
                        <a:pt x="71" y="141"/>
                      </a:cubicBezTo>
                      <a:cubicBezTo>
                        <a:pt x="756" y="141"/>
                        <a:pt x="756" y="141"/>
                        <a:pt x="756" y="141"/>
                      </a:cubicBezTo>
                      <a:cubicBezTo>
                        <a:pt x="795" y="141"/>
                        <a:pt x="827" y="110"/>
                        <a:pt x="827" y="71"/>
                      </a:cubicBezTo>
                      <a:cubicBezTo>
                        <a:pt x="827" y="32"/>
                        <a:pt x="795" y="0"/>
                        <a:pt x="7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09" name="Freeform 88">
                  <a:extLst>
                    <a:ext uri="{FF2B5EF4-FFF2-40B4-BE49-F238E27FC236}">
                      <a16:creationId xmlns:a16="http://schemas.microsoft.com/office/drawing/2014/main" id="{64F4EC63-55D9-418A-BF91-1E64B5D489F6}"/>
                    </a:ext>
                  </a:extLst>
                </p:cNvPr>
                <p:cNvSpPr>
                  <a:spLocks/>
                </p:cNvSpPr>
                <p:nvPr/>
              </p:nvSpPr>
              <p:spPr bwMode="auto">
                <a:xfrm>
                  <a:off x="-896938" y="2987675"/>
                  <a:ext cx="384175" cy="53975"/>
                </a:xfrm>
                <a:custGeom>
                  <a:avLst/>
                  <a:gdLst>
                    <a:gd name="T0" fmla="*/ 1218 w 1309"/>
                    <a:gd name="T1" fmla="*/ 0 h 181"/>
                    <a:gd name="T2" fmla="*/ 91 w 1309"/>
                    <a:gd name="T3" fmla="*/ 0 h 181"/>
                    <a:gd name="T4" fmla="*/ 0 w 1309"/>
                    <a:gd name="T5" fmla="*/ 91 h 181"/>
                    <a:gd name="T6" fmla="*/ 91 w 1309"/>
                    <a:gd name="T7" fmla="*/ 181 h 181"/>
                    <a:gd name="T8" fmla="*/ 1218 w 1309"/>
                    <a:gd name="T9" fmla="*/ 181 h 181"/>
                    <a:gd name="T10" fmla="*/ 1309 w 1309"/>
                    <a:gd name="T11" fmla="*/ 91 h 181"/>
                    <a:gd name="T12" fmla="*/ 1218 w 1309"/>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309" h="181">
                      <a:moveTo>
                        <a:pt x="1218" y="0"/>
                      </a:moveTo>
                      <a:cubicBezTo>
                        <a:pt x="91" y="0"/>
                        <a:pt x="91" y="0"/>
                        <a:pt x="91" y="0"/>
                      </a:cubicBezTo>
                      <a:cubicBezTo>
                        <a:pt x="41" y="0"/>
                        <a:pt x="0" y="41"/>
                        <a:pt x="0" y="91"/>
                      </a:cubicBezTo>
                      <a:cubicBezTo>
                        <a:pt x="0" y="141"/>
                        <a:pt x="41" y="181"/>
                        <a:pt x="91" y="181"/>
                      </a:cubicBezTo>
                      <a:cubicBezTo>
                        <a:pt x="1218" y="181"/>
                        <a:pt x="1218" y="181"/>
                        <a:pt x="1218" y="181"/>
                      </a:cubicBezTo>
                      <a:cubicBezTo>
                        <a:pt x="1268" y="181"/>
                        <a:pt x="1309" y="141"/>
                        <a:pt x="1309" y="91"/>
                      </a:cubicBezTo>
                      <a:cubicBezTo>
                        <a:pt x="1309" y="41"/>
                        <a:pt x="1268" y="0"/>
                        <a:pt x="12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10" name="Freeform 89">
                  <a:extLst>
                    <a:ext uri="{FF2B5EF4-FFF2-40B4-BE49-F238E27FC236}">
                      <a16:creationId xmlns:a16="http://schemas.microsoft.com/office/drawing/2014/main" id="{B3EA8C35-9B8B-4933-AB6B-BA8179361371}"/>
                    </a:ext>
                  </a:extLst>
                </p:cNvPr>
                <p:cNvSpPr>
                  <a:spLocks/>
                </p:cNvSpPr>
                <p:nvPr/>
              </p:nvSpPr>
              <p:spPr bwMode="auto">
                <a:xfrm>
                  <a:off x="-827088" y="2266950"/>
                  <a:ext cx="244475" cy="41275"/>
                </a:xfrm>
                <a:custGeom>
                  <a:avLst/>
                  <a:gdLst>
                    <a:gd name="T0" fmla="*/ 71 w 827"/>
                    <a:gd name="T1" fmla="*/ 0 h 142"/>
                    <a:gd name="T2" fmla="*/ 0 w 827"/>
                    <a:gd name="T3" fmla="*/ 71 h 142"/>
                    <a:gd name="T4" fmla="*/ 71 w 827"/>
                    <a:gd name="T5" fmla="*/ 142 h 142"/>
                    <a:gd name="T6" fmla="*/ 756 w 827"/>
                    <a:gd name="T7" fmla="*/ 142 h 142"/>
                    <a:gd name="T8" fmla="*/ 827 w 827"/>
                    <a:gd name="T9" fmla="*/ 71 h 142"/>
                    <a:gd name="T10" fmla="*/ 756 w 827"/>
                    <a:gd name="T11" fmla="*/ 0 h 142"/>
                    <a:gd name="T12" fmla="*/ 71 w 827"/>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827" h="142">
                      <a:moveTo>
                        <a:pt x="71" y="0"/>
                      </a:moveTo>
                      <a:cubicBezTo>
                        <a:pt x="32" y="0"/>
                        <a:pt x="0" y="32"/>
                        <a:pt x="0" y="71"/>
                      </a:cubicBezTo>
                      <a:cubicBezTo>
                        <a:pt x="0" y="110"/>
                        <a:pt x="32" y="142"/>
                        <a:pt x="71" y="142"/>
                      </a:cubicBezTo>
                      <a:cubicBezTo>
                        <a:pt x="756" y="142"/>
                        <a:pt x="756" y="142"/>
                        <a:pt x="756" y="142"/>
                      </a:cubicBezTo>
                      <a:cubicBezTo>
                        <a:pt x="795" y="142"/>
                        <a:pt x="827" y="110"/>
                        <a:pt x="827" y="71"/>
                      </a:cubicBezTo>
                      <a:cubicBezTo>
                        <a:pt x="827" y="32"/>
                        <a:pt x="795" y="0"/>
                        <a:pt x="756" y="0"/>
                      </a:cubicBez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11" name="Freeform 90">
                  <a:extLst>
                    <a:ext uri="{FF2B5EF4-FFF2-40B4-BE49-F238E27FC236}">
                      <a16:creationId xmlns:a16="http://schemas.microsoft.com/office/drawing/2014/main" id="{9C9D8EAD-4864-4CB6-B344-9D98CCDD49C6}"/>
                    </a:ext>
                  </a:extLst>
                </p:cNvPr>
                <p:cNvSpPr>
                  <a:spLocks/>
                </p:cNvSpPr>
                <p:nvPr/>
              </p:nvSpPr>
              <p:spPr bwMode="auto">
                <a:xfrm>
                  <a:off x="-896938" y="2151063"/>
                  <a:ext cx="384175" cy="53975"/>
                </a:xfrm>
                <a:custGeom>
                  <a:avLst/>
                  <a:gdLst>
                    <a:gd name="T0" fmla="*/ 91 w 1309"/>
                    <a:gd name="T1" fmla="*/ 182 h 182"/>
                    <a:gd name="T2" fmla="*/ 1218 w 1309"/>
                    <a:gd name="T3" fmla="*/ 182 h 182"/>
                    <a:gd name="T4" fmla="*/ 1309 w 1309"/>
                    <a:gd name="T5" fmla="*/ 91 h 182"/>
                    <a:gd name="T6" fmla="*/ 1218 w 1309"/>
                    <a:gd name="T7" fmla="*/ 0 h 182"/>
                    <a:gd name="T8" fmla="*/ 91 w 1309"/>
                    <a:gd name="T9" fmla="*/ 0 h 182"/>
                    <a:gd name="T10" fmla="*/ 0 w 1309"/>
                    <a:gd name="T11" fmla="*/ 91 h 182"/>
                    <a:gd name="T12" fmla="*/ 91 w 1309"/>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1309" h="182">
                      <a:moveTo>
                        <a:pt x="91" y="182"/>
                      </a:moveTo>
                      <a:cubicBezTo>
                        <a:pt x="1218" y="182"/>
                        <a:pt x="1218" y="182"/>
                        <a:pt x="1218" y="182"/>
                      </a:cubicBezTo>
                      <a:cubicBezTo>
                        <a:pt x="1268" y="182"/>
                        <a:pt x="1309" y="141"/>
                        <a:pt x="1309" y="91"/>
                      </a:cubicBezTo>
                      <a:cubicBezTo>
                        <a:pt x="1309" y="41"/>
                        <a:pt x="1268" y="0"/>
                        <a:pt x="1218" y="0"/>
                      </a:cubicBezTo>
                      <a:cubicBezTo>
                        <a:pt x="91" y="0"/>
                        <a:pt x="91" y="0"/>
                        <a:pt x="91" y="0"/>
                      </a:cubicBezTo>
                      <a:cubicBezTo>
                        <a:pt x="41" y="0"/>
                        <a:pt x="0" y="41"/>
                        <a:pt x="0" y="91"/>
                      </a:cubicBezTo>
                      <a:cubicBezTo>
                        <a:pt x="0" y="141"/>
                        <a:pt x="41" y="182"/>
                        <a:pt x="91"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sp>
            <p:nvSpPr>
              <p:cNvPr id="68" name="TextBox 45">
                <a:extLst>
                  <a:ext uri="{FF2B5EF4-FFF2-40B4-BE49-F238E27FC236}">
                    <a16:creationId xmlns:a16="http://schemas.microsoft.com/office/drawing/2014/main" id="{49DCB0D8-C3E4-45C1-893F-8D78DBB92F86}"/>
                  </a:ext>
                </a:extLst>
              </p:cNvPr>
              <p:cNvSpPr txBox="1">
                <a:spLocks noChangeArrowheads="1"/>
              </p:cNvSpPr>
              <p:nvPr/>
            </p:nvSpPr>
            <p:spPr bwMode="auto">
              <a:xfrm>
                <a:off x="6657881" y="4424507"/>
                <a:ext cx="1834698" cy="5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Medications</a:t>
                </a:r>
              </a:p>
            </p:txBody>
          </p:sp>
          <p:sp>
            <p:nvSpPr>
              <p:cNvPr id="69" name="Freeform 64">
                <a:extLst>
                  <a:ext uri="{FF2B5EF4-FFF2-40B4-BE49-F238E27FC236}">
                    <a16:creationId xmlns:a16="http://schemas.microsoft.com/office/drawing/2014/main" id="{ABC79EC0-ADF5-48BD-B295-9EEE4C1D4744}"/>
                  </a:ext>
                </a:extLst>
              </p:cNvPr>
              <p:cNvSpPr>
                <a:spLocks/>
              </p:cNvSpPr>
              <p:nvPr/>
            </p:nvSpPr>
            <p:spPr bwMode="auto">
              <a:xfrm>
                <a:off x="7156762" y="3709939"/>
                <a:ext cx="820257" cy="700043"/>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5"/>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70" name="TextBox 37">
                <a:extLst>
                  <a:ext uri="{FF2B5EF4-FFF2-40B4-BE49-F238E27FC236}">
                    <a16:creationId xmlns:a16="http://schemas.microsoft.com/office/drawing/2014/main" id="{8D465930-9906-4F0C-B8DE-BA1C2A00671E}"/>
                  </a:ext>
                </a:extLst>
              </p:cNvPr>
              <p:cNvSpPr txBox="1">
                <a:spLocks noChangeArrowheads="1"/>
              </p:cNvSpPr>
              <p:nvPr/>
            </p:nvSpPr>
            <p:spPr bwMode="auto">
              <a:xfrm>
                <a:off x="2809850" y="4424509"/>
                <a:ext cx="1490810" cy="5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Pancreas</a:t>
                </a:r>
              </a:p>
            </p:txBody>
          </p:sp>
          <p:sp>
            <p:nvSpPr>
              <p:cNvPr id="71" name="Freeform 198">
                <a:extLst>
                  <a:ext uri="{FF2B5EF4-FFF2-40B4-BE49-F238E27FC236}">
                    <a16:creationId xmlns:a16="http://schemas.microsoft.com/office/drawing/2014/main" id="{06A9996B-1F25-4901-869B-BDF002165576}"/>
                  </a:ext>
                </a:extLst>
              </p:cNvPr>
              <p:cNvSpPr>
                <a:spLocks/>
              </p:cNvSpPr>
              <p:nvPr/>
            </p:nvSpPr>
            <p:spPr bwMode="auto">
              <a:xfrm>
                <a:off x="3134440" y="3709580"/>
                <a:ext cx="820799" cy="700765"/>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06295ED1-B3B7-4CD9-8ED1-C9C07305012E}"/>
                  </a:ext>
                </a:extLst>
              </p:cNvPr>
              <p:cNvGrpSpPr/>
              <p:nvPr/>
            </p:nvGrpSpPr>
            <p:grpSpPr>
              <a:xfrm>
                <a:off x="5145600" y="3709579"/>
                <a:ext cx="845976" cy="1232911"/>
                <a:chOff x="5167517" y="3791556"/>
                <a:chExt cx="845976" cy="1450437"/>
              </a:xfrm>
            </p:grpSpPr>
            <p:sp>
              <p:nvSpPr>
                <p:cNvPr id="94" name="TextBox 36">
                  <a:extLst>
                    <a:ext uri="{FF2B5EF4-FFF2-40B4-BE49-F238E27FC236}">
                      <a16:creationId xmlns:a16="http://schemas.microsoft.com/office/drawing/2014/main" id="{3AFBDCB7-E8E3-4BB0-8040-E205CDE82D06}"/>
                    </a:ext>
                  </a:extLst>
                </p:cNvPr>
                <p:cNvSpPr txBox="1">
                  <a:spLocks noChangeArrowheads="1"/>
                </p:cNvSpPr>
                <p:nvPr/>
              </p:nvSpPr>
              <p:spPr bwMode="auto">
                <a:xfrm>
                  <a:off x="5207274" y="4632622"/>
                  <a:ext cx="806219" cy="6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Gut</a:t>
                  </a:r>
                </a:p>
              </p:txBody>
            </p:sp>
            <p:grpSp>
              <p:nvGrpSpPr>
                <p:cNvPr id="95" name="Group 94">
                  <a:extLst>
                    <a:ext uri="{FF2B5EF4-FFF2-40B4-BE49-F238E27FC236}">
                      <a16:creationId xmlns:a16="http://schemas.microsoft.com/office/drawing/2014/main" id="{2454E965-4BB4-4DE2-B226-DB0493823A93}"/>
                    </a:ext>
                  </a:extLst>
                </p:cNvPr>
                <p:cNvGrpSpPr/>
                <p:nvPr/>
              </p:nvGrpSpPr>
              <p:grpSpPr>
                <a:xfrm>
                  <a:off x="5167517" y="3791556"/>
                  <a:ext cx="820801" cy="824400"/>
                  <a:chOff x="5529128" y="3225462"/>
                  <a:chExt cx="820801" cy="824400"/>
                </a:xfrm>
              </p:grpSpPr>
              <p:sp>
                <p:nvSpPr>
                  <p:cNvPr id="96" name="Freeform 198">
                    <a:extLst>
                      <a:ext uri="{FF2B5EF4-FFF2-40B4-BE49-F238E27FC236}">
                        <a16:creationId xmlns:a16="http://schemas.microsoft.com/office/drawing/2014/main" id="{404AC01F-C062-4ACD-A08A-F3527320A595}"/>
                      </a:ext>
                    </a:extLst>
                  </p:cNvPr>
                  <p:cNvSpPr>
                    <a:spLocks/>
                  </p:cNvSpPr>
                  <p:nvPr/>
                </p:nvSpPr>
                <p:spPr bwMode="auto">
                  <a:xfrm>
                    <a:off x="5529128" y="3225462"/>
                    <a:ext cx="820801" cy="824400"/>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7" name="Freeform 313">
                    <a:extLst>
                      <a:ext uri="{FF2B5EF4-FFF2-40B4-BE49-F238E27FC236}">
                        <a16:creationId xmlns:a16="http://schemas.microsoft.com/office/drawing/2014/main" id="{A000FCFC-D8CA-46BD-A010-A3AFBE59187D}"/>
                      </a:ext>
                    </a:extLst>
                  </p:cNvPr>
                  <p:cNvSpPr>
                    <a:spLocks noEditPoints="1"/>
                  </p:cNvSpPr>
                  <p:nvPr/>
                </p:nvSpPr>
                <p:spPr bwMode="auto">
                  <a:xfrm>
                    <a:off x="5657027" y="3269525"/>
                    <a:ext cx="613406" cy="663568"/>
                  </a:xfrm>
                  <a:custGeom>
                    <a:avLst/>
                    <a:gdLst>
                      <a:gd name="T0" fmla="*/ 117 w 344"/>
                      <a:gd name="T1" fmla="*/ 85 h 371"/>
                      <a:gd name="T2" fmla="*/ 107 w 344"/>
                      <a:gd name="T3" fmla="*/ 25 h 371"/>
                      <a:gd name="T4" fmla="*/ 297 w 344"/>
                      <a:gd name="T5" fmla="*/ 55 h 371"/>
                      <a:gd name="T6" fmla="*/ 331 w 344"/>
                      <a:gd name="T7" fmla="*/ 192 h 371"/>
                      <a:gd name="T8" fmla="*/ 289 w 344"/>
                      <a:gd name="T9" fmla="*/ 302 h 371"/>
                      <a:gd name="T10" fmla="*/ 187 w 344"/>
                      <a:gd name="T11" fmla="*/ 348 h 371"/>
                      <a:gd name="T12" fmla="*/ 43 w 344"/>
                      <a:gd name="T13" fmla="*/ 296 h 371"/>
                      <a:gd name="T14" fmla="*/ 2 w 344"/>
                      <a:gd name="T15" fmla="*/ 197 h 371"/>
                      <a:gd name="T16" fmla="*/ 5 w 344"/>
                      <a:gd name="T17" fmla="*/ 100 h 371"/>
                      <a:gd name="T18" fmla="*/ 147 w 344"/>
                      <a:gd name="T19" fmla="*/ 105 h 371"/>
                      <a:gd name="T20" fmla="*/ 119 w 344"/>
                      <a:gd name="T21" fmla="*/ 250 h 371"/>
                      <a:gd name="T22" fmla="*/ 136 w 344"/>
                      <a:gd name="T23" fmla="*/ 283 h 371"/>
                      <a:gd name="T24" fmla="*/ 81 w 344"/>
                      <a:gd name="T25" fmla="*/ 259 h 371"/>
                      <a:gd name="T26" fmla="*/ 72 w 344"/>
                      <a:gd name="T27" fmla="*/ 200 h 371"/>
                      <a:gd name="T28" fmla="*/ 142 w 344"/>
                      <a:gd name="T29" fmla="*/ 234 h 371"/>
                      <a:gd name="T30" fmla="*/ 153 w 344"/>
                      <a:gd name="T31" fmla="*/ 271 h 371"/>
                      <a:gd name="T32" fmla="*/ 96 w 344"/>
                      <a:gd name="T33" fmla="*/ 302 h 371"/>
                      <a:gd name="T34" fmla="*/ 78 w 344"/>
                      <a:gd name="T35" fmla="*/ 316 h 371"/>
                      <a:gd name="T36" fmla="*/ 170 w 344"/>
                      <a:gd name="T37" fmla="*/ 276 h 371"/>
                      <a:gd name="T38" fmla="*/ 80 w 344"/>
                      <a:gd name="T39" fmla="*/ 184 h 371"/>
                      <a:gd name="T40" fmla="*/ 53 w 344"/>
                      <a:gd name="T41" fmla="*/ 251 h 371"/>
                      <a:gd name="T42" fmla="*/ 181 w 344"/>
                      <a:gd name="T43" fmla="*/ 256 h 371"/>
                      <a:gd name="T44" fmla="*/ 220 w 344"/>
                      <a:gd name="T45" fmla="*/ 307 h 371"/>
                      <a:gd name="T46" fmla="*/ 281 w 344"/>
                      <a:gd name="T47" fmla="*/ 259 h 371"/>
                      <a:gd name="T48" fmla="*/ 315 w 344"/>
                      <a:gd name="T49" fmla="*/ 191 h 371"/>
                      <a:gd name="T50" fmla="*/ 218 w 344"/>
                      <a:gd name="T51" fmla="*/ 251 h 371"/>
                      <a:gd name="T52" fmla="*/ 274 w 344"/>
                      <a:gd name="T53" fmla="*/ 221 h 371"/>
                      <a:gd name="T54" fmla="*/ 270 w 344"/>
                      <a:gd name="T55" fmla="*/ 241 h 371"/>
                      <a:gd name="T56" fmla="*/ 239 w 344"/>
                      <a:gd name="T57" fmla="*/ 288 h 371"/>
                      <a:gd name="T58" fmla="*/ 192 w 344"/>
                      <a:gd name="T59" fmla="*/ 280 h 371"/>
                      <a:gd name="T60" fmla="*/ 195 w 344"/>
                      <a:gd name="T61" fmla="*/ 248 h 371"/>
                      <a:gd name="T62" fmla="*/ 196 w 344"/>
                      <a:gd name="T63" fmla="*/ 194 h 371"/>
                      <a:gd name="T64" fmla="*/ 268 w 344"/>
                      <a:gd name="T65" fmla="*/ 136 h 371"/>
                      <a:gd name="T66" fmla="*/ 211 w 344"/>
                      <a:gd name="T67" fmla="*/ 104 h 371"/>
                      <a:gd name="T68" fmla="*/ 237 w 344"/>
                      <a:gd name="T69" fmla="*/ 169 h 371"/>
                      <a:gd name="T70" fmla="*/ 191 w 344"/>
                      <a:gd name="T71" fmla="*/ 105 h 371"/>
                      <a:gd name="T72" fmla="*/ 157 w 344"/>
                      <a:gd name="T73" fmla="*/ 170 h 371"/>
                      <a:gd name="T74" fmla="*/ 121 w 344"/>
                      <a:gd name="T75" fmla="*/ 170 h 371"/>
                      <a:gd name="T76" fmla="*/ 184 w 344"/>
                      <a:gd name="T77" fmla="*/ 160 h 371"/>
                      <a:gd name="T78" fmla="*/ 180 w 344"/>
                      <a:gd name="T79" fmla="*/ 115 h 371"/>
                      <a:gd name="T80" fmla="*/ 206 w 344"/>
                      <a:gd name="T81" fmla="*/ 187 h 371"/>
                      <a:gd name="T82" fmla="*/ 241 w 344"/>
                      <a:gd name="T83" fmla="*/ 123 h 371"/>
                      <a:gd name="T84" fmla="*/ 253 w 344"/>
                      <a:gd name="T85" fmla="*/ 133 h 371"/>
                      <a:gd name="T86" fmla="*/ 148 w 344"/>
                      <a:gd name="T87" fmla="*/ 70 h 371"/>
                      <a:gd name="T88" fmla="*/ 273 w 344"/>
                      <a:gd name="T89" fmla="*/ 80 h 371"/>
                      <a:gd name="T90" fmla="*/ 289 w 344"/>
                      <a:gd name="T91" fmla="*/ 176 h 371"/>
                      <a:gd name="T92" fmla="*/ 295 w 344"/>
                      <a:gd name="T93" fmla="*/ 106 h 371"/>
                      <a:gd name="T94" fmla="*/ 264 w 344"/>
                      <a:gd name="T95" fmla="*/ 178 h 371"/>
                      <a:gd name="T96" fmla="*/ 312 w 344"/>
                      <a:gd name="T97" fmla="*/ 155 h 371"/>
                      <a:gd name="T98" fmla="*/ 267 w 344"/>
                      <a:gd name="T99" fmla="*/ 69 h 371"/>
                      <a:gd name="T100" fmla="*/ 96 w 344"/>
                      <a:gd name="T101" fmla="*/ 14 h 371"/>
                      <a:gd name="T102" fmla="*/ 46 w 344"/>
                      <a:gd name="T103" fmla="*/ 167 h 371"/>
                      <a:gd name="T104" fmla="*/ 141 w 344"/>
                      <a:gd name="T105" fmla="*/ 128 h 371"/>
                      <a:gd name="T106" fmla="*/ 30 w 344"/>
                      <a:gd name="T107" fmla="*/ 87 h 371"/>
                      <a:gd name="T108" fmla="*/ 58 w 344"/>
                      <a:gd name="T109" fmla="*/ 286 h 371"/>
                      <a:gd name="T110" fmla="*/ 40 w 344"/>
                      <a:gd name="T111" fmla="*/ 181 h 371"/>
                      <a:gd name="T112" fmla="*/ 26 w 344"/>
                      <a:gd name="T113" fmla="*/ 256 h 371"/>
                      <a:gd name="T114" fmla="*/ 195 w 344"/>
                      <a:gd name="T115" fmla="*/ 321 h 371"/>
                      <a:gd name="T116" fmla="*/ 240 w 344"/>
                      <a:gd name="T117" fmla="*/ 310 h 371"/>
                      <a:gd name="T118" fmla="*/ 85 w 344"/>
                      <a:gd name="T119"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 h="371">
                        <a:moveTo>
                          <a:pt x="147" y="105"/>
                        </a:moveTo>
                        <a:cubicBezTo>
                          <a:pt x="161" y="92"/>
                          <a:pt x="178" y="89"/>
                          <a:pt x="196" y="93"/>
                        </a:cubicBezTo>
                        <a:cubicBezTo>
                          <a:pt x="186" y="86"/>
                          <a:pt x="176" y="79"/>
                          <a:pt x="164" y="77"/>
                        </a:cubicBezTo>
                        <a:cubicBezTo>
                          <a:pt x="161" y="77"/>
                          <a:pt x="157" y="78"/>
                          <a:pt x="154" y="80"/>
                        </a:cubicBezTo>
                        <a:cubicBezTo>
                          <a:pt x="142" y="87"/>
                          <a:pt x="130" y="88"/>
                          <a:pt x="117" y="85"/>
                        </a:cubicBezTo>
                        <a:cubicBezTo>
                          <a:pt x="82" y="76"/>
                          <a:pt x="70" y="62"/>
                          <a:pt x="65" y="26"/>
                        </a:cubicBezTo>
                        <a:cubicBezTo>
                          <a:pt x="63" y="8"/>
                          <a:pt x="66" y="0"/>
                          <a:pt x="87" y="2"/>
                        </a:cubicBezTo>
                        <a:cubicBezTo>
                          <a:pt x="89" y="2"/>
                          <a:pt x="92" y="2"/>
                          <a:pt x="95" y="2"/>
                        </a:cubicBezTo>
                        <a:cubicBezTo>
                          <a:pt x="103" y="2"/>
                          <a:pt x="108" y="8"/>
                          <a:pt x="108" y="16"/>
                        </a:cubicBezTo>
                        <a:cubicBezTo>
                          <a:pt x="107" y="19"/>
                          <a:pt x="107" y="22"/>
                          <a:pt x="107" y="25"/>
                        </a:cubicBezTo>
                        <a:cubicBezTo>
                          <a:pt x="108" y="35"/>
                          <a:pt x="115" y="42"/>
                          <a:pt x="125" y="43"/>
                        </a:cubicBezTo>
                        <a:cubicBezTo>
                          <a:pt x="131" y="43"/>
                          <a:pt x="138" y="42"/>
                          <a:pt x="144" y="41"/>
                        </a:cubicBezTo>
                        <a:cubicBezTo>
                          <a:pt x="166" y="36"/>
                          <a:pt x="187" y="40"/>
                          <a:pt x="207" y="51"/>
                        </a:cubicBezTo>
                        <a:cubicBezTo>
                          <a:pt x="225" y="60"/>
                          <a:pt x="244" y="62"/>
                          <a:pt x="264" y="57"/>
                        </a:cubicBezTo>
                        <a:cubicBezTo>
                          <a:pt x="275" y="54"/>
                          <a:pt x="286" y="53"/>
                          <a:pt x="297" y="55"/>
                        </a:cubicBezTo>
                        <a:cubicBezTo>
                          <a:pt x="311" y="58"/>
                          <a:pt x="321" y="66"/>
                          <a:pt x="327" y="79"/>
                        </a:cubicBezTo>
                        <a:cubicBezTo>
                          <a:pt x="334" y="95"/>
                          <a:pt x="334" y="111"/>
                          <a:pt x="330" y="128"/>
                        </a:cubicBezTo>
                        <a:cubicBezTo>
                          <a:pt x="329" y="136"/>
                          <a:pt x="325" y="144"/>
                          <a:pt x="323" y="152"/>
                        </a:cubicBezTo>
                        <a:cubicBezTo>
                          <a:pt x="323" y="156"/>
                          <a:pt x="324" y="160"/>
                          <a:pt x="323" y="164"/>
                        </a:cubicBezTo>
                        <a:cubicBezTo>
                          <a:pt x="321" y="175"/>
                          <a:pt x="321" y="184"/>
                          <a:pt x="331" y="192"/>
                        </a:cubicBezTo>
                        <a:cubicBezTo>
                          <a:pt x="332" y="192"/>
                          <a:pt x="333" y="193"/>
                          <a:pt x="333" y="194"/>
                        </a:cubicBezTo>
                        <a:cubicBezTo>
                          <a:pt x="340" y="215"/>
                          <a:pt x="344" y="235"/>
                          <a:pt x="330" y="254"/>
                        </a:cubicBezTo>
                        <a:cubicBezTo>
                          <a:pt x="325" y="259"/>
                          <a:pt x="318" y="263"/>
                          <a:pt x="311" y="267"/>
                        </a:cubicBezTo>
                        <a:cubicBezTo>
                          <a:pt x="306" y="270"/>
                          <a:pt x="302" y="272"/>
                          <a:pt x="300" y="278"/>
                        </a:cubicBezTo>
                        <a:cubicBezTo>
                          <a:pt x="298" y="287"/>
                          <a:pt x="293" y="295"/>
                          <a:pt x="289" y="302"/>
                        </a:cubicBezTo>
                        <a:cubicBezTo>
                          <a:pt x="283" y="311"/>
                          <a:pt x="275" y="317"/>
                          <a:pt x="265" y="320"/>
                        </a:cubicBezTo>
                        <a:cubicBezTo>
                          <a:pt x="255" y="322"/>
                          <a:pt x="248" y="327"/>
                          <a:pt x="240" y="333"/>
                        </a:cubicBezTo>
                        <a:cubicBezTo>
                          <a:pt x="234" y="337"/>
                          <a:pt x="227" y="340"/>
                          <a:pt x="220" y="343"/>
                        </a:cubicBezTo>
                        <a:cubicBezTo>
                          <a:pt x="216" y="344"/>
                          <a:pt x="210" y="345"/>
                          <a:pt x="206" y="343"/>
                        </a:cubicBezTo>
                        <a:cubicBezTo>
                          <a:pt x="198" y="339"/>
                          <a:pt x="193" y="343"/>
                          <a:pt x="187" y="348"/>
                        </a:cubicBezTo>
                        <a:cubicBezTo>
                          <a:pt x="161" y="371"/>
                          <a:pt x="120" y="367"/>
                          <a:pt x="96" y="343"/>
                        </a:cubicBezTo>
                        <a:cubicBezTo>
                          <a:pt x="88" y="336"/>
                          <a:pt x="79" y="330"/>
                          <a:pt x="69" y="325"/>
                        </a:cubicBezTo>
                        <a:cubicBezTo>
                          <a:pt x="62" y="322"/>
                          <a:pt x="54" y="322"/>
                          <a:pt x="47" y="327"/>
                        </a:cubicBezTo>
                        <a:cubicBezTo>
                          <a:pt x="42" y="330"/>
                          <a:pt x="39" y="328"/>
                          <a:pt x="36" y="323"/>
                        </a:cubicBezTo>
                        <a:cubicBezTo>
                          <a:pt x="28" y="307"/>
                          <a:pt x="28" y="307"/>
                          <a:pt x="43" y="296"/>
                        </a:cubicBezTo>
                        <a:cubicBezTo>
                          <a:pt x="37" y="290"/>
                          <a:pt x="32" y="284"/>
                          <a:pt x="26" y="278"/>
                        </a:cubicBezTo>
                        <a:cubicBezTo>
                          <a:pt x="22" y="273"/>
                          <a:pt x="19" y="267"/>
                          <a:pt x="15" y="262"/>
                        </a:cubicBezTo>
                        <a:cubicBezTo>
                          <a:pt x="10" y="257"/>
                          <a:pt x="9" y="250"/>
                          <a:pt x="12" y="244"/>
                        </a:cubicBezTo>
                        <a:cubicBezTo>
                          <a:pt x="15" y="236"/>
                          <a:pt x="14" y="230"/>
                          <a:pt x="8" y="224"/>
                        </a:cubicBezTo>
                        <a:cubicBezTo>
                          <a:pt x="0" y="216"/>
                          <a:pt x="0" y="206"/>
                          <a:pt x="2" y="197"/>
                        </a:cubicBezTo>
                        <a:cubicBezTo>
                          <a:pt x="5" y="187"/>
                          <a:pt x="9" y="178"/>
                          <a:pt x="13" y="169"/>
                        </a:cubicBezTo>
                        <a:cubicBezTo>
                          <a:pt x="14" y="166"/>
                          <a:pt x="14" y="163"/>
                          <a:pt x="14" y="161"/>
                        </a:cubicBezTo>
                        <a:cubicBezTo>
                          <a:pt x="14" y="153"/>
                          <a:pt x="13" y="145"/>
                          <a:pt x="13" y="137"/>
                        </a:cubicBezTo>
                        <a:cubicBezTo>
                          <a:pt x="14" y="131"/>
                          <a:pt x="13" y="126"/>
                          <a:pt x="10" y="120"/>
                        </a:cubicBezTo>
                        <a:cubicBezTo>
                          <a:pt x="8" y="114"/>
                          <a:pt x="6" y="107"/>
                          <a:pt x="5" y="100"/>
                        </a:cubicBezTo>
                        <a:cubicBezTo>
                          <a:pt x="5" y="93"/>
                          <a:pt x="8" y="86"/>
                          <a:pt x="14" y="83"/>
                        </a:cubicBezTo>
                        <a:cubicBezTo>
                          <a:pt x="21" y="79"/>
                          <a:pt x="28" y="75"/>
                          <a:pt x="35" y="74"/>
                        </a:cubicBezTo>
                        <a:cubicBezTo>
                          <a:pt x="39" y="73"/>
                          <a:pt x="45" y="77"/>
                          <a:pt x="50" y="78"/>
                        </a:cubicBezTo>
                        <a:cubicBezTo>
                          <a:pt x="54" y="80"/>
                          <a:pt x="59" y="83"/>
                          <a:pt x="63" y="82"/>
                        </a:cubicBezTo>
                        <a:cubicBezTo>
                          <a:pt x="97" y="81"/>
                          <a:pt x="120" y="87"/>
                          <a:pt x="147" y="105"/>
                        </a:cubicBezTo>
                        <a:close/>
                        <a:moveTo>
                          <a:pt x="98" y="287"/>
                        </a:moveTo>
                        <a:cubicBezTo>
                          <a:pt x="98" y="281"/>
                          <a:pt x="96" y="274"/>
                          <a:pt x="96" y="268"/>
                        </a:cubicBezTo>
                        <a:cubicBezTo>
                          <a:pt x="96" y="255"/>
                          <a:pt x="102" y="246"/>
                          <a:pt x="114" y="240"/>
                        </a:cubicBezTo>
                        <a:cubicBezTo>
                          <a:pt x="117" y="238"/>
                          <a:pt x="121" y="239"/>
                          <a:pt x="122" y="243"/>
                        </a:cubicBezTo>
                        <a:cubicBezTo>
                          <a:pt x="123" y="245"/>
                          <a:pt x="121" y="249"/>
                          <a:pt x="119" y="250"/>
                        </a:cubicBezTo>
                        <a:cubicBezTo>
                          <a:pt x="110" y="255"/>
                          <a:pt x="107" y="262"/>
                          <a:pt x="108" y="271"/>
                        </a:cubicBezTo>
                        <a:cubicBezTo>
                          <a:pt x="110" y="280"/>
                          <a:pt x="113" y="289"/>
                          <a:pt x="116" y="298"/>
                        </a:cubicBezTo>
                        <a:cubicBezTo>
                          <a:pt x="116" y="299"/>
                          <a:pt x="118" y="301"/>
                          <a:pt x="119" y="300"/>
                        </a:cubicBezTo>
                        <a:cubicBezTo>
                          <a:pt x="123" y="299"/>
                          <a:pt x="128" y="298"/>
                          <a:pt x="131" y="295"/>
                        </a:cubicBezTo>
                        <a:cubicBezTo>
                          <a:pt x="134" y="293"/>
                          <a:pt x="137" y="287"/>
                          <a:pt x="136" y="283"/>
                        </a:cubicBezTo>
                        <a:cubicBezTo>
                          <a:pt x="132" y="270"/>
                          <a:pt x="129" y="257"/>
                          <a:pt x="137" y="244"/>
                        </a:cubicBezTo>
                        <a:cubicBezTo>
                          <a:pt x="134" y="242"/>
                          <a:pt x="132" y="241"/>
                          <a:pt x="129" y="239"/>
                        </a:cubicBezTo>
                        <a:cubicBezTo>
                          <a:pt x="113" y="230"/>
                          <a:pt x="101" y="234"/>
                          <a:pt x="93" y="250"/>
                        </a:cubicBezTo>
                        <a:cubicBezTo>
                          <a:pt x="92" y="253"/>
                          <a:pt x="91" y="256"/>
                          <a:pt x="89" y="257"/>
                        </a:cubicBezTo>
                        <a:cubicBezTo>
                          <a:pt x="87" y="258"/>
                          <a:pt x="83" y="260"/>
                          <a:pt x="81" y="259"/>
                        </a:cubicBezTo>
                        <a:cubicBezTo>
                          <a:pt x="80" y="258"/>
                          <a:pt x="79" y="254"/>
                          <a:pt x="79" y="252"/>
                        </a:cubicBezTo>
                        <a:cubicBezTo>
                          <a:pt x="79" y="249"/>
                          <a:pt x="81" y="247"/>
                          <a:pt x="82" y="245"/>
                        </a:cubicBezTo>
                        <a:cubicBezTo>
                          <a:pt x="88" y="234"/>
                          <a:pt x="86" y="224"/>
                          <a:pt x="79" y="215"/>
                        </a:cubicBezTo>
                        <a:cubicBezTo>
                          <a:pt x="77" y="213"/>
                          <a:pt x="74" y="211"/>
                          <a:pt x="73" y="209"/>
                        </a:cubicBezTo>
                        <a:cubicBezTo>
                          <a:pt x="72" y="206"/>
                          <a:pt x="72" y="203"/>
                          <a:pt x="72" y="200"/>
                        </a:cubicBezTo>
                        <a:cubicBezTo>
                          <a:pt x="74" y="200"/>
                          <a:pt x="78" y="199"/>
                          <a:pt x="80" y="200"/>
                        </a:cubicBezTo>
                        <a:cubicBezTo>
                          <a:pt x="84" y="203"/>
                          <a:pt x="88" y="207"/>
                          <a:pt x="90" y="211"/>
                        </a:cubicBezTo>
                        <a:cubicBezTo>
                          <a:pt x="93" y="216"/>
                          <a:pt x="95" y="221"/>
                          <a:pt x="97" y="225"/>
                        </a:cubicBezTo>
                        <a:cubicBezTo>
                          <a:pt x="104" y="224"/>
                          <a:pt x="110" y="222"/>
                          <a:pt x="116" y="223"/>
                        </a:cubicBezTo>
                        <a:cubicBezTo>
                          <a:pt x="125" y="225"/>
                          <a:pt x="133" y="230"/>
                          <a:pt x="142" y="234"/>
                        </a:cubicBezTo>
                        <a:cubicBezTo>
                          <a:pt x="145" y="235"/>
                          <a:pt x="147" y="237"/>
                          <a:pt x="150" y="235"/>
                        </a:cubicBezTo>
                        <a:cubicBezTo>
                          <a:pt x="154" y="233"/>
                          <a:pt x="157" y="234"/>
                          <a:pt x="159" y="238"/>
                        </a:cubicBezTo>
                        <a:cubicBezTo>
                          <a:pt x="160" y="242"/>
                          <a:pt x="158" y="244"/>
                          <a:pt x="155" y="246"/>
                        </a:cubicBezTo>
                        <a:cubicBezTo>
                          <a:pt x="144" y="251"/>
                          <a:pt x="141" y="261"/>
                          <a:pt x="146" y="273"/>
                        </a:cubicBezTo>
                        <a:cubicBezTo>
                          <a:pt x="148" y="272"/>
                          <a:pt x="151" y="271"/>
                          <a:pt x="153" y="271"/>
                        </a:cubicBezTo>
                        <a:cubicBezTo>
                          <a:pt x="155" y="271"/>
                          <a:pt x="158" y="273"/>
                          <a:pt x="159" y="274"/>
                        </a:cubicBezTo>
                        <a:cubicBezTo>
                          <a:pt x="159" y="276"/>
                          <a:pt x="158" y="280"/>
                          <a:pt x="156" y="281"/>
                        </a:cubicBezTo>
                        <a:cubicBezTo>
                          <a:pt x="150" y="284"/>
                          <a:pt x="148" y="289"/>
                          <a:pt x="146" y="294"/>
                        </a:cubicBezTo>
                        <a:cubicBezTo>
                          <a:pt x="140" y="308"/>
                          <a:pt x="127" y="315"/>
                          <a:pt x="113" y="311"/>
                        </a:cubicBezTo>
                        <a:cubicBezTo>
                          <a:pt x="107" y="310"/>
                          <a:pt x="101" y="306"/>
                          <a:pt x="96" y="302"/>
                        </a:cubicBezTo>
                        <a:cubicBezTo>
                          <a:pt x="88" y="295"/>
                          <a:pt x="80" y="292"/>
                          <a:pt x="70" y="296"/>
                        </a:cubicBezTo>
                        <a:cubicBezTo>
                          <a:pt x="61" y="299"/>
                          <a:pt x="53" y="304"/>
                          <a:pt x="45" y="309"/>
                        </a:cubicBezTo>
                        <a:cubicBezTo>
                          <a:pt x="45" y="309"/>
                          <a:pt x="45" y="311"/>
                          <a:pt x="44" y="312"/>
                        </a:cubicBezTo>
                        <a:cubicBezTo>
                          <a:pt x="46" y="312"/>
                          <a:pt x="47" y="313"/>
                          <a:pt x="49" y="313"/>
                        </a:cubicBezTo>
                        <a:cubicBezTo>
                          <a:pt x="59" y="310"/>
                          <a:pt x="69" y="312"/>
                          <a:pt x="78" y="316"/>
                        </a:cubicBezTo>
                        <a:cubicBezTo>
                          <a:pt x="84" y="319"/>
                          <a:pt x="90" y="322"/>
                          <a:pt x="95" y="326"/>
                        </a:cubicBezTo>
                        <a:cubicBezTo>
                          <a:pt x="101" y="331"/>
                          <a:pt x="107" y="333"/>
                          <a:pt x="115" y="334"/>
                        </a:cubicBezTo>
                        <a:cubicBezTo>
                          <a:pt x="127" y="336"/>
                          <a:pt x="139" y="334"/>
                          <a:pt x="149" y="329"/>
                        </a:cubicBezTo>
                        <a:cubicBezTo>
                          <a:pt x="160" y="324"/>
                          <a:pt x="170" y="315"/>
                          <a:pt x="170" y="301"/>
                        </a:cubicBezTo>
                        <a:cubicBezTo>
                          <a:pt x="170" y="293"/>
                          <a:pt x="170" y="284"/>
                          <a:pt x="170" y="276"/>
                        </a:cubicBezTo>
                        <a:cubicBezTo>
                          <a:pt x="170" y="265"/>
                          <a:pt x="168" y="255"/>
                          <a:pt x="172" y="244"/>
                        </a:cubicBezTo>
                        <a:cubicBezTo>
                          <a:pt x="175" y="230"/>
                          <a:pt x="164" y="215"/>
                          <a:pt x="149" y="214"/>
                        </a:cubicBezTo>
                        <a:cubicBezTo>
                          <a:pt x="137" y="212"/>
                          <a:pt x="125" y="209"/>
                          <a:pt x="116" y="198"/>
                        </a:cubicBezTo>
                        <a:cubicBezTo>
                          <a:pt x="113" y="205"/>
                          <a:pt x="109" y="205"/>
                          <a:pt x="103" y="202"/>
                        </a:cubicBezTo>
                        <a:cubicBezTo>
                          <a:pt x="94" y="198"/>
                          <a:pt x="86" y="193"/>
                          <a:pt x="80" y="184"/>
                        </a:cubicBezTo>
                        <a:cubicBezTo>
                          <a:pt x="77" y="180"/>
                          <a:pt x="74" y="176"/>
                          <a:pt x="70" y="171"/>
                        </a:cubicBezTo>
                        <a:cubicBezTo>
                          <a:pt x="64" y="176"/>
                          <a:pt x="59" y="180"/>
                          <a:pt x="54" y="185"/>
                        </a:cubicBezTo>
                        <a:cubicBezTo>
                          <a:pt x="41" y="195"/>
                          <a:pt x="40" y="205"/>
                          <a:pt x="50" y="218"/>
                        </a:cubicBezTo>
                        <a:cubicBezTo>
                          <a:pt x="54" y="224"/>
                          <a:pt x="55" y="231"/>
                          <a:pt x="54" y="238"/>
                        </a:cubicBezTo>
                        <a:cubicBezTo>
                          <a:pt x="53" y="243"/>
                          <a:pt x="52" y="247"/>
                          <a:pt x="53" y="251"/>
                        </a:cubicBezTo>
                        <a:cubicBezTo>
                          <a:pt x="55" y="263"/>
                          <a:pt x="62" y="273"/>
                          <a:pt x="70" y="281"/>
                        </a:cubicBezTo>
                        <a:cubicBezTo>
                          <a:pt x="71" y="282"/>
                          <a:pt x="72" y="283"/>
                          <a:pt x="74" y="283"/>
                        </a:cubicBezTo>
                        <a:cubicBezTo>
                          <a:pt x="82" y="284"/>
                          <a:pt x="90" y="286"/>
                          <a:pt x="98" y="287"/>
                        </a:cubicBezTo>
                        <a:close/>
                        <a:moveTo>
                          <a:pt x="171" y="211"/>
                        </a:moveTo>
                        <a:cubicBezTo>
                          <a:pt x="185" y="225"/>
                          <a:pt x="187" y="240"/>
                          <a:pt x="181" y="256"/>
                        </a:cubicBezTo>
                        <a:cubicBezTo>
                          <a:pt x="180" y="257"/>
                          <a:pt x="180" y="259"/>
                          <a:pt x="180" y="260"/>
                        </a:cubicBezTo>
                        <a:cubicBezTo>
                          <a:pt x="181" y="272"/>
                          <a:pt x="182" y="283"/>
                          <a:pt x="182" y="295"/>
                        </a:cubicBezTo>
                        <a:cubicBezTo>
                          <a:pt x="182" y="296"/>
                          <a:pt x="182" y="298"/>
                          <a:pt x="183" y="299"/>
                        </a:cubicBezTo>
                        <a:cubicBezTo>
                          <a:pt x="190" y="303"/>
                          <a:pt x="197" y="308"/>
                          <a:pt x="204" y="311"/>
                        </a:cubicBezTo>
                        <a:cubicBezTo>
                          <a:pt x="210" y="313"/>
                          <a:pt x="215" y="311"/>
                          <a:pt x="220" y="307"/>
                        </a:cubicBezTo>
                        <a:cubicBezTo>
                          <a:pt x="222" y="305"/>
                          <a:pt x="224" y="303"/>
                          <a:pt x="227" y="302"/>
                        </a:cubicBezTo>
                        <a:cubicBezTo>
                          <a:pt x="241" y="298"/>
                          <a:pt x="251" y="286"/>
                          <a:pt x="262" y="278"/>
                        </a:cubicBezTo>
                        <a:cubicBezTo>
                          <a:pt x="267" y="274"/>
                          <a:pt x="272" y="269"/>
                          <a:pt x="271" y="261"/>
                        </a:cubicBezTo>
                        <a:cubicBezTo>
                          <a:pt x="271" y="259"/>
                          <a:pt x="273" y="256"/>
                          <a:pt x="275" y="256"/>
                        </a:cubicBezTo>
                        <a:cubicBezTo>
                          <a:pt x="277" y="255"/>
                          <a:pt x="281" y="257"/>
                          <a:pt x="281" y="259"/>
                        </a:cubicBezTo>
                        <a:cubicBezTo>
                          <a:pt x="283" y="264"/>
                          <a:pt x="287" y="264"/>
                          <a:pt x="291" y="262"/>
                        </a:cubicBezTo>
                        <a:cubicBezTo>
                          <a:pt x="296" y="260"/>
                          <a:pt x="302" y="258"/>
                          <a:pt x="307" y="256"/>
                        </a:cubicBezTo>
                        <a:cubicBezTo>
                          <a:pt x="323" y="249"/>
                          <a:pt x="329" y="238"/>
                          <a:pt x="327" y="221"/>
                        </a:cubicBezTo>
                        <a:cubicBezTo>
                          <a:pt x="326" y="217"/>
                          <a:pt x="326" y="214"/>
                          <a:pt x="326" y="210"/>
                        </a:cubicBezTo>
                        <a:cubicBezTo>
                          <a:pt x="325" y="202"/>
                          <a:pt x="321" y="196"/>
                          <a:pt x="315" y="191"/>
                        </a:cubicBezTo>
                        <a:cubicBezTo>
                          <a:pt x="292" y="208"/>
                          <a:pt x="276" y="207"/>
                          <a:pt x="252" y="188"/>
                        </a:cubicBezTo>
                        <a:cubicBezTo>
                          <a:pt x="247" y="192"/>
                          <a:pt x="241" y="196"/>
                          <a:pt x="235" y="199"/>
                        </a:cubicBezTo>
                        <a:cubicBezTo>
                          <a:pt x="232" y="200"/>
                          <a:pt x="231" y="202"/>
                          <a:pt x="232" y="206"/>
                        </a:cubicBezTo>
                        <a:cubicBezTo>
                          <a:pt x="233" y="221"/>
                          <a:pt x="230" y="235"/>
                          <a:pt x="220" y="247"/>
                        </a:cubicBezTo>
                        <a:cubicBezTo>
                          <a:pt x="219" y="249"/>
                          <a:pt x="218" y="250"/>
                          <a:pt x="218" y="251"/>
                        </a:cubicBezTo>
                        <a:cubicBezTo>
                          <a:pt x="240" y="261"/>
                          <a:pt x="256" y="253"/>
                          <a:pt x="260" y="230"/>
                        </a:cubicBezTo>
                        <a:cubicBezTo>
                          <a:pt x="261" y="227"/>
                          <a:pt x="260" y="224"/>
                          <a:pt x="261" y="221"/>
                        </a:cubicBezTo>
                        <a:cubicBezTo>
                          <a:pt x="262" y="219"/>
                          <a:pt x="264" y="216"/>
                          <a:pt x="266" y="215"/>
                        </a:cubicBezTo>
                        <a:cubicBezTo>
                          <a:pt x="268" y="215"/>
                          <a:pt x="270" y="217"/>
                          <a:pt x="272" y="219"/>
                        </a:cubicBezTo>
                        <a:cubicBezTo>
                          <a:pt x="273" y="219"/>
                          <a:pt x="273" y="220"/>
                          <a:pt x="274" y="221"/>
                        </a:cubicBezTo>
                        <a:cubicBezTo>
                          <a:pt x="276" y="221"/>
                          <a:pt x="277" y="220"/>
                          <a:pt x="279" y="219"/>
                        </a:cubicBezTo>
                        <a:cubicBezTo>
                          <a:pt x="292" y="214"/>
                          <a:pt x="304" y="219"/>
                          <a:pt x="312" y="231"/>
                        </a:cubicBezTo>
                        <a:cubicBezTo>
                          <a:pt x="314" y="235"/>
                          <a:pt x="315" y="238"/>
                          <a:pt x="311" y="241"/>
                        </a:cubicBezTo>
                        <a:cubicBezTo>
                          <a:pt x="307" y="243"/>
                          <a:pt x="304" y="241"/>
                          <a:pt x="302" y="237"/>
                        </a:cubicBezTo>
                        <a:cubicBezTo>
                          <a:pt x="293" y="226"/>
                          <a:pt x="275" y="227"/>
                          <a:pt x="270" y="241"/>
                        </a:cubicBezTo>
                        <a:cubicBezTo>
                          <a:pt x="263" y="260"/>
                          <a:pt x="249" y="269"/>
                          <a:pt x="229" y="267"/>
                        </a:cubicBezTo>
                        <a:cubicBezTo>
                          <a:pt x="229" y="267"/>
                          <a:pt x="228" y="267"/>
                          <a:pt x="228" y="268"/>
                        </a:cubicBezTo>
                        <a:cubicBezTo>
                          <a:pt x="227" y="270"/>
                          <a:pt x="227" y="272"/>
                          <a:pt x="226" y="274"/>
                        </a:cubicBezTo>
                        <a:cubicBezTo>
                          <a:pt x="230" y="277"/>
                          <a:pt x="234" y="278"/>
                          <a:pt x="237" y="281"/>
                        </a:cubicBezTo>
                        <a:cubicBezTo>
                          <a:pt x="239" y="283"/>
                          <a:pt x="240" y="287"/>
                          <a:pt x="239" y="288"/>
                        </a:cubicBezTo>
                        <a:cubicBezTo>
                          <a:pt x="237" y="290"/>
                          <a:pt x="234" y="290"/>
                          <a:pt x="231" y="290"/>
                        </a:cubicBezTo>
                        <a:cubicBezTo>
                          <a:pt x="230" y="290"/>
                          <a:pt x="229" y="289"/>
                          <a:pt x="227" y="288"/>
                        </a:cubicBezTo>
                        <a:cubicBezTo>
                          <a:pt x="218" y="283"/>
                          <a:pt x="208" y="282"/>
                          <a:pt x="199" y="289"/>
                        </a:cubicBezTo>
                        <a:cubicBezTo>
                          <a:pt x="196" y="292"/>
                          <a:pt x="193" y="292"/>
                          <a:pt x="190" y="289"/>
                        </a:cubicBezTo>
                        <a:cubicBezTo>
                          <a:pt x="187" y="286"/>
                          <a:pt x="189" y="282"/>
                          <a:pt x="192" y="280"/>
                        </a:cubicBezTo>
                        <a:cubicBezTo>
                          <a:pt x="198" y="277"/>
                          <a:pt x="203" y="275"/>
                          <a:pt x="209" y="272"/>
                        </a:cubicBezTo>
                        <a:cubicBezTo>
                          <a:pt x="211" y="271"/>
                          <a:pt x="213" y="270"/>
                          <a:pt x="215" y="268"/>
                        </a:cubicBezTo>
                        <a:cubicBezTo>
                          <a:pt x="214" y="266"/>
                          <a:pt x="212" y="263"/>
                          <a:pt x="210" y="262"/>
                        </a:cubicBezTo>
                        <a:cubicBezTo>
                          <a:pt x="206" y="259"/>
                          <a:pt x="201" y="258"/>
                          <a:pt x="197" y="255"/>
                        </a:cubicBezTo>
                        <a:cubicBezTo>
                          <a:pt x="196" y="254"/>
                          <a:pt x="194" y="250"/>
                          <a:pt x="195" y="248"/>
                        </a:cubicBezTo>
                        <a:cubicBezTo>
                          <a:pt x="195" y="246"/>
                          <a:pt x="199" y="246"/>
                          <a:pt x="201" y="245"/>
                        </a:cubicBezTo>
                        <a:cubicBezTo>
                          <a:pt x="204" y="244"/>
                          <a:pt x="207" y="245"/>
                          <a:pt x="208" y="243"/>
                        </a:cubicBezTo>
                        <a:cubicBezTo>
                          <a:pt x="218" y="233"/>
                          <a:pt x="221" y="221"/>
                          <a:pt x="220" y="207"/>
                        </a:cubicBezTo>
                        <a:cubicBezTo>
                          <a:pt x="220" y="206"/>
                          <a:pt x="218" y="204"/>
                          <a:pt x="217" y="204"/>
                        </a:cubicBezTo>
                        <a:cubicBezTo>
                          <a:pt x="208" y="204"/>
                          <a:pt x="202" y="200"/>
                          <a:pt x="196" y="194"/>
                        </a:cubicBezTo>
                        <a:cubicBezTo>
                          <a:pt x="188" y="200"/>
                          <a:pt x="184" y="211"/>
                          <a:pt x="171" y="211"/>
                        </a:cubicBezTo>
                        <a:close/>
                        <a:moveTo>
                          <a:pt x="264" y="163"/>
                        </a:moveTo>
                        <a:cubicBezTo>
                          <a:pt x="265" y="163"/>
                          <a:pt x="266" y="163"/>
                          <a:pt x="267" y="163"/>
                        </a:cubicBezTo>
                        <a:cubicBezTo>
                          <a:pt x="268" y="159"/>
                          <a:pt x="270" y="155"/>
                          <a:pt x="270" y="151"/>
                        </a:cubicBezTo>
                        <a:cubicBezTo>
                          <a:pt x="270" y="146"/>
                          <a:pt x="268" y="141"/>
                          <a:pt x="268" y="136"/>
                        </a:cubicBezTo>
                        <a:cubicBezTo>
                          <a:pt x="268" y="129"/>
                          <a:pt x="267" y="122"/>
                          <a:pt x="268" y="115"/>
                        </a:cubicBezTo>
                        <a:cubicBezTo>
                          <a:pt x="269" y="108"/>
                          <a:pt x="267" y="102"/>
                          <a:pt x="261" y="98"/>
                        </a:cubicBezTo>
                        <a:cubicBezTo>
                          <a:pt x="250" y="91"/>
                          <a:pt x="237" y="87"/>
                          <a:pt x="223" y="88"/>
                        </a:cubicBezTo>
                        <a:cubicBezTo>
                          <a:pt x="219" y="88"/>
                          <a:pt x="214" y="92"/>
                          <a:pt x="210" y="95"/>
                        </a:cubicBezTo>
                        <a:cubicBezTo>
                          <a:pt x="208" y="97"/>
                          <a:pt x="208" y="100"/>
                          <a:pt x="211" y="104"/>
                        </a:cubicBezTo>
                        <a:cubicBezTo>
                          <a:pt x="214" y="108"/>
                          <a:pt x="215" y="113"/>
                          <a:pt x="217" y="118"/>
                        </a:cubicBezTo>
                        <a:cubicBezTo>
                          <a:pt x="219" y="122"/>
                          <a:pt x="220" y="126"/>
                          <a:pt x="221" y="130"/>
                        </a:cubicBezTo>
                        <a:cubicBezTo>
                          <a:pt x="223" y="135"/>
                          <a:pt x="225" y="140"/>
                          <a:pt x="226" y="145"/>
                        </a:cubicBezTo>
                        <a:cubicBezTo>
                          <a:pt x="228" y="151"/>
                          <a:pt x="230" y="157"/>
                          <a:pt x="235" y="161"/>
                        </a:cubicBezTo>
                        <a:cubicBezTo>
                          <a:pt x="237" y="162"/>
                          <a:pt x="236" y="166"/>
                          <a:pt x="237" y="169"/>
                        </a:cubicBezTo>
                        <a:cubicBezTo>
                          <a:pt x="234" y="169"/>
                          <a:pt x="230" y="171"/>
                          <a:pt x="228" y="170"/>
                        </a:cubicBezTo>
                        <a:cubicBezTo>
                          <a:pt x="221" y="166"/>
                          <a:pt x="217" y="159"/>
                          <a:pt x="216" y="151"/>
                        </a:cubicBezTo>
                        <a:cubicBezTo>
                          <a:pt x="214" y="145"/>
                          <a:pt x="211" y="139"/>
                          <a:pt x="209" y="133"/>
                        </a:cubicBezTo>
                        <a:cubicBezTo>
                          <a:pt x="208" y="129"/>
                          <a:pt x="206" y="126"/>
                          <a:pt x="206" y="122"/>
                        </a:cubicBezTo>
                        <a:cubicBezTo>
                          <a:pt x="205" y="112"/>
                          <a:pt x="200" y="108"/>
                          <a:pt x="191" y="105"/>
                        </a:cubicBezTo>
                        <a:cubicBezTo>
                          <a:pt x="183" y="102"/>
                          <a:pt x="174" y="103"/>
                          <a:pt x="166" y="106"/>
                        </a:cubicBezTo>
                        <a:cubicBezTo>
                          <a:pt x="156" y="110"/>
                          <a:pt x="152" y="116"/>
                          <a:pt x="153" y="126"/>
                        </a:cubicBezTo>
                        <a:cubicBezTo>
                          <a:pt x="153" y="139"/>
                          <a:pt x="155" y="151"/>
                          <a:pt x="165" y="162"/>
                        </a:cubicBezTo>
                        <a:cubicBezTo>
                          <a:pt x="166" y="163"/>
                          <a:pt x="166" y="168"/>
                          <a:pt x="165" y="169"/>
                        </a:cubicBezTo>
                        <a:cubicBezTo>
                          <a:pt x="163" y="171"/>
                          <a:pt x="158" y="171"/>
                          <a:pt x="157" y="170"/>
                        </a:cubicBezTo>
                        <a:cubicBezTo>
                          <a:pt x="153" y="166"/>
                          <a:pt x="150" y="161"/>
                          <a:pt x="147" y="156"/>
                        </a:cubicBezTo>
                        <a:cubicBezTo>
                          <a:pt x="145" y="153"/>
                          <a:pt x="144" y="149"/>
                          <a:pt x="143" y="145"/>
                        </a:cubicBezTo>
                        <a:cubicBezTo>
                          <a:pt x="141" y="148"/>
                          <a:pt x="139" y="151"/>
                          <a:pt x="137" y="153"/>
                        </a:cubicBezTo>
                        <a:cubicBezTo>
                          <a:pt x="134" y="155"/>
                          <a:pt x="131" y="158"/>
                          <a:pt x="128" y="159"/>
                        </a:cubicBezTo>
                        <a:cubicBezTo>
                          <a:pt x="122" y="161"/>
                          <a:pt x="121" y="164"/>
                          <a:pt x="121" y="170"/>
                        </a:cubicBezTo>
                        <a:cubicBezTo>
                          <a:pt x="121" y="172"/>
                          <a:pt x="121" y="175"/>
                          <a:pt x="122" y="178"/>
                        </a:cubicBezTo>
                        <a:cubicBezTo>
                          <a:pt x="123" y="190"/>
                          <a:pt x="130" y="199"/>
                          <a:pt x="141" y="201"/>
                        </a:cubicBezTo>
                        <a:cubicBezTo>
                          <a:pt x="158" y="203"/>
                          <a:pt x="173" y="204"/>
                          <a:pt x="186" y="188"/>
                        </a:cubicBezTo>
                        <a:cubicBezTo>
                          <a:pt x="195" y="175"/>
                          <a:pt x="196" y="174"/>
                          <a:pt x="186" y="162"/>
                        </a:cubicBezTo>
                        <a:cubicBezTo>
                          <a:pt x="185" y="162"/>
                          <a:pt x="184" y="161"/>
                          <a:pt x="184" y="160"/>
                        </a:cubicBezTo>
                        <a:cubicBezTo>
                          <a:pt x="181" y="155"/>
                          <a:pt x="179" y="149"/>
                          <a:pt x="176" y="143"/>
                        </a:cubicBezTo>
                        <a:cubicBezTo>
                          <a:pt x="175" y="139"/>
                          <a:pt x="173" y="134"/>
                          <a:pt x="172" y="130"/>
                        </a:cubicBezTo>
                        <a:cubicBezTo>
                          <a:pt x="171" y="125"/>
                          <a:pt x="169" y="120"/>
                          <a:pt x="169" y="115"/>
                        </a:cubicBezTo>
                        <a:cubicBezTo>
                          <a:pt x="169" y="113"/>
                          <a:pt x="172" y="110"/>
                          <a:pt x="174" y="110"/>
                        </a:cubicBezTo>
                        <a:cubicBezTo>
                          <a:pt x="176" y="110"/>
                          <a:pt x="179" y="113"/>
                          <a:pt x="180" y="115"/>
                        </a:cubicBezTo>
                        <a:cubicBezTo>
                          <a:pt x="182" y="119"/>
                          <a:pt x="183" y="123"/>
                          <a:pt x="184" y="127"/>
                        </a:cubicBezTo>
                        <a:cubicBezTo>
                          <a:pt x="185" y="130"/>
                          <a:pt x="188" y="133"/>
                          <a:pt x="187" y="136"/>
                        </a:cubicBezTo>
                        <a:cubicBezTo>
                          <a:pt x="187" y="145"/>
                          <a:pt x="191" y="151"/>
                          <a:pt x="197" y="158"/>
                        </a:cubicBezTo>
                        <a:cubicBezTo>
                          <a:pt x="203" y="165"/>
                          <a:pt x="208" y="172"/>
                          <a:pt x="205" y="183"/>
                        </a:cubicBezTo>
                        <a:cubicBezTo>
                          <a:pt x="204" y="184"/>
                          <a:pt x="205" y="186"/>
                          <a:pt x="206" y="187"/>
                        </a:cubicBezTo>
                        <a:cubicBezTo>
                          <a:pt x="211" y="193"/>
                          <a:pt x="217" y="194"/>
                          <a:pt x="223" y="191"/>
                        </a:cubicBezTo>
                        <a:cubicBezTo>
                          <a:pt x="230" y="188"/>
                          <a:pt x="238" y="184"/>
                          <a:pt x="244" y="179"/>
                        </a:cubicBezTo>
                        <a:cubicBezTo>
                          <a:pt x="253" y="171"/>
                          <a:pt x="254" y="161"/>
                          <a:pt x="249" y="150"/>
                        </a:cubicBezTo>
                        <a:cubicBezTo>
                          <a:pt x="248" y="147"/>
                          <a:pt x="246" y="144"/>
                          <a:pt x="244" y="141"/>
                        </a:cubicBezTo>
                        <a:cubicBezTo>
                          <a:pt x="240" y="136"/>
                          <a:pt x="239" y="129"/>
                          <a:pt x="241" y="123"/>
                        </a:cubicBezTo>
                        <a:cubicBezTo>
                          <a:pt x="242" y="117"/>
                          <a:pt x="242" y="112"/>
                          <a:pt x="238" y="107"/>
                        </a:cubicBezTo>
                        <a:cubicBezTo>
                          <a:pt x="236" y="103"/>
                          <a:pt x="235" y="100"/>
                          <a:pt x="239" y="98"/>
                        </a:cubicBezTo>
                        <a:cubicBezTo>
                          <a:pt x="242" y="95"/>
                          <a:pt x="245" y="97"/>
                          <a:pt x="248" y="100"/>
                        </a:cubicBezTo>
                        <a:cubicBezTo>
                          <a:pt x="253" y="107"/>
                          <a:pt x="255" y="115"/>
                          <a:pt x="253" y="124"/>
                        </a:cubicBezTo>
                        <a:cubicBezTo>
                          <a:pt x="252" y="127"/>
                          <a:pt x="252" y="131"/>
                          <a:pt x="253" y="133"/>
                        </a:cubicBezTo>
                        <a:cubicBezTo>
                          <a:pt x="259" y="142"/>
                          <a:pt x="264" y="152"/>
                          <a:pt x="264" y="163"/>
                        </a:cubicBezTo>
                        <a:close/>
                        <a:moveTo>
                          <a:pt x="76" y="14"/>
                        </a:moveTo>
                        <a:cubicBezTo>
                          <a:pt x="76" y="17"/>
                          <a:pt x="76" y="20"/>
                          <a:pt x="77" y="24"/>
                        </a:cubicBezTo>
                        <a:cubicBezTo>
                          <a:pt x="80" y="55"/>
                          <a:pt x="90" y="66"/>
                          <a:pt x="121" y="74"/>
                        </a:cubicBezTo>
                        <a:cubicBezTo>
                          <a:pt x="130" y="77"/>
                          <a:pt x="139" y="76"/>
                          <a:pt x="148" y="70"/>
                        </a:cubicBezTo>
                        <a:cubicBezTo>
                          <a:pt x="156" y="65"/>
                          <a:pt x="166" y="64"/>
                          <a:pt x="175" y="68"/>
                        </a:cubicBezTo>
                        <a:cubicBezTo>
                          <a:pt x="183" y="72"/>
                          <a:pt x="192" y="77"/>
                          <a:pt x="200" y="81"/>
                        </a:cubicBezTo>
                        <a:cubicBezTo>
                          <a:pt x="202" y="82"/>
                          <a:pt x="205" y="83"/>
                          <a:pt x="206" y="82"/>
                        </a:cubicBezTo>
                        <a:cubicBezTo>
                          <a:pt x="217" y="74"/>
                          <a:pt x="230" y="74"/>
                          <a:pt x="242" y="78"/>
                        </a:cubicBezTo>
                        <a:cubicBezTo>
                          <a:pt x="252" y="81"/>
                          <a:pt x="262" y="83"/>
                          <a:pt x="273" y="80"/>
                        </a:cubicBezTo>
                        <a:cubicBezTo>
                          <a:pt x="277" y="79"/>
                          <a:pt x="281" y="79"/>
                          <a:pt x="285" y="80"/>
                        </a:cubicBezTo>
                        <a:cubicBezTo>
                          <a:pt x="294" y="81"/>
                          <a:pt x="301" y="86"/>
                          <a:pt x="305" y="94"/>
                        </a:cubicBezTo>
                        <a:cubicBezTo>
                          <a:pt x="307" y="100"/>
                          <a:pt x="310" y="137"/>
                          <a:pt x="308" y="143"/>
                        </a:cubicBezTo>
                        <a:cubicBezTo>
                          <a:pt x="308" y="145"/>
                          <a:pt x="307" y="146"/>
                          <a:pt x="307" y="147"/>
                        </a:cubicBezTo>
                        <a:cubicBezTo>
                          <a:pt x="301" y="157"/>
                          <a:pt x="295" y="167"/>
                          <a:pt x="289" y="176"/>
                        </a:cubicBezTo>
                        <a:cubicBezTo>
                          <a:pt x="287" y="180"/>
                          <a:pt x="283" y="181"/>
                          <a:pt x="280" y="178"/>
                        </a:cubicBezTo>
                        <a:cubicBezTo>
                          <a:pt x="277" y="175"/>
                          <a:pt x="278" y="172"/>
                          <a:pt x="280" y="169"/>
                        </a:cubicBezTo>
                        <a:cubicBezTo>
                          <a:pt x="285" y="162"/>
                          <a:pt x="290" y="156"/>
                          <a:pt x="293" y="149"/>
                        </a:cubicBezTo>
                        <a:cubicBezTo>
                          <a:pt x="296" y="144"/>
                          <a:pt x="297" y="138"/>
                          <a:pt x="297" y="132"/>
                        </a:cubicBezTo>
                        <a:cubicBezTo>
                          <a:pt x="298" y="124"/>
                          <a:pt x="296" y="115"/>
                          <a:pt x="295" y="106"/>
                        </a:cubicBezTo>
                        <a:cubicBezTo>
                          <a:pt x="294" y="94"/>
                          <a:pt x="285" y="88"/>
                          <a:pt x="273" y="92"/>
                        </a:cubicBezTo>
                        <a:cubicBezTo>
                          <a:pt x="280" y="101"/>
                          <a:pt x="281" y="110"/>
                          <a:pt x="278" y="120"/>
                        </a:cubicBezTo>
                        <a:cubicBezTo>
                          <a:pt x="278" y="124"/>
                          <a:pt x="278" y="128"/>
                          <a:pt x="279" y="132"/>
                        </a:cubicBezTo>
                        <a:cubicBezTo>
                          <a:pt x="280" y="136"/>
                          <a:pt x="281" y="140"/>
                          <a:pt x="282" y="144"/>
                        </a:cubicBezTo>
                        <a:cubicBezTo>
                          <a:pt x="284" y="160"/>
                          <a:pt x="278" y="170"/>
                          <a:pt x="264" y="178"/>
                        </a:cubicBezTo>
                        <a:cubicBezTo>
                          <a:pt x="263" y="178"/>
                          <a:pt x="262" y="178"/>
                          <a:pt x="261" y="179"/>
                        </a:cubicBezTo>
                        <a:cubicBezTo>
                          <a:pt x="263" y="181"/>
                          <a:pt x="263" y="182"/>
                          <a:pt x="264" y="183"/>
                        </a:cubicBezTo>
                        <a:cubicBezTo>
                          <a:pt x="273" y="192"/>
                          <a:pt x="284" y="193"/>
                          <a:pt x="295" y="190"/>
                        </a:cubicBezTo>
                        <a:cubicBezTo>
                          <a:pt x="305" y="188"/>
                          <a:pt x="310" y="179"/>
                          <a:pt x="311" y="169"/>
                        </a:cubicBezTo>
                        <a:cubicBezTo>
                          <a:pt x="312" y="165"/>
                          <a:pt x="312" y="160"/>
                          <a:pt x="312" y="155"/>
                        </a:cubicBezTo>
                        <a:cubicBezTo>
                          <a:pt x="312" y="153"/>
                          <a:pt x="312" y="150"/>
                          <a:pt x="313" y="148"/>
                        </a:cubicBezTo>
                        <a:cubicBezTo>
                          <a:pt x="318" y="139"/>
                          <a:pt x="320" y="130"/>
                          <a:pt x="320" y="120"/>
                        </a:cubicBezTo>
                        <a:cubicBezTo>
                          <a:pt x="321" y="108"/>
                          <a:pt x="321" y="97"/>
                          <a:pt x="317" y="86"/>
                        </a:cubicBezTo>
                        <a:cubicBezTo>
                          <a:pt x="312" y="73"/>
                          <a:pt x="303" y="66"/>
                          <a:pt x="289" y="66"/>
                        </a:cubicBezTo>
                        <a:cubicBezTo>
                          <a:pt x="282" y="66"/>
                          <a:pt x="274" y="67"/>
                          <a:pt x="267" y="69"/>
                        </a:cubicBezTo>
                        <a:cubicBezTo>
                          <a:pt x="244" y="74"/>
                          <a:pt x="222" y="72"/>
                          <a:pt x="201" y="61"/>
                        </a:cubicBezTo>
                        <a:cubicBezTo>
                          <a:pt x="184" y="51"/>
                          <a:pt x="166" y="48"/>
                          <a:pt x="147" y="52"/>
                        </a:cubicBezTo>
                        <a:cubicBezTo>
                          <a:pt x="139" y="53"/>
                          <a:pt x="132" y="54"/>
                          <a:pt x="124" y="54"/>
                        </a:cubicBezTo>
                        <a:cubicBezTo>
                          <a:pt x="109" y="54"/>
                          <a:pt x="97" y="43"/>
                          <a:pt x="96" y="29"/>
                        </a:cubicBezTo>
                        <a:cubicBezTo>
                          <a:pt x="95" y="24"/>
                          <a:pt x="96" y="19"/>
                          <a:pt x="96" y="14"/>
                        </a:cubicBezTo>
                        <a:cubicBezTo>
                          <a:pt x="89" y="14"/>
                          <a:pt x="83" y="14"/>
                          <a:pt x="76" y="14"/>
                        </a:cubicBezTo>
                        <a:close/>
                        <a:moveTo>
                          <a:pt x="24" y="146"/>
                        </a:moveTo>
                        <a:cubicBezTo>
                          <a:pt x="25" y="149"/>
                          <a:pt x="25" y="153"/>
                          <a:pt x="26" y="157"/>
                        </a:cubicBezTo>
                        <a:cubicBezTo>
                          <a:pt x="27" y="165"/>
                          <a:pt x="31" y="168"/>
                          <a:pt x="38" y="168"/>
                        </a:cubicBezTo>
                        <a:cubicBezTo>
                          <a:pt x="41" y="168"/>
                          <a:pt x="43" y="168"/>
                          <a:pt x="46" y="167"/>
                        </a:cubicBezTo>
                        <a:cubicBezTo>
                          <a:pt x="57" y="163"/>
                          <a:pt x="69" y="160"/>
                          <a:pt x="82" y="162"/>
                        </a:cubicBezTo>
                        <a:cubicBezTo>
                          <a:pt x="83" y="162"/>
                          <a:pt x="84" y="161"/>
                          <a:pt x="85" y="161"/>
                        </a:cubicBezTo>
                        <a:cubicBezTo>
                          <a:pt x="93" y="158"/>
                          <a:pt x="100" y="155"/>
                          <a:pt x="108" y="152"/>
                        </a:cubicBezTo>
                        <a:cubicBezTo>
                          <a:pt x="111" y="151"/>
                          <a:pt x="115" y="151"/>
                          <a:pt x="119" y="151"/>
                        </a:cubicBezTo>
                        <a:cubicBezTo>
                          <a:pt x="131" y="148"/>
                          <a:pt x="133" y="135"/>
                          <a:pt x="141" y="128"/>
                        </a:cubicBezTo>
                        <a:cubicBezTo>
                          <a:pt x="141" y="128"/>
                          <a:pt x="141" y="127"/>
                          <a:pt x="141" y="126"/>
                        </a:cubicBezTo>
                        <a:cubicBezTo>
                          <a:pt x="143" y="117"/>
                          <a:pt x="138" y="111"/>
                          <a:pt x="131" y="108"/>
                        </a:cubicBezTo>
                        <a:cubicBezTo>
                          <a:pt x="110" y="98"/>
                          <a:pt x="89" y="89"/>
                          <a:pt x="66" y="94"/>
                        </a:cubicBezTo>
                        <a:cubicBezTo>
                          <a:pt x="59" y="95"/>
                          <a:pt x="51" y="94"/>
                          <a:pt x="46" y="89"/>
                        </a:cubicBezTo>
                        <a:cubicBezTo>
                          <a:pt x="41" y="85"/>
                          <a:pt x="36" y="85"/>
                          <a:pt x="30" y="87"/>
                        </a:cubicBezTo>
                        <a:cubicBezTo>
                          <a:pt x="17" y="92"/>
                          <a:pt x="14" y="98"/>
                          <a:pt x="19" y="111"/>
                        </a:cubicBezTo>
                        <a:cubicBezTo>
                          <a:pt x="20" y="113"/>
                          <a:pt x="22" y="115"/>
                          <a:pt x="22" y="117"/>
                        </a:cubicBezTo>
                        <a:cubicBezTo>
                          <a:pt x="23" y="124"/>
                          <a:pt x="24" y="130"/>
                          <a:pt x="25" y="137"/>
                        </a:cubicBezTo>
                        <a:cubicBezTo>
                          <a:pt x="25" y="139"/>
                          <a:pt x="24" y="142"/>
                          <a:pt x="24" y="146"/>
                        </a:cubicBezTo>
                        <a:close/>
                        <a:moveTo>
                          <a:pt x="58" y="286"/>
                        </a:moveTo>
                        <a:cubicBezTo>
                          <a:pt x="56" y="283"/>
                          <a:pt x="53" y="280"/>
                          <a:pt x="51" y="277"/>
                        </a:cubicBezTo>
                        <a:cubicBezTo>
                          <a:pt x="43" y="265"/>
                          <a:pt x="37" y="252"/>
                          <a:pt x="42" y="236"/>
                        </a:cubicBezTo>
                        <a:cubicBezTo>
                          <a:pt x="43" y="231"/>
                          <a:pt x="42" y="227"/>
                          <a:pt x="39" y="223"/>
                        </a:cubicBezTo>
                        <a:cubicBezTo>
                          <a:pt x="33" y="214"/>
                          <a:pt x="30" y="205"/>
                          <a:pt x="34" y="195"/>
                        </a:cubicBezTo>
                        <a:cubicBezTo>
                          <a:pt x="36" y="190"/>
                          <a:pt x="38" y="185"/>
                          <a:pt x="40" y="181"/>
                        </a:cubicBezTo>
                        <a:cubicBezTo>
                          <a:pt x="35" y="179"/>
                          <a:pt x="29" y="178"/>
                          <a:pt x="22" y="176"/>
                        </a:cubicBezTo>
                        <a:cubicBezTo>
                          <a:pt x="18" y="185"/>
                          <a:pt x="13" y="194"/>
                          <a:pt x="13" y="204"/>
                        </a:cubicBezTo>
                        <a:cubicBezTo>
                          <a:pt x="13" y="209"/>
                          <a:pt x="15" y="216"/>
                          <a:pt x="18" y="220"/>
                        </a:cubicBezTo>
                        <a:cubicBezTo>
                          <a:pt x="24" y="228"/>
                          <a:pt x="28" y="235"/>
                          <a:pt x="24" y="245"/>
                        </a:cubicBezTo>
                        <a:cubicBezTo>
                          <a:pt x="23" y="248"/>
                          <a:pt x="24" y="253"/>
                          <a:pt x="26" y="256"/>
                        </a:cubicBezTo>
                        <a:cubicBezTo>
                          <a:pt x="28" y="260"/>
                          <a:pt x="32" y="264"/>
                          <a:pt x="34" y="268"/>
                        </a:cubicBezTo>
                        <a:cubicBezTo>
                          <a:pt x="39" y="277"/>
                          <a:pt x="46" y="284"/>
                          <a:pt x="58" y="286"/>
                        </a:cubicBezTo>
                        <a:close/>
                        <a:moveTo>
                          <a:pt x="181" y="312"/>
                        </a:moveTo>
                        <a:cubicBezTo>
                          <a:pt x="165" y="338"/>
                          <a:pt x="160" y="342"/>
                          <a:pt x="125" y="347"/>
                        </a:cubicBezTo>
                        <a:cubicBezTo>
                          <a:pt x="152" y="360"/>
                          <a:pt x="179" y="348"/>
                          <a:pt x="195" y="321"/>
                        </a:cubicBezTo>
                        <a:cubicBezTo>
                          <a:pt x="191" y="318"/>
                          <a:pt x="186" y="315"/>
                          <a:pt x="181" y="312"/>
                        </a:cubicBezTo>
                        <a:close/>
                        <a:moveTo>
                          <a:pt x="289" y="275"/>
                        </a:moveTo>
                        <a:cubicBezTo>
                          <a:pt x="283" y="274"/>
                          <a:pt x="280" y="275"/>
                          <a:pt x="276" y="280"/>
                        </a:cubicBezTo>
                        <a:cubicBezTo>
                          <a:pt x="273" y="284"/>
                          <a:pt x="269" y="287"/>
                          <a:pt x="265" y="290"/>
                        </a:cubicBezTo>
                        <a:cubicBezTo>
                          <a:pt x="257" y="297"/>
                          <a:pt x="248" y="304"/>
                          <a:pt x="240" y="310"/>
                        </a:cubicBezTo>
                        <a:cubicBezTo>
                          <a:pt x="263" y="315"/>
                          <a:pt x="284" y="300"/>
                          <a:pt x="289" y="275"/>
                        </a:cubicBezTo>
                        <a:close/>
                        <a:moveTo>
                          <a:pt x="85" y="173"/>
                        </a:moveTo>
                        <a:cubicBezTo>
                          <a:pt x="92" y="183"/>
                          <a:pt x="101" y="189"/>
                          <a:pt x="112" y="193"/>
                        </a:cubicBezTo>
                        <a:cubicBezTo>
                          <a:pt x="111" y="183"/>
                          <a:pt x="110" y="174"/>
                          <a:pt x="108" y="163"/>
                        </a:cubicBezTo>
                        <a:cubicBezTo>
                          <a:pt x="101" y="166"/>
                          <a:pt x="94" y="169"/>
                          <a:pt x="85" y="173"/>
                        </a:cubicBezTo>
                        <a:close/>
                        <a:moveTo>
                          <a:pt x="233" y="322"/>
                        </a:moveTo>
                        <a:cubicBezTo>
                          <a:pt x="222" y="317"/>
                          <a:pt x="208" y="322"/>
                          <a:pt x="205" y="331"/>
                        </a:cubicBezTo>
                        <a:cubicBezTo>
                          <a:pt x="214" y="334"/>
                          <a:pt x="225" y="331"/>
                          <a:pt x="233" y="32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nvGrpSpPr>
              <p:cNvPr id="73" name="Group 72">
                <a:extLst>
                  <a:ext uri="{FF2B5EF4-FFF2-40B4-BE49-F238E27FC236}">
                    <a16:creationId xmlns:a16="http://schemas.microsoft.com/office/drawing/2014/main" id="{1B86579A-852E-4889-8D14-775E921813B6}"/>
                  </a:ext>
                </a:extLst>
              </p:cNvPr>
              <p:cNvGrpSpPr/>
              <p:nvPr/>
            </p:nvGrpSpPr>
            <p:grpSpPr>
              <a:xfrm>
                <a:off x="462623" y="3709580"/>
                <a:ext cx="2172215" cy="1232912"/>
                <a:chOff x="462623" y="3709580"/>
                <a:chExt cx="2172215" cy="1232912"/>
              </a:xfrm>
            </p:grpSpPr>
            <p:sp>
              <p:nvSpPr>
                <p:cNvPr id="79" name="TextBox 35">
                  <a:extLst>
                    <a:ext uri="{FF2B5EF4-FFF2-40B4-BE49-F238E27FC236}">
                      <a16:creationId xmlns:a16="http://schemas.microsoft.com/office/drawing/2014/main" id="{7EDAA835-ACE9-4F6B-B3BD-30541F87B30F}"/>
                    </a:ext>
                  </a:extLst>
                </p:cNvPr>
                <p:cNvSpPr txBox="1">
                  <a:spLocks noChangeArrowheads="1"/>
                </p:cNvSpPr>
                <p:nvPr/>
              </p:nvSpPr>
              <p:spPr bwMode="auto">
                <a:xfrm>
                  <a:off x="462623" y="4424510"/>
                  <a:ext cx="2172215"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Adipose tissue</a:t>
                  </a:r>
                </a:p>
              </p:txBody>
            </p:sp>
            <p:sp>
              <p:nvSpPr>
                <p:cNvPr id="80" name="Freeform 198">
                  <a:extLst>
                    <a:ext uri="{FF2B5EF4-FFF2-40B4-BE49-F238E27FC236}">
                      <a16:creationId xmlns:a16="http://schemas.microsoft.com/office/drawing/2014/main" id="{08A89FD2-CAD1-4F7D-B9AE-221BD537AFE6}"/>
                    </a:ext>
                  </a:extLst>
                </p:cNvPr>
                <p:cNvSpPr>
                  <a:spLocks/>
                </p:cNvSpPr>
                <p:nvPr/>
              </p:nvSpPr>
              <p:spPr bwMode="auto">
                <a:xfrm>
                  <a:off x="1123280" y="3709580"/>
                  <a:ext cx="820799" cy="700765"/>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AD7C7655-BEA2-4A36-BFF3-201799AEBF70}"/>
                    </a:ext>
                  </a:extLst>
                </p:cNvPr>
                <p:cNvGrpSpPr>
                  <a:grpSpLocks noChangeAspect="1"/>
                </p:cNvGrpSpPr>
                <p:nvPr/>
              </p:nvGrpSpPr>
              <p:grpSpPr>
                <a:xfrm>
                  <a:off x="1271233" y="3759432"/>
                  <a:ext cx="525402" cy="512822"/>
                  <a:chOff x="6653881" y="3494653"/>
                  <a:chExt cx="572918" cy="559200"/>
                </a:xfrm>
                <a:solidFill>
                  <a:schemeClr val="accent1"/>
                </a:solidFill>
              </p:grpSpPr>
              <p:sp>
                <p:nvSpPr>
                  <p:cNvPr id="82" name="Freeform 30">
                    <a:extLst>
                      <a:ext uri="{FF2B5EF4-FFF2-40B4-BE49-F238E27FC236}">
                        <a16:creationId xmlns:a16="http://schemas.microsoft.com/office/drawing/2014/main" id="{6864750C-0DA9-4A51-A7E0-1C24D42E5FAB}"/>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3" name="Freeform 31">
                    <a:extLst>
                      <a:ext uri="{FF2B5EF4-FFF2-40B4-BE49-F238E27FC236}">
                        <a16:creationId xmlns:a16="http://schemas.microsoft.com/office/drawing/2014/main" id="{723F4C2B-464A-4AD6-AD78-A27F91437102}"/>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4" name="Freeform 32">
                    <a:extLst>
                      <a:ext uri="{FF2B5EF4-FFF2-40B4-BE49-F238E27FC236}">
                        <a16:creationId xmlns:a16="http://schemas.microsoft.com/office/drawing/2014/main" id="{64D38746-AE72-4B03-A929-96A9AAE2AC1C}"/>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5" name="Freeform 33">
                    <a:extLst>
                      <a:ext uri="{FF2B5EF4-FFF2-40B4-BE49-F238E27FC236}">
                        <a16:creationId xmlns:a16="http://schemas.microsoft.com/office/drawing/2014/main" id="{CF9606BD-94B5-4D65-BB52-771E33E82C6B}"/>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6" name="Freeform 34">
                    <a:extLst>
                      <a:ext uri="{FF2B5EF4-FFF2-40B4-BE49-F238E27FC236}">
                        <a16:creationId xmlns:a16="http://schemas.microsoft.com/office/drawing/2014/main" id="{A80AB1FE-243B-4316-9C91-888D27A889AE}"/>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7" name="Freeform 35">
                    <a:extLst>
                      <a:ext uri="{FF2B5EF4-FFF2-40B4-BE49-F238E27FC236}">
                        <a16:creationId xmlns:a16="http://schemas.microsoft.com/office/drawing/2014/main" id="{A96293E4-650B-4D2D-A587-E0EE13E46E13}"/>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8" name="Freeform 36">
                    <a:extLst>
                      <a:ext uri="{FF2B5EF4-FFF2-40B4-BE49-F238E27FC236}">
                        <a16:creationId xmlns:a16="http://schemas.microsoft.com/office/drawing/2014/main" id="{851A06E2-420F-4542-8D6D-E738D1F311EB}"/>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9" name="Freeform 37">
                    <a:extLst>
                      <a:ext uri="{FF2B5EF4-FFF2-40B4-BE49-F238E27FC236}">
                        <a16:creationId xmlns:a16="http://schemas.microsoft.com/office/drawing/2014/main" id="{81E68C67-A007-47E4-9A7C-15EE737F46A3}"/>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0" name="Freeform 38">
                    <a:extLst>
                      <a:ext uri="{FF2B5EF4-FFF2-40B4-BE49-F238E27FC236}">
                        <a16:creationId xmlns:a16="http://schemas.microsoft.com/office/drawing/2014/main" id="{F7A2307C-B28A-45F6-BB9F-DDD0792F4FFE}"/>
                      </a:ext>
                    </a:extLst>
                  </p:cNvPr>
                  <p:cNvSpPr>
                    <a:spLocks/>
                  </p:cNvSpPr>
                  <p:nvPr/>
                </p:nvSpPr>
                <p:spPr bwMode="auto">
                  <a:xfrm>
                    <a:off x="6849960" y="3618111"/>
                    <a:ext cx="269514" cy="269512"/>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1" name="Freeform 39">
                    <a:extLst>
                      <a:ext uri="{FF2B5EF4-FFF2-40B4-BE49-F238E27FC236}">
                        <a16:creationId xmlns:a16="http://schemas.microsoft.com/office/drawing/2014/main" id="{7A778BCA-5D88-47CB-93B0-7EE0B51A74DD}"/>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2" name="Freeform 40">
                    <a:extLst>
                      <a:ext uri="{FF2B5EF4-FFF2-40B4-BE49-F238E27FC236}">
                        <a16:creationId xmlns:a16="http://schemas.microsoft.com/office/drawing/2014/main" id="{DE5D0A25-9432-41E6-B2E0-25B835CB692F}"/>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3" name="Freeform 41">
                    <a:extLst>
                      <a:ext uri="{FF2B5EF4-FFF2-40B4-BE49-F238E27FC236}">
                        <a16:creationId xmlns:a16="http://schemas.microsoft.com/office/drawing/2014/main" id="{4A38417E-1C05-425B-B4E7-42F6DD55BB6C}"/>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nvGrpSpPr>
              <p:cNvPr id="74" name="Group 73">
                <a:extLst>
                  <a:ext uri="{FF2B5EF4-FFF2-40B4-BE49-F238E27FC236}">
                    <a16:creationId xmlns:a16="http://schemas.microsoft.com/office/drawing/2014/main" id="{E62D9AC2-CCE9-4167-A735-C1310676122B}"/>
                  </a:ext>
                </a:extLst>
              </p:cNvPr>
              <p:cNvGrpSpPr>
                <a:grpSpLocks noChangeAspect="1"/>
              </p:cNvGrpSpPr>
              <p:nvPr/>
            </p:nvGrpSpPr>
            <p:grpSpPr bwMode="auto">
              <a:xfrm>
                <a:off x="2955419" y="3826395"/>
                <a:ext cx="875897" cy="420311"/>
                <a:chOff x="2096" y="989"/>
                <a:chExt cx="2880" cy="1382"/>
              </a:xfrm>
              <a:solidFill>
                <a:schemeClr val="bg1"/>
              </a:solidFill>
            </p:grpSpPr>
            <p:sp>
              <p:nvSpPr>
                <p:cNvPr id="76" name="Freeform 74">
                  <a:extLst>
                    <a:ext uri="{FF2B5EF4-FFF2-40B4-BE49-F238E27FC236}">
                      <a16:creationId xmlns:a16="http://schemas.microsoft.com/office/drawing/2014/main" id="{8196C52F-4435-43C6-8733-7BA41181768B}"/>
                    </a:ext>
                  </a:extLst>
                </p:cNvPr>
                <p:cNvSpPr>
                  <a:spLocks/>
                </p:cNvSpPr>
                <p:nvPr/>
              </p:nvSpPr>
              <p:spPr bwMode="auto">
                <a:xfrm>
                  <a:off x="3088" y="989"/>
                  <a:ext cx="1888" cy="1382"/>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sp>
              <p:nvSpPr>
                <p:cNvPr id="78" name="Freeform 76">
                  <a:extLst>
                    <a:ext uri="{FF2B5EF4-FFF2-40B4-BE49-F238E27FC236}">
                      <a16:creationId xmlns:a16="http://schemas.microsoft.com/office/drawing/2014/main" id="{C1FEB94C-FCE0-4D1C-8200-842D643EE8C0}"/>
                    </a:ext>
                  </a:extLst>
                </p:cNvPr>
                <p:cNvSpPr>
                  <a:spLocks/>
                </p:cNvSpPr>
                <p:nvPr/>
              </p:nvSpPr>
              <p:spPr bwMode="auto">
                <a:xfrm>
                  <a:off x="2096" y="1166"/>
                  <a:ext cx="243" cy="372"/>
                </a:xfrm>
                <a:custGeom>
                  <a:avLst/>
                  <a:gdLst>
                    <a:gd name="T0" fmla="*/ 40 w 162"/>
                    <a:gd name="T1" fmla="*/ 223 h 248"/>
                    <a:gd name="T2" fmla="*/ 37 w 162"/>
                    <a:gd name="T3" fmla="*/ 227 h 248"/>
                    <a:gd name="T4" fmla="*/ 18 w 162"/>
                    <a:gd name="T5" fmla="*/ 241 h 248"/>
                    <a:gd name="T6" fmla="*/ 0 w 162"/>
                    <a:gd name="T7" fmla="*/ 218 h 248"/>
                    <a:gd name="T8" fmla="*/ 7 w 162"/>
                    <a:gd name="T9" fmla="*/ 140 h 248"/>
                    <a:gd name="T10" fmla="*/ 84 w 162"/>
                    <a:gd name="T11" fmla="*/ 16 h 248"/>
                    <a:gd name="T12" fmla="*/ 136 w 162"/>
                    <a:gd name="T13" fmla="*/ 7 h 248"/>
                    <a:gd name="T14" fmla="*/ 160 w 162"/>
                    <a:gd name="T15" fmla="*/ 50 h 248"/>
                    <a:gd name="T16" fmla="*/ 160 w 162"/>
                    <a:gd name="T17" fmla="*/ 56 h 248"/>
                    <a:gd name="T18" fmla="*/ 134 w 162"/>
                    <a:gd name="T19" fmla="*/ 92 h 248"/>
                    <a:gd name="T20" fmla="*/ 134 w 162"/>
                    <a:gd name="T21" fmla="*/ 49 h 248"/>
                    <a:gd name="T22" fmla="*/ 104 w 162"/>
                    <a:gd name="T23" fmla="*/ 35 h 248"/>
                    <a:gd name="T24" fmla="*/ 24 w 162"/>
                    <a:gd name="T25" fmla="*/ 202 h 248"/>
                    <a:gd name="T26" fmla="*/ 40 w 162"/>
                    <a:gd name="T27" fmla="*/ 2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8">
                      <a:moveTo>
                        <a:pt x="40" y="223"/>
                      </a:moveTo>
                      <a:cubicBezTo>
                        <a:pt x="41" y="222"/>
                        <a:pt x="39" y="225"/>
                        <a:pt x="37" y="227"/>
                      </a:cubicBezTo>
                      <a:cubicBezTo>
                        <a:pt x="32" y="234"/>
                        <a:pt x="30" y="248"/>
                        <a:pt x="18" y="241"/>
                      </a:cubicBezTo>
                      <a:cubicBezTo>
                        <a:pt x="10" y="236"/>
                        <a:pt x="0" y="226"/>
                        <a:pt x="0" y="218"/>
                      </a:cubicBezTo>
                      <a:cubicBezTo>
                        <a:pt x="0" y="192"/>
                        <a:pt x="0" y="165"/>
                        <a:pt x="7" y="140"/>
                      </a:cubicBezTo>
                      <a:cubicBezTo>
                        <a:pt x="20" y="91"/>
                        <a:pt x="47" y="50"/>
                        <a:pt x="84" y="16"/>
                      </a:cubicBezTo>
                      <a:cubicBezTo>
                        <a:pt x="100" y="2"/>
                        <a:pt x="118" y="0"/>
                        <a:pt x="136" y="7"/>
                      </a:cubicBezTo>
                      <a:cubicBezTo>
                        <a:pt x="155" y="15"/>
                        <a:pt x="159" y="32"/>
                        <a:pt x="160" y="50"/>
                      </a:cubicBezTo>
                      <a:cubicBezTo>
                        <a:pt x="160" y="52"/>
                        <a:pt x="160" y="54"/>
                        <a:pt x="160" y="56"/>
                      </a:cubicBezTo>
                      <a:cubicBezTo>
                        <a:pt x="162" y="76"/>
                        <a:pt x="158" y="91"/>
                        <a:pt x="134" y="92"/>
                      </a:cubicBezTo>
                      <a:cubicBezTo>
                        <a:pt x="134" y="78"/>
                        <a:pt x="135" y="64"/>
                        <a:pt x="134" y="49"/>
                      </a:cubicBezTo>
                      <a:cubicBezTo>
                        <a:pt x="132" y="30"/>
                        <a:pt x="117" y="22"/>
                        <a:pt x="104" y="35"/>
                      </a:cubicBezTo>
                      <a:cubicBezTo>
                        <a:pt x="55" y="80"/>
                        <a:pt x="23" y="134"/>
                        <a:pt x="24" y="202"/>
                      </a:cubicBezTo>
                      <a:cubicBezTo>
                        <a:pt x="24" y="208"/>
                        <a:pt x="33" y="214"/>
                        <a:pt x="40"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grpSp>
          <p:sp>
            <p:nvSpPr>
              <p:cNvPr id="75" name="Freeform 5">
                <a:extLst>
                  <a:ext uri="{FF2B5EF4-FFF2-40B4-BE49-F238E27FC236}">
                    <a16:creationId xmlns:a16="http://schemas.microsoft.com/office/drawing/2014/main" id="{4510F996-F060-4E3F-9391-6C99CB62F026}"/>
                  </a:ext>
                </a:extLst>
              </p:cNvPr>
              <p:cNvSpPr>
                <a:spLocks noEditPoints="1"/>
              </p:cNvSpPr>
              <p:nvPr/>
            </p:nvSpPr>
            <p:spPr bwMode="auto">
              <a:xfrm>
                <a:off x="7273577" y="3817796"/>
                <a:ext cx="525379" cy="430521"/>
              </a:xfrm>
              <a:custGeom>
                <a:avLst/>
                <a:gdLst>
                  <a:gd name="T0" fmla="*/ 189 w 296"/>
                  <a:gd name="T1" fmla="*/ 21 h 242"/>
                  <a:gd name="T2" fmla="*/ 178 w 296"/>
                  <a:gd name="T3" fmla="*/ 58 h 242"/>
                  <a:gd name="T4" fmla="*/ 178 w 296"/>
                  <a:gd name="T5" fmla="*/ 111 h 242"/>
                  <a:gd name="T6" fmla="*/ 178 w 296"/>
                  <a:gd name="T7" fmla="*/ 123 h 242"/>
                  <a:gd name="T8" fmla="*/ 178 w 296"/>
                  <a:gd name="T9" fmla="*/ 127 h 242"/>
                  <a:gd name="T10" fmla="*/ 178 w 296"/>
                  <a:gd name="T11" fmla="*/ 187 h 242"/>
                  <a:gd name="T12" fmla="*/ 200 w 296"/>
                  <a:gd name="T13" fmla="*/ 230 h 242"/>
                  <a:gd name="T14" fmla="*/ 231 w 296"/>
                  <a:gd name="T15" fmla="*/ 240 h 242"/>
                  <a:gd name="T16" fmla="*/ 259 w 296"/>
                  <a:gd name="T17" fmla="*/ 237 h 242"/>
                  <a:gd name="T18" fmla="*/ 295 w 296"/>
                  <a:gd name="T19" fmla="*/ 190 h 242"/>
                  <a:gd name="T20" fmla="*/ 295 w 296"/>
                  <a:gd name="T21" fmla="*/ 127 h 242"/>
                  <a:gd name="T22" fmla="*/ 295 w 296"/>
                  <a:gd name="T23" fmla="*/ 123 h 242"/>
                  <a:gd name="T24" fmla="*/ 295 w 296"/>
                  <a:gd name="T25" fmla="*/ 69 h 242"/>
                  <a:gd name="T26" fmla="*/ 294 w 296"/>
                  <a:gd name="T27" fmla="*/ 43 h 242"/>
                  <a:gd name="T28" fmla="*/ 243 w 296"/>
                  <a:gd name="T29" fmla="*/ 1 h 242"/>
                  <a:gd name="T30" fmla="*/ 218 w 296"/>
                  <a:gd name="T31" fmla="*/ 2 h 242"/>
                  <a:gd name="T32" fmla="*/ 189 w 296"/>
                  <a:gd name="T33" fmla="*/ 21 h 242"/>
                  <a:gd name="T34" fmla="*/ 190 w 296"/>
                  <a:gd name="T35" fmla="*/ 123 h 242"/>
                  <a:gd name="T36" fmla="*/ 190 w 296"/>
                  <a:gd name="T37" fmla="*/ 48 h 242"/>
                  <a:gd name="T38" fmla="*/ 208 w 296"/>
                  <a:gd name="T39" fmla="*/ 18 h 242"/>
                  <a:gd name="T40" fmla="*/ 237 w 296"/>
                  <a:gd name="T41" fmla="*/ 12 h 242"/>
                  <a:gd name="T42" fmla="*/ 267 w 296"/>
                  <a:gd name="T43" fmla="*/ 19 h 242"/>
                  <a:gd name="T44" fmla="*/ 284 w 296"/>
                  <a:gd name="T45" fmla="*/ 49 h 242"/>
                  <a:gd name="T46" fmla="*/ 284 w 296"/>
                  <a:gd name="T47" fmla="*/ 123 h 242"/>
                  <a:gd name="T48" fmla="*/ 190 w 296"/>
                  <a:gd name="T49" fmla="*/ 123 h 242"/>
                  <a:gd name="T50" fmla="*/ 0 w 296"/>
                  <a:gd name="T51" fmla="*/ 166 h 242"/>
                  <a:gd name="T52" fmla="*/ 77 w 296"/>
                  <a:gd name="T53" fmla="*/ 242 h 242"/>
                  <a:gd name="T54" fmla="*/ 153 w 296"/>
                  <a:gd name="T55" fmla="*/ 165 h 242"/>
                  <a:gd name="T56" fmla="*/ 76 w 296"/>
                  <a:gd name="T57" fmla="*/ 89 h 242"/>
                  <a:gd name="T58" fmla="*/ 0 w 296"/>
                  <a:gd name="T59" fmla="*/ 166 h 242"/>
                  <a:gd name="T60" fmla="*/ 83 w 296"/>
                  <a:gd name="T61" fmla="*/ 99 h 242"/>
                  <a:gd name="T62" fmla="*/ 143 w 296"/>
                  <a:gd name="T63" fmla="*/ 165 h 242"/>
                  <a:gd name="T64" fmla="*/ 83 w 296"/>
                  <a:gd name="T65" fmla="*/ 232 h 242"/>
                  <a:gd name="T66" fmla="*/ 83 w 296"/>
                  <a:gd name="T67" fmla="*/ 99 h 242"/>
                  <a:gd name="T68" fmla="*/ 10 w 296"/>
                  <a:gd name="T69" fmla="*/ 166 h 242"/>
                  <a:gd name="T70" fmla="*/ 69 w 296"/>
                  <a:gd name="T71" fmla="*/ 99 h 242"/>
                  <a:gd name="T72" fmla="*/ 70 w 296"/>
                  <a:gd name="T73" fmla="*/ 232 h 242"/>
                  <a:gd name="T74" fmla="*/ 10 w 296"/>
                  <a:gd name="T75" fmla="*/ 1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42">
                    <a:moveTo>
                      <a:pt x="189" y="21"/>
                    </a:moveTo>
                    <a:cubicBezTo>
                      <a:pt x="180" y="32"/>
                      <a:pt x="178" y="45"/>
                      <a:pt x="178" y="58"/>
                    </a:cubicBezTo>
                    <a:cubicBezTo>
                      <a:pt x="178" y="72"/>
                      <a:pt x="178" y="97"/>
                      <a:pt x="178" y="111"/>
                    </a:cubicBezTo>
                    <a:cubicBezTo>
                      <a:pt x="178" y="115"/>
                      <a:pt x="178" y="119"/>
                      <a:pt x="178" y="123"/>
                    </a:cubicBezTo>
                    <a:cubicBezTo>
                      <a:pt x="178" y="125"/>
                      <a:pt x="178" y="126"/>
                      <a:pt x="178" y="127"/>
                    </a:cubicBezTo>
                    <a:cubicBezTo>
                      <a:pt x="178" y="147"/>
                      <a:pt x="178" y="167"/>
                      <a:pt x="178" y="187"/>
                    </a:cubicBezTo>
                    <a:cubicBezTo>
                      <a:pt x="178" y="204"/>
                      <a:pt x="185" y="220"/>
                      <a:pt x="200" y="230"/>
                    </a:cubicBezTo>
                    <a:cubicBezTo>
                      <a:pt x="209" y="237"/>
                      <a:pt x="220" y="240"/>
                      <a:pt x="231" y="240"/>
                    </a:cubicBezTo>
                    <a:cubicBezTo>
                      <a:pt x="241" y="240"/>
                      <a:pt x="250" y="240"/>
                      <a:pt x="259" y="237"/>
                    </a:cubicBezTo>
                    <a:cubicBezTo>
                      <a:pt x="280" y="231"/>
                      <a:pt x="294" y="211"/>
                      <a:pt x="295" y="190"/>
                    </a:cubicBezTo>
                    <a:cubicBezTo>
                      <a:pt x="295" y="169"/>
                      <a:pt x="295" y="148"/>
                      <a:pt x="295" y="127"/>
                    </a:cubicBezTo>
                    <a:cubicBezTo>
                      <a:pt x="295" y="126"/>
                      <a:pt x="295" y="125"/>
                      <a:pt x="295" y="123"/>
                    </a:cubicBezTo>
                    <a:cubicBezTo>
                      <a:pt x="295" y="107"/>
                      <a:pt x="295" y="84"/>
                      <a:pt x="295" y="69"/>
                    </a:cubicBezTo>
                    <a:cubicBezTo>
                      <a:pt x="295" y="61"/>
                      <a:pt x="296" y="52"/>
                      <a:pt x="294" y="43"/>
                    </a:cubicBezTo>
                    <a:cubicBezTo>
                      <a:pt x="290" y="19"/>
                      <a:pt x="268" y="1"/>
                      <a:pt x="243" y="1"/>
                    </a:cubicBezTo>
                    <a:cubicBezTo>
                      <a:pt x="235" y="1"/>
                      <a:pt x="226" y="0"/>
                      <a:pt x="218" y="2"/>
                    </a:cubicBezTo>
                    <a:cubicBezTo>
                      <a:pt x="207" y="5"/>
                      <a:pt x="196" y="12"/>
                      <a:pt x="189" y="21"/>
                    </a:cubicBezTo>
                    <a:close/>
                    <a:moveTo>
                      <a:pt x="190" y="123"/>
                    </a:moveTo>
                    <a:cubicBezTo>
                      <a:pt x="189" y="101"/>
                      <a:pt x="189" y="69"/>
                      <a:pt x="190" y="48"/>
                    </a:cubicBezTo>
                    <a:cubicBezTo>
                      <a:pt x="190" y="36"/>
                      <a:pt x="198" y="25"/>
                      <a:pt x="208" y="18"/>
                    </a:cubicBezTo>
                    <a:cubicBezTo>
                      <a:pt x="217" y="12"/>
                      <a:pt x="227" y="12"/>
                      <a:pt x="237" y="12"/>
                    </a:cubicBezTo>
                    <a:cubicBezTo>
                      <a:pt x="248" y="12"/>
                      <a:pt x="257" y="13"/>
                      <a:pt x="267" y="19"/>
                    </a:cubicBezTo>
                    <a:cubicBezTo>
                      <a:pt x="277" y="26"/>
                      <a:pt x="283" y="37"/>
                      <a:pt x="284" y="49"/>
                    </a:cubicBezTo>
                    <a:cubicBezTo>
                      <a:pt x="285" y="70"/>
                      <a:pt x="284" y="101"/>
                      <a:pt x="284" y="123"/>
                    </a:cubicBezTo>
                    <a:lnTo>
                      <a:pt x="190" y="123"/>
                    </a:lnTo>
                    <a:close/>
                    <a:moveTo>
                      <a:pt x="0" y="166"/>
                    </a:moveTo>
                    <a:cubicBezTo>
                      <a:pt x="0" y="208"/>
                      <a:pt x="34" y="242"/>
                      <a:pt x="77" y="242"/>
                    </a:cubicBezTo>
                    <a:cubicBezTo>
                      <a:pt x="119" y="242"/>
                      <a:pt x="153" y="207"/>
                      <a:pt x="153" y="165"/>
                    </a:cubicBezTo>
                    <a:cubicBezTo>
                      <a:pt x="153" y="123"/>
                      <a:pt x="118" y="89"/>
                      <a:pt x="76" y="89"/>
                    </a:cubicBezTo>
                    <a:cubicBezTo>
                      <a:pt x="34" y="89"/>
                      <a:pt x="0" y="124"/>
                      <a:pt x="0" y="166"/>
                    </a:cubicBezTo>
                    <a:close/>
                    <a:moveTo>
                      <a:pt x="83" y="99"/>
                    </a:moveTo>
                    <a:cubicBezTo>
                      <a:pt x="116" y="102"/>
                      <a:pt x="143" y="131"/>
                      <a:pt x="143" y="165"/>
                    </a:cubicBezTo>
                    <a:cubicBezTo>
                      <a:pt x="143" y="200"/>
                      <a:pt x="117" y="228"/>
                      <a:pt x="83" y="232"/>
                    </a:cubicBezTo>
                    <a:lnTo>
                      <a:pt x="83" y="99"/>
                    </a:lnTo>
                    <a:close/>
                    <a:moveTo>
                      <a:pt x="10" y="166"/>
                    </a:moveTo>
                    <a:cubicBezTo>
                      <a:pt x="9" y="131"/>
                      <a:pt x="36" y="103"/>
                      <a:pt x="69" y="99"/>
                    </a:cubicBezTo>
                    <a:cubicBezTo>
                      <a:pt x="70" y="232"/>
                      <a:pt x="70" y="232"/>
                      <a:pt x="70" y="232"/>
                    </a:cubicBezTo>
                    <a:cubicBezTo>
                      <a:pt x="36" y="229"/>
                      <a:pt x="10" y="200"/>
                      <a:pt x="10" y="16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15BD55D4-CF97-4D94-8A81-E49263A1D34C}"/>
                </a:ext>
              </a:extLst>
            </p:cNvPr>
            <p:cNvSpPr txBox="1"/>
            <p:nvPr/>
          </p:nvSpPr>
          <p:spPr>
            <a:xfrm>
              <a:off x="569269" y="1212093"/>
              <a:ext cx="4805895" cy="553408"/>
            </a:xfrm>
            <a:prstGeom prst="rect">
              <a:avLst/>
            </a:prstGeom>
            <a:noFill/>
          </p:spPr>
          <p:txBody>
            <a:bodyPr wrap="square">
              <a:spAutoFit/>
            </a:bodyPr>
            <a:lstStyle/>
            <a:p>
              <a:r>
                <a:rPr lang="en-US" sz="1600" b="1">
                  <a:latin typeface="Arial" panose="020B0604020202020204" pitchFamily="34" charset="0"/>
                  <a:ea typeface="Apis For Office" panose="020B0504010101010104" pitchFamily="34" charset="0"/>
                  <a:cs typeface="Arial" panose="020B0604020202020204" pitchFamily="34" charset="0"/>
                </a:rPr>
                <a:t>Energy balance is regulated by the brain through various sources of input</a:t>
              </a:r>
              <a:r>
                <a:rPr lang="en-US" sz="1600" b="1" baseline="30000">
                  <a:latin typeface="Arial" panose="020B0604020202020204" pitchFamily="34" charset="0"/>
                  <a:ea typeface="Apis For Office" panose="020B0504010101010104" pitchFamily="34" charset="0"/>
                  <a:cs typeface="Arial" panose="020B0604020202020204" pitchFamily="34" charset="0"/>
                </a:rPr>
                <a:t>1-8</a:t>
              </a:r>
              <a:endParaRPr lang="en-GB" sz="1600" b="1" baseline="300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1B25BAB-3C2B-43A9-A24E-1F5AD2E4A224}"/>
                </a:ext>
              </a:extLst>
            </p:cNvPr>
            <p:cNvSpPr/>
            <p:nvPr/>
          </p:nvSpPr>
          <p:spPr>
            <a:xfrm>
              <a:off x="802908" y="1859007"/>
              <a:ext cx="6010897" cy="944021"/>
            </a:xfrm>
            <a:prstGeom prst="rect">
              <a:avLst/>
            </a:prstGeom>
            <a:solidFill>
              <a:srgbClr val="D8EAF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10" name="TextBox 18">
              <a:extLst>
                <a:ext uri="{FF2B5EF4-FFF2-40B4-BE49-F238E27FC236}">
                  <a16:creationId xmlns:a16="http://schemas.microsoft.com/office/drawing/2014/main" id="{AA2208F2-5BAE-412B-9DCF-E3A40172EB0B}"/>
                </a:ext>
              </a:extLst>
            </p:cNvPr>
            <p:cNvSpPr txBox="1">
              <a:spLocks noChangeArrowheads="1"/>
            </p:cNvSpPr>
            <p:nvPr/>
          </p:nvSpPr>
          <p:spPr bwMode="auto">
            <a:xfrm>
              <a:off x="2311120" y="2205515"/>
              <a:ext cx="702436" cy="45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Energy </a:t>
              </a:r>
              <a:br>
                <a:rPr lang="en-GB" sz="1100" b="1">
                  <a:solidFill>
                    <a:schemeClr val="accent5"/>
                  </a:solidFill>
                  <a:latin typeface="Arial" panose="020B0604020202020204" pitchFamily="34" charset="0"/>
                  <a:ea typeface="Apis For Office" panose="020B0504010101010104" pitchFamily="34" charset="0"/>
                </a:rPr>
              </a:br>
              <a:r>
                <a:rPr lang="en-GB" sz="1100" b="1">
                  <a:solidFill>
                    <a:schemeClr val="accent5"/>
                  </a:solidFill>
                  <a:latin typeface="Arial" panose="020B0604020202020204" pitchFamily="34" charset="0"/>
                  <a:ea typeface="Apis For Office" panose="020B0504010101010104" pitchFamily="34" charset="0"/>
                </a:rPr>
                <a:t>intake</a:t>
              </a:r>
            </a:p>
          </p:txBody>
        </p:sp>
        <p:sp>
          <p:nvSpPr>
            <p:cNvPr id="11" name="TextBox 18">
              <a:extLst>
                <a:ext uri="{FF2B5EF4-FFF2-40B4-BE49-F238E27FC236}">
                  <a16:creationId xmlns:a16="http://schemas.microsoft.com/office/drawing/2014/main" id="{44806143-028E-424F-9DA8-B160AC1D542F}"/>
                </a:ext>
              </a:extLst>
            </p:cNvPr>
            <p:cNvSpPr txBox="1">
              <a:spLocks noChangeArrowheads="1"/>
            </p:cNvSpPr>
            <p:nvPr/>
          </p:nvSpPr>
          <p:spPr bwMode="auto">
            <a:xfrm>
              <a:off x="4063900" y="2132064"/>
              <a:ext cx="2773423" cy="63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Energy expenditure</a:t>
              </a:r>
            </a:p>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(Resting metabolic rate, thermic effect of food,  physical activity)</a:t>
              </a:r>
            </a:p>
          </p:txBody>
        </p:sp>
        <p:grpSp>
          <p:nvGrpSpPr>
            <p:cNvPr id="13" name="Group 12">
              <a:extLst>
                <a:ext uri="{FF2B5EF4-FFF2-40B4-BE49-F238E27FC236}">
                  <a16:creationId xmlns:a16="http://schemas.microsoft.com/office/drawing/2014/main" id="{E53FF8EA-FCD0-49F1-A999-86662B0CCA99}"/>
                </a:ext>
              </a:extLst>
            </p:cNvPr>
            <p:cNvGrpSpPr/>
            <p:nvPr/>
          </p:nvGrpSpPr>
          <p:grpSpPr>
            <a:xfrm>
              <a:off x="3439904" y="2803759"/>
              <a:ext cx="414220" cy="622504"/>
              <a:chOff x="4276421" y="2108457"/>
              <a:chExt cx="630126" cy="946978"/>
            </a:xfrm>
          </p:grpSpPr>
          <p:sp>
            <p:nvSpPr>
              <p:cNvPr id="57" name="Down Arrow 1">
                <a:extLst>
                  <a:ext uri="{FF2B5EF4-FFF2-40B4-BE49-F238E27FC236}">
                    <a16:creationId xmlns:a16="http://schemas.microsoft.com/office/drawing/2014/main" id="{5AECFD93-3F61-41B7-B51B-847237D7F3D8}"/>
                  </a:ext>
                </a:extLst>
              </p:cNvPr>
              <p:cNvSpPr/>
              <p:nvPr/>
            </p:nvSpPr>
            <p:spPr>
              <a:xfrm rot="10800000">
                <a:off x="4483772" y="2108457"/>
                <a:ext cx="171450" cy="300037"/>
              </a:xfrm>
              <a:prstGeom prst="down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B83BBDBA-1994-47BB-821F-7750723C6FAD}"/>
                  </a:ext>
                </a:extLst>
              </p:cNvPr>
              <p:cNvGrpSpPr/>
              <p:nvPr/>
            </p:nvGrpSpPr>
            <p:grpSpPr>
              <a:xfrm>
                <a:off x="4276421" y="2366938"/>
                <a:ext cx="630126" cy="688497"/>
                <a:chOff x="1666725" y="3490292"/>
                <a:chExt cx="630126" cy="688497"/>
              </a:xfrm>
            </p:grpSpPr>
            <p:sp>
              <p:nvSpPr>
                <p:cNvPr id="59" name="Freeform 64">
                  <a:extLst>
                    <a:ext uri="{FF2B5EF4-FFF2-40B4-BE49-F238E27FC236}">
                      <a16:creationId xmlns:a16="http://schemas.microsoft.com/office/drawing/2014/main" id="{42239BE8-E37A-4B94-AD37-79B44DB383BC}"/>
                    </a:ext>
                  </a:extLst>
                </p:cNvPr>
                <p:cNvSpPr>
                  <a:spLocks/>
                </p:cNvSpPr>
                <p:nvPr/>
              </p:nvSpPr>
              <p:spPr bwMode="auto">
                <a:xfrm>
                  <a:off x="1666725" y="3490292"/>
                  <a:ext cx="630126" cy="632656"/>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5"/>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60" name="Freeform 6">
                  <a:extLst>
                    <a:ext uri="{FF2B5EF4-FFF2-40B4-BE49-F238E27FC236}">
                      <a16:creationId xmlns:a16="http://schemas.microsoft.com/office/drawing/2014/main" id="{C51D59A2-4865-4FBC-A96B-96D6C1F8380D}"/>
                    </a:ext>
                  </a:extLst>
                </p:cNvPr>
                <p:cNvSpPr>
                  <a:spLocks noEditPoints="1"/>
                </p:cNvSpPr>
                <p:nvPr/>
              </p:nvSpPr>
              <p:spPr bwMode="auto">
                <a:xfrm>
                  <a:off x="1726777" y="3546130"/>
                  <a:ext cx="537861" cy="632659"/>
                </a:xfrm>
                <a:custGeom>
                  <a:avLst/>
                  <a:gdLst>
                    <a:gd name="T0" fmla="*/ 1352 w 2264"/>
                    <a:gd name="T1" fmla="*/ 966 h 2658"/>
                    <a:gd name="T2" fmla="*/ 1352 w 2264"/>
                    <a:gd name="T3" fmla="*/ 966 h 2658"/>
                    <a:gd name="T4" fmla="*/ 1044 w 2264"/>
                    <a:gd name="T5" fmla="*/ 1110 h 2658"/>
                    <a:gd name="T6" fmla="*/ 777 w 2264"/>
                    <a:gd name="T7" fmla="*/ 1414 h 2658"/>
                    <a:gd name="T8" fmla="*/ 369 w 2264"/>
                    <a:gd name="T9" fmla="*/ 1482 h 2658"/>
                    <a:gd name="T10" fmla="*/ 261 w 2264"/>
                    <a:gd name="T11" fmla="*/ 1254 h 2658"/>
                    <a:gd name="T12" fmla="*/ 62 w 2264"/>
                    <a:gd name="T13" fmla="*/ 887 h 2658"/>
                    <a:gd name="T14" fmla="*/ 1032 w 2264"/>
                    <a:gd name="T15" fmla="*/ 63 h 2658"/>
                    <a:gd name="T16" fmla="*/ 1930 w 2264"/>
                    <a:gd name="T17" fmla="*/ 703 h 2658"/>
                    <a:gd name="T18" fmla="*/ 1352 w 2264"/>
                    <a:gd name="T19" fmla="*/ 966 h 2658"/>
                    <a:gd name="T20" fmla="*/ 2006 w 2264"/>
                    <a:gd name="T21" fmla="*/ 1016 h 2658"/>
                    <a:gd name="T22" fmla="*/ 2006 w 2264"/>
                    <a:gd name="T23" fmla="*/ 1016 h 2658"/>
                    <a:gd name="T24" fmla="*/ 2043 w 2264"/>
                    <a:gd name="T25" fmla="*/ 847 h 2658"/>
                    <a:gd name="T26" fmla="*/ 2015 w 2264"/>
                    <a:gd name="T27" fmla="*/ 631 h 2658"/>
                    <a:gd name="T28" fmla="*/ 1044 w 2264"/>
                    <a:gd name="T29" fmla="*/ 0 h 2658"/>
                    <a:gd name="T30" fmla="*/ 0 w 2264"/>
                    <a:gd name="T31" fmla="*/ 894 h 2658"/>
                    <a:gd name="T32" fmla="*/ 441 w 2264"/>
                    <a:gd name="T33" fmla="*/ 1677 h 2658"/>
                    <a:gd name="T34" fmla="*/ 399 w 2264"/>
                    <a:gd name="T35" fmla="*/ 2492 h 2658"/>
                    <a:gd name="T36" fmla="*/ 1064 w 2264"/>
                    <a:gd name="T37" fmla="*/ 2658 h 2658"/>
                    <a:gd name="T38" fmla="*/ 1381 w 2264"/>
                    <a:gd name="T39" fmla="*/ 2622 h 2658"/>
                    <a:gd name="T40" fmla="*/ 1407 w 2264"/>
                    <a:gd name="T41" fmla="*/ 2131 h 2658"/>
                    <a:gd name="T42" fmla="*/ 1880 w 2264"/>
                    <a:gd name="T43" fmla="*/ 2228 h 2658"/>
                    <a:gd name="T44" fmla="*/ 2039 w 2264"/>
                    <a:gd name="T45" fmla="*/ 2128 h 2658"/>
                    <a:gd name="T46" fmla="*/ 2039 w 2264"/>
                    <a:gd name="T47" fmla="*/ 1954 h 2658"/>
                    <a:gd name="T48" fmla="*/ 2090 w 2264"/>
                    <a:gd name="T49" fmla="*/ 1845 h 2658"/>
                    <a:gd name="T50" fmla="*/ 2074 w 2264"/>
                    <a:gd name="T51" fmla="*/ 1789 h 2658"/>
                    <a:gd name="T52" fmla="*/ 2124 w 2264"/>
                    <a:gd name="T53" fmla="*/ 1731 h 2658"/>
                    <a:gd name="T54" fmla="*/ 2101 w 2264"/>
                    <a:gd name="T55" fmla="*/ 1661 h 2658"/>
                    <a:gd name="T56" fmla="*/ 2106 w 2264"/>
                    <a:gd name="T57" fmla="*/ 1577 h 2658"/>
                    <a:gd name="T58" fmla="*/ 2223 w 2264"/>
                    <a:gd name="T59" fmla="*/ 1547 h 2658"/>
                    <a:gd name="T60" fmla="*/ 2263 w 2264"/>
                    <a:gd name="T61" fmla="*/ 1479 h 2658"/>
                    <a:gd name="T62" fmla="*/ 2006 w 2264"/>
                    <a:gd name="T63" fmla="*/ 1016 h 2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4" h="2658">
                      <a:moveTo>
                        <a:pt x="1352" y="966"/>
                      </a:moveTo>
                      <a:lnTo>
                        <a:pt x="1352" y="966"/>
                      </a:lnTo>
                      <a:cubicBezTo>
                        <a:pt x="1340" y="1062"/>
                        <a:pt x="1220" y="1190"/>
                        <a:pt x="1044" y="1110"/>
                      </a:cubicBezTo>
                      <a:cubicBezTo>
                        <a:pt x="1096" y="1214"/>
                        <a:pt x="949" y="1414"/>
                        <a:pt x="777" y="1414"/>
                      </a:cubicBezTo>
                      <a:cubicBezTo>
                        <a:pt x="733" y="1666"/>
                        <a:pt x="513" y="1626"/>
                        <a:pt x="369" y="1482"/>
                      </a:cubicBezTo>
                      <a:cubicBezTo>
                        <a:pt x="319" y="1432"/>
                        <a:pt x="261" y="1314"/>
                        <a:pt x="261" y="1254"/>
                      </a:cubicBezTo>
                      <a:cubicBezTo>
                        <a:pt x="206" y="1247"/>
                        <a:pt x="62" y="1195"/>
                        <a:pt x="62" y="887"/>
                      </a:cubicBezTo>
                      <a:cubicBezTo>
                        <a:pt x="62" y="439"/>
                        <a:pt x="325" y="63"/>
                        <a:pt x="1032" y="63"/>
                      </a:cubicBezTo>
                      <a:cubicBezTo>
                        <a:pt x="1528" y="63"/>
                        <a:pt x="1930" y="427"/>
                        <a:pt x="1930" y="703"/>
                      </a:cubicBezTo>
                      <a:cubicBezTo>
                        <a:pt x="1930" y="978"/>
                        <a:pt x="1652" y="986"/>
                        <a:pt x="1352" y="966"/>
                      </a:cubicBezTo>
                      <a:close/>
                      <a:moveTo>
                        <a:pt x="2006" y="1016"/>
                      </a:moveTo>
                      <a:lnTo>
                        <a:pt x="2006" y="1016"/>
                      </a:lnTo>
                      <a:cubicBezTo>
                        <a:pt x="2004" y="1002"/>
                        <a:pt x="2042" y="911"/>
                        <a:pt x="2043" y="847"/>
                      </a:cubicBezTo>
                      <a:cubicBezTo>
                        <a:pt x="2044" y="783"/>
                        <a:pt x="2030" y="689"/>
                        <a:pt x="2015" y="631"/>
                      </a:cubicBezTo>
                      <a:cubicBezTo>
                        <a:pt x="2001" y="574"/>
                        <a:pt x="1836" y="0"/>
                        <a:pt x="1044" y="0"/>
                      </a:cubicBezTo>
                      <a:cubicBezTo>
                        <a:pt x="233" y="0"/>
                        <a:pt x="0" y="411"/>
                        <a:pt x="0" y="894"/>
                      </a:cubicBezTo>
                      <a:cubicBezTo>
                        <a:pt x="0" y="1389"/>
                        <a:pt x="410" y="1557"/>
                        <a:pt x="441" y="1677"/>
                      </a:cubicBezTo>
                      <a:cubicBezTo>
                        <a:pt x="524" y="2005"/>
                        <a:pt x="476" y="2295"/>
                        <a:pt x="399" y="2492"/>
                      </a:cubicBezTo>
                      <a:cubicBezTo>
                        <a:pt x="597" y="2598"/>
                        <a:pt x="824" y="2658"/>
                        <a:pt x="1064" y="2658"/>
                      </a:cubicBezTo>
                      <a:cubicBezTo>
                        <a:pt x="1173" y="2658"/>
                        <a:pt x="1279" y="2645"/>
                        <a:pt x="1381" y="2622"/>
                      </a:cubicBezTo>
                      <a:cubicBezTo>
                        <a:pt x="1378" y="2404"/>
                        <a:pt x="1385" y="2153"/>
                        <a:pt x="1407" y="2131"/>
                      </a:cubicBezTo>
                      <a:cubicBezTo>
                        <a:pt x="1462" y="2147"/>
                        <a:pt x="1822" y="2227"/>
                        <a:pt x="1880" y="2228"/>
                      </a:cubicBezTo>
                      <a:cubicBezTo>
                        <a:pt x="1935" y="2229"/>
                        <a:pt x="2017" y="2228"/>
                        <a:pt x="2039" y="2128"/>
                      </a:cubicBezTo>
                      <a:cubicBezTo>
                        <a:pt x="2058" y="2041"/>
                        <a:pt x="2034" y="1972"/>
                        <a:pt x="2039" y="1954"/>
                      </a:cubicBezTo>
                      <a:cubicBezTo>
                        <a:pt x="2051" y="1914"/>
                        <a:pt x="2088" y="1861"/>
                        <a:pt x="2090" y="1845"/>
                      </a:cubicBezTo>
                      <a:cubicBezTo>
                        <a:pt x="2092" y="1829"/>
                        <a:pt x="2074" y="1789"/>
                        <a:pt x="2074" y="1789"/>
                      </a:cubicBezTo>
                      <a:cubicBezTo>
                        <a:pt x="2074" y="1789"/>
                        <a:pt x="2121" y="1752"/>
                        <a:pt x="2124" y="1731"/>
                      </a:cubicBezTo>
                      <a:cubicBezTo>
                        <a:pt x="2127" y="1709"/>
                        <a:pt x="2103" y="1669"/>
                        <a:pt x="2101" y="1661"/>
                      </a:cubicBezTo>
                      <a:cubicBezTo>
                        <a:pt x="2099" y="1653"/>
                        <a:pt x="2106" y="1577"/>
                        <a:pt x="2106" y="1577"/>
                      </a:cubicBezTo>
                      <a:cubicBezTo>
                        <a:pt x="2106" y="1577"/>
                        <a:pt x="2202" y="1559"/>
                        <a:pt x="2223" y="1547"/>
                      </a:cubicBezTo>
                      <a:cubicBezTo>
                        <a:pt x="2243" y="1535"/>
                        <a:pt x="2264" y="1495"/>
                        <a:pt x="2263" y="1479"/>
                      </a:cubicBezTo>
                      <a:cubicBezTo>
                        <a:pt x="2262" y="1464"/>
                        <a:pt x="2014" y="1085"/>
                        <a:pt x="2006" y="1016"/>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EE2B55B5-ACBC-42E8-AD58-FA0AED464F08}"/>
                </a:ext>
              </a:extLst>
            </p:cNvPr>
            <p:cNvGrpSpPr/>
            <p:nvPr/>
          </p:nvGrpSpPr>
          <p:grpSpPr>
            <a:xfrm>
              <a:off x="3882574" y="2858645"/>
              <a:ext cx="2565978" cy="545998"/>
              <a:chOff x="4945181" y="2191952"/>
              <a:chExt cx="3903461" cy="830593"/>
            </a:xfrm>
          </p:grpSpPr>
          <p:sp>
            <p:nvSpPr>
              <p:cNvPr id="38" name="TextBox 63">
                <a:extLst>
                  <a:ext uri="{FF2B5EF4-FFF2-40B4-BE49-F238E27FC236}">
                    <a16:creationId xmlns:a16="http://schemas.microsoft.com/office/drawing/2014/main" id="{DC8DF137-5EBD-49B4-BB74-CFAD73F99C7F}"/>
                  </a:ext>
                </a:extLst>
              </p:cNvPr>
              <p:cNvSpPr txBox="1">
                <a:spLocks noChangeArrowheads="1"/>
              </p:cNvSpPr>
              <p:nvPr/>
            </p:nvSpPr>
            <p:spPr bwMode="auto">
              <a:xfrm>
                <a:off x="7321653" y="2414032"/>
                <a:ext cx="1370953" cy="3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a:latin typeface="Arial" panose="020B0604020202020204" pitchFamily="34" charset="0"/>
                    <a:ea typeface="Apis For Office" panose="020B0504010101010104" pitchFamily="34" charset="0"/>
                  </a:rPr>
                  <a:t>Environment</a:t>
                </a:r>
              </a:p>
            </p:txBody>
          </p:sp>
          <p:cxnSp>
            <p:nvCxnSpPr>
              <p:cNvPr id="39" name="Straight Arrow Connector 38">
                <a:extLst>
                  <a:ext uri="{FF2B5EF4-FFF2-40B4-BE49-F238E27FC236}">
                    <a16:creationId xmlns:a16="http://schemas.microsoft.com/office/drawing/2014/main" id="{AB677BB8-A4AA-4C8B-BE4F-0A81FDB36D3C}"/>
                  </a:ext>
                </a:extLst>
              </p:cNvPr>
              <p:cNvCxnSpPr>
                <a:cxnSpLocks/>
              </p:cNvCxnSpPr>
              <p:nvPr/>
            </p:nvCxnSpPr>
            <p:spPr>
              <a:xfrm flipH="1">
                <a:off x="4945181" y="2590455"/>
                <a:ext cx="1553777" cy="0"/>
              </a:xfrm>
              <a:prstGeom prst="straightConnector1">
                <a:avLst/>
              </a:prstGeom>
              <a:ln w="19050" cmpd="sng">
                <a:solidFill>
                  <a:schemeClr val="accent3"/>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177CC99-1EB3-4A87-A16F-2785DCD560A6}"/>
                  </a:ext>
                </a:extLst>
              </p:cNvPr>
              <p:cNvGrpSpPr/>
              <p:nvPr/>
            </p:nvGrpSpPr>
            <p:grpSpPr>
              <a:xfrm>
                <a:off x="6512165" y="2191952"/>
                <a:ext cx="2336477" cy="830593"/>
                <a:chOff x="6512165" y="2040883"/>
                <a:chExt cx="2336477" cy="830593"/>
              </a:xfrm>
            </p:grpSpPr>
            <p:sp>
              <p:nvSpPr>
                <p:cNvPr id="41" name="Rounded Rectangle 10">
                  <a:extLst>
                    <a:ext uri="{FF2B5EF4-FFF2-40B4-BE49-F238E27FC236}">
                      <a16:creationId xmlns:a16="http://schemas.microsoft.com/office/drawing/2014/main" id="{10085B23-9BEC-4899-8693-E7D3392D1A8E}"/>
                    </a:ext>
                  </a:extLst>
                </p:cNvPr>
                <p:cNvSpPr/>
                <p:nvPr/>
              </p:nvSpPr>
              <p:spPr>
                <a:xfrm>
                  <a:off x="6969327" y="2049494"/>
                  <a:ext cx="1866526" cy="804070"/>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C017F271-0E48-4A32-80D3-C9888B29A576}"/>
                    </a:ext>
                  </a:extLst>
                </p:cNvPr>
                <p:cNvGrpSpPr/>
                <p:nvPr/>
              </p:nvGrpSpPr>
              <p:grpSpPr>
                <a:xfrm>
                  <a:off x="6512165" y="2040883"/>
                  <a:ext cx="2336477" cy="830593"/>
                  <a:chOff x="6512165" y="2016970"/>
                  <a:chExt cx="2336477" cy="830593"/>
                </a:xfrm>
              </p:grpSpPr>
              <p:sp>
                <p:nvSpPr>
                  <p:cNvPr id="43" name="Rectangle 42">
                    <a:extLst>
                      <a:ext uri="{FF2B5EF4-FFF2-40B4-BE49-F238E27FC236}">
                        <a16:creationId xmlns:a16="http://schemas.microsoft.com/office/drawing/2014/main" id="{62A8BD9E-BF09-4668-9205-C5B0B5638CF7}"/>
                      </a:ext>
                    </a:extLst>
                  </p:cNvPr>
                  <p:cNvSpPr/>
                  <p:nvPr/>
                </p:nvSpPr>
                <p:spPr>
                  <a:xfrm>
                    <a:off x="7300090" y="2314004"/>
                    <a:ext cx="1548552" cy="322316"/>
                  </a:xfrm>
                  <a:prstGeom prst="rect">
                    <a:avLst/>
                  </a:prstGeom>
                </p:spPr>
                <p:txBody>
                  <a:bodyPr wrap="square">
                    <a:spAutoFit/>
                  </a:bodyPr>
                  <a:lstStyle/>
                  <a:p>
                    <a:pPr algn="ctr" defTabSz="914377" fontAlgn="base">
                      <a:spcBef>
                        <a:spcPct val="0"/>
                      </a:spcBef>
                      <a:spcAft>
                        <a:spcPct val="0"/>
                      </a:spcAft>
                      <a:defRPr/>
                    </a:pPr>
                    <a:endParaRPr lang="en-GB" sz="700">
                      <a:solidFill>
                        <a:schemeClr val="accent3"/>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4FCA9328-EF7C-43D5-9F5B-05EC66E7FB50}"/>
                      </a:ext>
                    </a:extLst>
                  </p:cNvPr>
                  <p:cNvGrpSpPr/>
                  <p:nvPr/>
                </p:nvGrpSpPr>
                <p:grpSpPr>
                  <a:xfrm>
                    <a:off x="6512165" y="2016970"/>
                    <a:ext cx="820256" cy="830593"/>
                    <a:chOff x="5854241" y="1454394"/>
                    <a:chExt cx="820256" cy="830593"/>
                  </a:xfrm>
                </p:grpSpPr>
                <p:sp>
                  <p:nvSpPr>
                    <p:cNvPr id="45" name="Freeform 64">
                      <a:extLst>
                        <a:ext uri="{FF2B5EF4-FFF2-40B4-BE49-F238E27FC236}">
                          <a16:creationId xmlns:a16="http://schemas.microsoft.com/office/drawing/2014/main" id="{9B4BCB73-18A7-494D-9779-D4C353F24820}"/>
                        </a:ext>
                      </a:extLst>
                    </p:cNvPr>
                    <p:cNvSpPr>
                      <a:spLocks/>
                    </p:cNvSpPr>
                    <p:nvPr/>
                  </p:nvSpPr>
                  <p:spPr bwMode="auto">
                    <a:xfrm>
                      <a:off x="5854241" y="1454394"/>
                      <a:ext cx="820256" cy="823549"/>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3"/>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6" name="Group 257">
                      <a:extLst>
                        <a:ext uri="{FF2B5EF4-FFF2-40B4-BE49-F238E27FC236}">
                          <a16:creationId xmlns:a16="http://schemas.microsoft.com/office/drawing/2014/main" id="{F1A43747-4BC8-44C2-9065-BAA9FD3083C6}"/>
                        </a:ext>
                      </a:extLst>
                    </p:cNvPr>
                    <p:cNvGrpSpPr>
                      <a:grpSpLocks noChangeAspect="1"/>
                    </p:cNvGrpSpPr>
                    <p:nvPr/>
                  </p:nvGrpSpPr>
                  <p:grpSpPr bwMode="auto">
                    <a:xfrm>
                      <a:off x="5922985" y="1548069"/>
                      <a:ext cx="654015" cy="736918"/>
                      <a:chOff x="308" y="3563"/>
                      <a:chExt cx="426" cy="480"/>
                    </a:xfrm>
                    <a:solidFill>
                      <a:schemeClr val="bg1"/>
                    </a:solidFill>
                  </p:grpSpPr>
                  <p:sp>
                    <p:nvSpPr>
                      <p:cNvPr id="47" name="Freeform 258">
                        <a:extLst>
                          <a:ext uri="{FF2B5EF4-FFF2-40B4-BE49-F238E27FC236}">
                            <a16:creationId xmlns:a16="http://schemas.microsoft.com/office/drawing/2014/main" id="{5A3A0E52-BCA5-4B8C-97C4-60F84D173555}"/>
                          </a:ext>
                        </a:extLst>
                      </p:cNvPr>
                      <p:cNvSpPr>
                        <a:spLocks/>
                      </p:cNvSpPr>
                      <p:nvPr/>
                    </p:nvSpPr>
                    <p:spPr bwMode="auto">
                      <a:xfrm>
                        <a:off x="606" y="3859"/>
                        <a:ext cx="8" cy="7"/>
                      </a:xfrm>
                      <a:custGeom>
                        <a:avLst/>
                        <a:gdLst>
                          <a:gd name="T0" fmla="*/ 1 w 6"/>
                          <a:gd name="T1" fmla="*/ 4 h 5"/>
                          <a:gd name="T2" fmla="*/ 3 w 6"/>
                          <a:gd name="T3" fmla="*/ 5 h 5"/>
                          <a:gd name="T4" fmla="*/ 4 w 6"/>
                          <a:gd name="T5" fmla="*/ 4 h 5"/>
                          <a:gd name="T6" fmla="*/ 4 w 6"/>
                          <a:gd name="T7" fmla="*/ 4 h 5"/>
                          <a:gd name="T8" fmla="*/ 4 w 6"/>
                          <a:gd name="T9" fmla="*/ 4 h 5"/>
                          <a:gd name="T10" fmla="*/ 5 w 6"/>
                          <a:gd name="T11" fmla="*/ 3 h 5"/>
                          <a:gd name="T12" fmla="*/ 5 w 6"/>
                          <a:gd name="T13" fmla="*/ 3 h 5"/>
                          <a:gd name="T14" fmla="*/ 5 w 6"/>
                          <a:gd name="T15" fmla="*/ 3 h 5"/>
                          <a:gd name="T16" fmla="*/ 5 w 6"/>
                          <a:gd name="T17" fmla="*/ 2 h 5"/>
                          <a:gd name="T18" fmla="*/ 5 w 6"/>
                          <a:gd name="T19" fmla="*/ 2 h 5"/>
                          <a:gd name="T20" fmla="*/ 6 w 6"/>
                          <a:gd name="T21" fmla="*/ 1 h 5"/>
                          <a:gd name="T22" fmla="*/ 6 w 6"/>
                          <a:gd name="T23" fmla="*/ 0 h 5"/>
                          <a:gd name="T24" fmla="*/ 5 w 6"/>
                          <a:gd name="T25" fmla="*/ 0 h 5"/>
                          <a:gd name="T26" fmla="*/ 4 w 6"/>
                          <a:gd name="T27" fmla="*/ 1 h 5"/>
                          <a:gd name="T28" fmla="*/ 3 w 6"/>
                          <a:gd name="T29" fmla="*/ 1 h 5"/>
                          <a:gd name="T30" fmla="*/ 3 w 6"/>
                          <a:gd name="T31" fmla="*/ 1 h 5"/>
                          <a:gd name="T32" fmla="*/ 3 w 6"/>
                          <a:gd name="T33" fmla="*/ 1 h 5"/>
                          <a:gd name="T34" fmla="*/ 1 w 6"/>
                          <a:gd name="T35" fmla="*/ 2 h 5"/>
                          <a:gd name="T36" fmla="*/ 1 w 6"/>
                          <a:gd name="T37" fmla="*/ 2 h 5"/>
                          <a:gd name="T38" fmla="*/ 0 w 6"/>
                          <a:gd name="T39" fmla="*/ 3 h 5"/>
                          <a:gd name="T40" fmla="*/ 1 w 6"/>
                          <a:gd name="T4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5">
                            <a:moveTo>
                              <a:pt x="1" y="4"/>
                            </a:moveTo>
                            <a:cubicBezTo>
                              <a:pt x="1" y="4"/>
                              <a:pt x="2" y="5"/>
                              <a:pt x="3" y="5"/>
                            </a:cubicBezTo>
                            <a:cubicBezTo>
                              <a:pt x="3" y="5"/>
                              <a:pt x="3" y="4"/>
                              <a:pt x="4" y="4"/>
                            </a:cubicBezTo>
                            <a:cubicBezTo>
                              <a:pt x="4" y="4"/>
                              <a:pt x="4" y="4"/>
                              <a:pt x="4" y="4"/>
                            </a:cubicBezTo>
                            <a:cubicBezTo>
                              <a:pt x="4" y="4"/>
                              <a:pt x="4" y="4"/>
                              <a:pt x="4" y="4"/>
                            </a:cubicBezTo>
                            <a:cubicBezTo>
                              <a:pt x="4" y="4"/>
                              <a:pt x="4" y="4"/>
                              <a:pt x="5" y="3"/>
                            </a:cubicBezTo>
                            <a:cubicBezTo>
                              <a:pt x="5" y="3"/>
                              <a:pt x="5" y="3"/>
                              <a:pt x="5" y="3"/>
                            </a:cubicBezTo>
                            <a:cubicBezTo>
                              <a:pt x="5" y="3"/>
                              <a:pt x="5" y="3"/>
                              <a:pt x="5" y="3"/>
                            </a:cubicBezTo>
                            <a:cubicBezTo>
                              <a:pt x="5" y="2"/>
                              <a:pt x="5" y="2"/>
                              <a:pt x="5" y="2"/>
                            </a:cubicBezTo>
                            <a:cubicBezTo>
                              <a:pt x="5" y="2"/>
                              <a:pt x="5" y="2"/>
                              <a:pt x="5" y="2"/>
                            </a:cubicBezTo>
                            <a:cubicBezTo>
                              <a:pt x="6" y="2"/>
                              <a:pt x="6" y="1"/>
                              <a:pt x="6" y="1"/>
                            </a:cubicBezTo>
                            <a:cubicBezTo>
                              <a:pt x="6" y="0"/>
                              <a:pt x="6" y="0"/>
                              <a:pt x="6" y="0"/>
                            </a:cubicBezTo>
                            <a:cubicBezTo>
                              <a:pt x="5" y="0"/>
                              <a:pt x="5" y="0"/>
                              <a:pt x="5" y="0"/>
                            </a:cubicBezTo>
                            <a:cubicBezTo>
                              <a:pt x="4" y="0"/>
                              <a:pt x="4" y="1"/>
                              <a:pt x="4" y="1"/>
                            </a:cubicBezTo>
                            <a:cubicBezTo>
                              <a:pt x="3" y="1"/>
                              <a:pt x="3" y="1"/>
                              <a:pt x="3" y="1"/>
                            </a:cubicBezTo>
                            <a:cubicBezTo>
                              <a:pt x="3" y="1"/>
                              <a:pt x="3" y="1"/>
                              <a:pt x="3" y="1"/>
                            </a:cubicBezTo>
                            <a:cubicBezTo>
                              <a:pt x="3" y="1"/>
                              <a:pt x="3" y="1"/>
                              <a:pt x="3" y="1"/>
                            </a:cubicBezTo>
                            <a:cubicBezTo>
                              <a:pt x="2" y="1"/>
                              <a:pt x="2" y="1"/>
                              <a:pt x="1" y="2"/>
                            </a:cubicBezTo>
                            <a:cubicBezTo>
                              <a:pt x="1" y="2"/>
                              <a:pt x="1" y="2"/>
                              <a:pt x="1" y="2"/>
                            </a:cubicBezTo>
                            <a:cubicBezTo>
                              <a:pt x="1" y="2"/>
                              <a:pt x="0"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48" name="Freeform 259">
                        <a:extLst>
                          <a:ext uri="{FF2B5EF4-FFF2-40B4-BE49-F238E27FC236}">
                            <a16:creationId xmlns:a16="http://schemas.microsoft.com/office/drawing/2014/main" id="{AB2FDD05-106F-40B9-9F66-5F0A9790D6CF}"/>
                          </a:ext>
                        </a:extLst>
                      </p:cNvPr>
                      <p:cNvSpPr>
                        <a:spLocks/>
                      </p:cNvSpPr>
                      <p:nvPr/>
                    </p:nvSpPr>
                    <p:spPr bwMode="auto">
                      <a:xfrm>
                        <a:off x="588" y="3861"/>
                        <a:ext cx="8" cy="4"/>
                      </a:xfrm>
                      <a:custGeom>
                        <a:avLst/>
                        <a:gdLst>
                          <a:gd name="T0" fmla="*/ 0 w 6"/>
                          <a:gd name="T1" fmla="*/ 2 h 3"/>
                          <a:gd name="T2" fmla="*/ 1 w 6"/>
                          <a:gd name="T3" fmla="*/ 2 h 3"/>
                          <a:gd name="T4" fmla="*/ 1 w 6"/>
                          <a:gd name="T5" fmla="*/ 2 h 3"/>
                          <a:gd name="T6" fmla="*/ 2 w 6"/>
                          <a:gd name="T7" fmla="*/ 2 h 3"/>
                          <a:gd name="T8" fmla="*/ 2 w 6"/>
                          <a:gd name="T9" fmla="*/ 2 h 3"/>
                          <a:gd name="T10" fmla="*/ 2 w 6"/>
                          <a:gd name="T11" fmla="*/ 2 h 3"/>
                          <a:gd name="T12" fmla="*/ 3 w 6"/>
                          <a:gd name="T13" fmla="*/ 3 h 3"/>
                          <a:gd name="T14" fmla="*/ 3 w 6"/>
                          <a:gd name="T15" fmla="*/ 3 h 3"/>
                          <a:gd name="T16" fmla="*/ 4 w 6"/>
                          <a:gd name="T17" fmla="*/ 3 h 3"/>
                          <a:gd name="T18" fmla="*/ 4 w 6"/>
                          <a:gd name="T19" fmla="*/ 3 h 3"/>
                          <a:gd name="T20" fmla="*/ 4 w 6"/>
                          <a:gd name="T21" fmla="*/ 3 h 3"/>
                          <a:gd name="T22" fmla="*/ 5 w 6"/>
                          <a:gd name="T23" fmla="*/ 3 h 3"/>
                          <a:gd name="T24" fmla="*/ 6 w 6"/>
                          <a:gd name="T25" fmla="*/ 2 h 3"/>
                          <a:gd name="T26" fmla="*/ 6 w 6"/>
                          <a:gd name="T27" fmla="*/ 1 h 3"/>
                          <a:gd name="T28" fmla="*/ 6 w 6"/>
                          <a:gd name="T29" fmla="*/ 1 h 3"/>
                          <a:gd name="T30" fmla="*/ 5 w 6"/>
                          <a:gd name="T31" fmla="*/ 0 h 3"/>
                          <a:gd name="T32" fmla="*/ 4 w 6"/>
                          <a:gd name="T33" fmla="*/ 0 h 3"/>
                          <a:gd name="T34" fmla="*/ 3 w 6"/>
                          <a:gd name="T35" fmla="*/ 0 h 3"/>
                          <a:gd name="T36" fmla="*/ 3 w 6"/>
                          <a:gd name="T37" fmla="*/ 0 h 3"/>
                          <a:gd name="T38" fmla="*/ 3 w 6"/>
                          <a:gd name="T39" fmla="*/ 0 h 3"/>
                          <a:gd name="T40" fmla="*/ 3 w 6"/>
                          <a:gd name="T41" fmla="*/ 0 h 3"/>
                          <a:gd name="T42" fmla="*/ 2 w 6"/>
                          <a:gd name="T43" fmla="*/ 0 h 3"/>
                          <a:gd name="T44" fmla="*/ 1 w 6"/>
                          <a:gd name="T45" fmla="*/ 0 h 3"/>
                          <a:gd name="T46" fmla="*/ 0 w 6"/>
                          <a:gd name="T47" fmla="*/ 0 h 3"/>
                          <a:gd name="T48" fmla="*/ 0 w 6"/>
                          <a:gd name="T49" fmla="*/ 1 h 3"/>
                          <a:gd name="T50" fmla="*/ 0 w 6"/>
                          <a:gd name="T51" fmla="*/ 1 h 3"/>
                          <a:gd name="T52" fmla="*/ 0 w 6"/>
                          <a:gd name="T5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3">
                            <a:moveTo>
                              <a:pt x="0" y="2"/>
                            </a:move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3" y="3"/>
                              <a:pt x="3" y="3"/>
                              <a:pt x="3" y="3"/>
                            </a:cubicBezTo>
                            <a:cubicBezTo>
                              <a:pt x="3" y="3"/>
                              <a:pt x="3" y="3"/>
                              <a:pt x="3" y="3"/>
                            </a:cubicBezTo>
                            <a:cubicBezTo>
                              <a:pt x="3" y="3"/>
                              <a:pt x="4" y="3"/>
                              <a:pt x="4" y="3"/>
                            </a:cubicBezTo>
                            <a:cubicBezTo>
                              <a:pt x="4" y="3"/>
                              <a:pt x="4" y="3"/>
                              <a:pt x="4" y="3"/>
                            </a:cubicBezTo>
                            <a:cubicBezTo>
                              <a:pt x="4" y="3"/>
                              <a:pt x="4" y="3"/>
                              <a:pt x="4" y="3"/>
                            </a:cubicBezTo>
                            <a:cubicBezTo>
                              <a:pt x="5" y="3"/>
                              <a:pt x="5" y="3"/>
                              <a:pt x="5" y="3"/>
                            </a:cubicBezTo>
                            <a:cubicBezTo>
                              <a:pt x="5" y="3"/>
                              <a:pt x="6" y="3"/>
                              <a:pt x="6" y="2"/>
                            </a:cubicBezTo>
                            <a:cubicBezTo>
                              <a:pt x="6" y="1"/>
                              <a:pt x="6" y="1"/>
                              <a:pt x="6" y="1"/>
                            </a:cubicBezTo>
                            <a:cubicBezTo>
                              <a:pt x="6" y="1"/>
                              <a:pt x="6" y="1"/>
                              <a:pt x="6" y="1"/>
                            </a:cubicBezTo>
                            <a:cubicBezTo>
                              <a:pt x="6" y="1"/>
                              <a:pt x="5" y="0"/>
                              <a:pt x="5" y="0"/>
                            </a:cubicBez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3" y="0"/>
                              <a:pt x="3" y="0"/>
                              <a:pt x="2" y="0"/>
                            </a:cubicBezTo>
                            <a:cubicBezTo>
                              <a:pt x="2" y="0"/>
                              <a:pt x="1" y="0"/>
                              <a:pt x="1" y="0"/>
                            </a:cubicBezTo>
                            <a:cubicBezTo>
                              <a:pt x="1" y="0"/>
                              <a:pt x="0" y="0"/>
                              <a:pt x="0" y="0"/>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49" name="Freeform 260">
                        <a:extLst>
                          <a:ext uri="{FF2B5EF4-FFF2-40B4-BE49-F238E27FC236}">
                            <a16:creationId xmlns:a16="http://schemas.microsoft.com/office/drawing/2014/main" id="{3351DD34-5A9A-4EBB-BB10-2631579F04C4}"/>
                          </a:ext>
                        </a:extLst>
                      </p:cNvPr>
                      <p:cNvSpPr>
                        <a:spLocks/>
                      </p:cNvSpPr>
                      <p:nvPr/>
                    </p:nvSpPr>
                    <p:spPr bwMode="auto">
                      <a:xfrm>
                        <a:off x="561" y="3728"/>
                        <a:ext cx="38" cy="14"/>
                      </a:xfrm>
                      <a:custGeom>
                        <a:avLst/>
                        <a:gdLst>
                          <a:gd name="T0" fmla="*/ 5 w 28"/>
                          <a:gd name="T1" fmla="*/ 6 h 10"/>
                          <a:gd name="T2" fmla="*/ 5 w 28"/>
                          <a:gd name="T3" fmla="*/ 7 h 10"/>
                          <a:gd name="T4" fmla="*/ 6 w 28"/>
                          <a:gd name="T5" fmla="*/ 8 h 10"/>
                          <a:gd name="T6" fmla="*/ 9 w 28"/>
                          <a:gd name="T7" fmla="*/ 9 h 10"/>
                          <a:gd name="T8" fmla="*/ 11 w 28"/>
                          <a:gd name="T9" fmla="*/ 10 h 10"/>
                          <a:gd name="T10" fmla="*/ 12 w 28"/>
                          <a:gd name="T11" fmla="*/ 8 h 10"/>
                          <a:gd name="T12" fmla="*/ 14 w 28"/>
                          <a:gd name="T13" fmla="*/ 7 h 10"/>
                          <a:gd name="T14" fmla="*/ 15 w 28"/>
                          <a:gd name="T15" fmla="*/ 6 h 10"/>
                          <a:gd name="T16" fmla="*/ 16 w 28"/>
                          <a:gd name="T17" fmla="*/ 6 h 10"/>
                          <a:gd name="T18" fmla="*/ 16 w 28"/>
                          <a:gd name="T19" fmla="*/ 7 h 10"/>
                          <a:gd name="T20" fmla="*/ 18 w 28"/>
                          <a:gd name="T21" fmla="*/ 8 h 10"/>
                          <a:gd name="T22" fmla="*/ 19 w 28"/>
                          <a:gd name="T23" fmla="*/ 8 h 10"/>
                          <a:gd name="T24" fmla="*/ 19 w 28"/>
                          <a:gd name="T25" fmla="*/ 9 h 10"/>
                          <a:gd name="T26" fmla="*/ 21 w 28"/>
                          <a:gd name="T27" fmla="*/ 8 h 10"/>
                          <a:gd name="T28" fmla="*/ 22 w 28"/>
                          <a:gd name="T29" fmla="*/ 7 h 10"/>
                          <a:gd name="T30" fmla="*/ 22 w 28"/>
                          <a:gd name="T31" fmla="*/ 5 h 10"/>
                          <a:gd name="T32" fmla="*/ 20 w 28"/>
                          <a:gd name="T33" fmla="*/ 4 h 10"/>
                          <a:gd name="T34" fmla="*/ 19 w 28"/>
                          <a:gd name="T35" fmla="*/ 4 h 10"/>
                          <a:gd name="T36" fmla="*/ 20 w 28"/>
                          <a:gd name="T37" fmla="*/ 4 h 10"/>
                          <a:gd name="T38" fmla="*/ 22 w 28"/>
                          <a:gd name="T39" fmla="*/ 4 h 10"/>
                          <a:gd name="T40" fmla="*/ 23 w 28"/>
                          <a:gd name="T41" fmla="*/ 4 h 10"/>
                          <a:gd name="T42" fmla="*/ 26 w 28"/>
                          <a:gd name="T43" fmla="*/ 3 h 10"/>
                          <a:gd name="T44" fmla="*/ 28 w 28"/>
                          <a:gd name="T45" fmla="*/ 2 h 10"/>
                          <a:gd name="T46" fmla="*/ 26 w 28"/>
                          <a:gd name="T47" fmla="*/ 0 h 10"/>
                          <a:gd name="T48" fmla="*/ 21 w 28"/>
                          <a:gd name="T49" fmla="*/ 0 h 10"/>
                          <a:gd name="T50" fmla="*/ 20 w 28"/>
                          <a:gd name="T51" fmla="*/ 0 h 10"/>
                          <a:gd name="T52" fmla="*/ 19 w 28"/>
                          <a:gd name="T53" fmla="*/ 0 h 10"/>
                          <a:gd name="T54" fmla="*/ 18 w 28"/>
                          <a:gd name="T55" fmla="*/ 0 h 10"/>
                          <a:gd name="T56" fmla="*/ 17 w 28"/>
                          <a:gd name="T57" fmla="*/ 0 h 10"/>
                          <a:gd name="T58" fmla="*/ 15 w 28"/>
                          <a:gd name="T59" fmla="*/ 0 h 10"/>
                          <a:gd name="T60" fmla="*/ 13 w 28"/>
                          <a:gd name="T61" fmla="*/ 0 h 10"/>
                          <a:gd name="T62" fmla="*/ 12 w 28"/>
                          <a:gd name="T63" fmla="*/ 1 h 10"/>
                          <a:gd name="T64" fmla="*/ 10 w 28"/>
                          <a:gd name="T65" fmla="*/ 1 h 10"/>
                          <a:gd name="T66" fmla="*/ 9 w 28"/>
                          <a:gd name="T67" fmla="*/ 1 h 10"/>
                          <a:gd name="T68" fmla="*/ 8 w 28"/>
                          <a:gd name="T69" fmla="*/ 1 h 10"/>
                          <a:gd name="T70" fmla="*/ 7 w 28"/>
                          <a:gd name="T71" fmla="*/ 1 h 10"/>
                          <a:gd name="T72" fmla="*/ 5 w 28"/>
                          <a:gd name="T73" fmla="*/ 1 h 10"/>
                          <a:gd name="T74" fmla="*/ 4 w 28"/>
                          <a:gd name="T75" fmla="*/ 1 h 10"/>
                          <a:gd name="T76" fmla="*/ 2 w 28"/>
                          <a:gd name="T77" fmla="*/ 1 h 10"/>
                          <a:gd name="T78" fmla="*/ 1 w 28"/>
                          <a:gd name="T79" fmla="*/ 1 h 10"/>
                          <a:gd name="T80" fmla="*/ 0 w 28"/>
                          <a:gd name="T8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0">
                            <a:moveTo>
                              <a:pt x="2" y="5"/>
                            </a:moveTo>
                            <a:cubicBezTo>
                              <a:pt x="3" y="6"/>
                              <a:pt x="4" y="6"/>
                              <a:pt x="5" y="6"/>
                            </a:cubicBezTo>
                            <a:cubicBezTo>
                              <a:pt x="5" y="6"/>
                              <a:pt x="5" y="6"/>
                              <a:pt x="5" y="6"/>
                            </a:cubicBezTo>
                            <a:cubicBezTo>
                              <a:pt x="5" y="7"/>
                              <a:pt x="5" y="7"/>
                              <a:pt x="5" y="7"/>
                            </a:cubicBezTo>
                            <a:cubicBezTo>
                              <a:pt x="5" y="7"/>
                              <a:pt x="6" y="8"/>
                              <a:pt x="6" y="8"/>
                            </a:cubicBezTo>
                            <a:cubicBezTo>
                              <a:pt x="6" y="8"/>
                              <a:pt x="6" y="8"/>
                              <a:pt x="6" y="8"/>
                            </a:cubicBezTo>
                            <a:cubicBezTo>
                              <a:pt x="7" y="9"/>
                              <a:pt x="7" y="9"/>
                              <a:pt x="8" y="9"/>
                            </a:cubicBezTo>
                            <a:cubicBezTo>
                              <a:pt x="8" y="9"/>
                              <a:pt x="8" y="9"/>
                              <a:pt x="9" y="9"/>
                            </a:cubicBezTo>
                            <a:cubicBezTo>
                              <a:pt x="9" y="10"/>
                              <a:pt x="9" y="10"/>
                              <a:pt x="10" y="10"/>
                            </a:cubicBezTo>
                            <a:cubicBezTo>
                              <a:pt x="10" y="10"/>
                              <a:pt x="11" y="10"/>
                              <a:pt x="11" y="10"/>
                            </a:cubicBezTo>
                            <a:cubicBezTo>
                              <a:pt x="11" y="10"/>
                              <a:pt x="12" y="9"/>
                              <a:pt x="12" y="9"/>
                            </a:cubicBezTo>
                            <a:cubicBezTo>
                              <a:pt x="12" y="8"/>
                              <a:pt x="12" y="8"/>
                              <a:pt x="12" y="8"/>
                            </a:cubicBezTo>
                            <a:cubicBezTo>
                              <a:pt x="13" y="8"/>
                              <a:pt x="13" y="8"/>
                              <a:pt x="14" y="7"/>
                            </a:cubicBezTo>
                            <a:cubicBezTo>
                              <a:pt x="14" y="7"/>
                              <a:pt x="14" y="7"/>
                              <a:pt x="14" y="7"/>
                            </a:cubicBezTo>
                            <a:cubicBezTo>
                              <a:pt x="14" y="7"/>
                              <a:pt x="15" y="6"/>
                              <a:pt x="15" y="6"/>
                            </a:cubicBezTo>
                            <a:cubicBezTo>
                              <a:pt x="15" y="6"/>
                              <a:pt x="15" y="6"/>
                              <a:pt x="15" y="6"/>
                            </a:cubicBezTo>
                            <a:cubicBezTo>
                              <a:pt x="15" y="6"/>
                              <a:pt x="15" y="6"/>
                              <a:pt x="15" y="6"/>
                            </a:cubicBezTo>
                            <a:cubicBezTo>
                              <a:pt x="15" y="6"/>
                              <a:pt x="15" y="6"/>
                              <a:pt x="16" y="6"/>
                            </a:cubicBezTo>
                            <a:cubicBezTo>
                              <a:pt x="16" y="6"/>
                              <a:pt x="16" y="6"/>
                              <a:pt x="16" y="6"/>
                            </a:cubicBezTo>
                            <a:cubicBezTo>
                              <a:pt x="16" y="7"/>
                              <a:pt x="16" y="7"/>
                              <a:pt x="16" y="7"/>
                            </a:cubicBezTo>
                            <a:cubicBezTo>
                              <a:pt x="16" y="8"/>
                              <a:pt x="16" y="8"/>
                              <a:pt x="17" y="8"/>
                            </a:cubicBezTo>
                            <a:cubicBezTo>
                              <a:pt x="17" y="8"/>
                              <a:pt x="18" y="8"/>
                              <a:pt x="18" y="8"/>
                            </a:cubicBezTo>
                            <a:cubicBezTo>
                              <a:pt x="18" y="8"/>
                              <a:pt x="18" y="8"/>
                              <a:pt x="18" y="8"/>
                            </a:cubicBezTo>
                            <a:cubicBezTo>
                              <a:pt x="18" y="8"/>
                              <a:pt x="19" y="8"/>
                              <a:pt x="19" y="8"/>
                            </a:cubicBezTo>
                            <a:cubicBezTo>
                              <a:pt x="19" y="8"/>
                              <a:pt x="19" y="8"/>
                              <a:pt x="19" y="8"/>
                            </a:cubicBezTo>
                            <a:cubicBezTo>
                              <a:pt x="19" y="9"/>
                              <a:pt x="19" y="9"/>
                              <a:pt x="19" y="9"/>
                            </a:cubicBezTo>
                            <a:cubicBezTo>
                              <a:pt x="20" y="9"/>
                              <a:pt x="20" y="9"/>
                              <a:pt x="20" y="9"/>
                            </a:cubicBezTo>
                            <a:cubicBezTo>
                              <a:pt x="20" y="9"/>
                              <a:pt x="20" y="8"/>
                              <a:pt x="21" y="8"/>
                            </a:cubicBezTo>
                            <a:cubicBezTo>
                              <a:pt x="21" y="8"/>
                              <a:pt x="21" y="8"/>
                              <a:pt x="21" y="8"/>
                            </a:cubicBezTo>
                            <a:cubicBezTo>
                              <a:pt x="22" y="8"/>
                              <a:pt x="22" y="8"/>
                              <a:pt x="22" y="7"/>
                            </a:cubicBezTo>
                            <a:cubicBezTo>
                              <a:pt x="23" y="7"/>
                              <a:pt x="23" y="6"/>
                              <a:pt x="23" y="6"/>
                            </a:cubicBezTo>
                            <a:cubicBezTo>
                              <a:pt x="23" y="6"/>
                              <a:pt x="22" y="5"/>
                              <a:pt x="22" y="5"/>
                            </a:cubicBezTo>
                            <a:cubicBezTo>
                              <a:pt x="22" y="5"/>
                              <a:pt x="22" y="5"/>
                              <a:pt x="22" y="5"/>
                            </a:cubicBezTo>
                            <a:cubicBezTo>
                              <a:pt x="21" y="5"/>
                              <a:pt x="20" y="4"/>
                              <a:pt x="20" y="4"/>
                            </a:cubicBezTo>
                            <a:cubicBezTo>
                              <a:pt x="19" y="4"/>
                              <a:pt x="19" y="4"/>
                              <a:pt x="19" y="4"/>
                            </a:cubicBezTo>
                            <a:cubicBezTo>
                              <a:pt x="19" y="4"/>
                              <a:pt x="19" y="4"/>
                              <a:pt x="19" y="4"/>
                            </a:cubicBezTo>
                            <a:cubicBezTo>
                              <a:pt x="19" y="4"/>
                              <a:pt x="19" y="4"/>
                              <a:pt x="19" y="4"/>
                            </a:cubicBezTo>
                            <a:cubicBezTo>
                              <a:pt x="20" y="4"/>
                              <a:pt x="20" y="4"/>
                              <a:pt x="20" y="4"/>
                            </a:cubicBezTo>
                            <a:cubicBezTo>
                              <a:pt x="20" y="4"/>
                              <a:pt x="21" y="4"/>
                              <a:pt x="21" y="4"/>
                            </a:cubicBezTo>
                            <a:cubicBezTo>
                              <a:pt x="22" y="4"/>
                              <a:pt x="22" y="4"/>
                              <a:pt x="22" y="4"/>
                            </a:cubicBezTo>
                            <a:cubicBezTo>
                              <a:pt x="22" y="4"/>
                              <a:pt x="22" y="4"/>
                              <a:pt x="22" y="4"/>
                            </a:cubicBezTo>
                            <a:cubicBezTo>
                              <a:pt x="22" y="4"/>
                              <a:pt x="23" y="4"/>
                              <a:pt x="23" y="4"/>
                            </a:cubicBezTo>
                            <a:cubicBezTo>
                              <a:pt x="23" y="4"/>
                              <a:pt x="24" y="4"/>
                              <a:pt x="24" y="3"/>
                            </a:cubicBezTo>
                            <a:cubicBezTo>
                              <a:pt x="25" y="3"/>
                              <a:pt x="25" y="3"/>
                              <a:pt x="26" y="3"/>
                            </a:cubicBezTo>
                            <a:cubicBezTo>
                              <a:pt x="26" y="3"/>
                              <a:pt x="27" y="3"/>
                              <a:pt x="27" y="3"/>
                            </a:cubicBezTo>
                            <a:cubicBezTo>
                              <a:pt x="28" y="2"/>
                              <a:pt x="28" y="2"/>
                              <a:pt x="28" y="2"/>
                            </a:cubicBezTo>
                            <a:cubicBezTo>
                              <a:pt x="27" y="1"/>
                              <a:pt x="27" y="1"/>
                              <a:pt x="27" y="1"/>
                            </a:cubicBezTo>
                            <a:cubicBezTo>
                              <a:pt x="27" y="1"/>
                              <a:pt x="26" y="0"/>
                              <a:pt x="26" y="0"/>
                            </a:cubicBezTo>
                            <a:cubicBezTo>
                              <a:pt x="26" y="0"/>
                              <a:pt x="25" y="0"/>
                              <a:pt x="25" y="0"/>
                            </a:cubicBezTo>
                            <a:cubicBezTo>
                              <a:pt x="24" y="0"/>
                              <a:pt x="22" y="0"/>
                              <a:pt x="21" y="0"/>
                            </a:cubicBezTo>
                            <a:cubicBezTo>
                              <a:pt x="21" y="0"/>
                              <a:pt x="20" y="0"/>
                              <a:pt x="20" y="0"/>
                            </a:cubicBezTo>
                            <a:cubicBezTo>
                              <a:pt x="20" y="0"/>
                              <a:pt x="20" y="0"/>
                              <a:pt x="20" y="0"/>
                            </a:cubicBezTo>
                            <a:cubicBezTo>
                              <a:pt x="20" y="0"/>
                              <a:pt x="19" y="0"/>
                              <a:pt x="19" y="0"/>
                            </a:cubicBezTo>
                            <a:cubicBezTo>
                              <a:pt x="19" y="0"/>
                              <a:pt x="19" y="0"/>
                              <a:pt x="19" y="0"/>
                            </a:cubicBezTo>
                            <a:cubicBezTo>
                              <a:pt x="19" y="0"/>
                              <a:pt x="19" y="0"/>
                              <a:pt x="19" y="0"/>
                            </a:cubicBezTo>
                            <a:cubicBezTo>
                              <a:pt x="18" y="0"/>
                              <a:pt x="18" y="0"/>
                              <a:pt x="18" y="0"/>
                            </a:cubicBezTo>
                            <a:cubicBezTo>
                              <a:pt x="18" y="0"/>
                              <a:pt x="17" y="0"/>
                              <a:pt x="17" y="0"/>
                            </a:cubicBezTo>
                            <a:cubicBezTo>
                              <a:pt x="17" y="0"/>
                              <a:pt x="17" y="0"/>
                              <a:pt x="17" y="0"/>
                            </a:cubicBezTo>
                            <a:cubicBezTo>
                              <a:pt x="17" y="0"/>
                              <a:pt x="17" y="0"/>
                              <a:pt x="16" y="0"/>
                            </a:cubicBezTo>
                            <a:cubicBezTo>
                              <a:pt x="16" y="0"/>
                              <a:pt x="16" y="0"/>
                              <a:pt x="15" y="0"/>
                            </a:cubicBezTo>
                            <a:cubicBezTo>
                              <a:pt x="14" y="0"/>
                              <a:pt x="14" y="0"/>
                              <a:pt x="14" y="0"/>
                            </a:cubicBezTo>
                            <a:cubicBezTo>
                              <a:pt x="14" y="0"/>
                              <a:pt x="13" y="0"/>
                              <a:pt x="13" y="0"/>
                            </a:cubicBezTo>
                            <a:cubicBezTo>
                              <a:pt x="13" y="0"/>
                              <a:pt x="12" y="1"/>
                              <a:pt x="12" y="1"/>
                            </a:cubicBezTo>
                            <a:cubicBezTo>
                              <a:pt x="12" y="1"/>
                              <a:pt x="12" y="1"/>
                              <a:pt x="12" y="1"/>
                            </a:cubicBezTo>
                            <a:cubicBezTo>
                              <a:pt x="12" y="1"/>
                              <a:pt x="11" y="1"/>
                              <a:pt x="11"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8" y="1"/>
                              <a:pt x="7" y="1"/>
                              <a:pt x="7" y="1"/>
                            </a:cubicBezTo>
                            <a:cubicBezTo>
                              <a:pt x="7" y="1"/>
                              <a:pt x="7" y="1"/>
                              <a:pt x="7" y="1"/>
                            </a:cubicBezTo>
                            <a:cubicBezTo>
                              <a:pt x="7" y="1"/>
                              <a:pt x="6" y="1"/>
                              <a:pt x="6" y="1"/>
                            </a:cubicBezTo>
                            <a:cubicBezTo>
                              <a:pt x="6" y="1"/>
                              <a:pt x="5" y="1"/>
                              <a:pt x="5" y="1"/>
                            </a:cubicBezTo>
                            <a:cubicBezTo>
                              <a:pt x="5" y="1"/>
                              <a:pt x="5" y="1"/>
                              <a:pt x="5" y="1"/>
                            </a:cubicBezTo>
                            <a:cubicBezTo>
                              <a:pt x="5" y="1"/>
                              <a:pt x="5" y="1"/>
                              <a:pt x="4" y="1"/>
                            </a:cubicBezTo>
                            <a:cubicBezTo>
                              <a:pt x="4" y="1"/>
                              <a:pt x="4" y="1"/>
                              <a:pt x="3" y="1"/>
                            </a:cubicBezTo>
                            <a:cubicBezTo>
                              <a:pt x="3" y="1"/>
                              <a:pt x="3" y="1"/>
                              <a:pt x="2" y="1"/>
                            </a:cubicBezTo>
                            <a:cubicBezTo>
                              <a:pt x="2" y="1"/>
                              <a:pt x="2" y="1"/>
                              <a:pt x="2" y="1"/>
                            </a:cubicBezTo>
                            <a:cubicBezTo>
                              <a:pt x="2" y="1"/>
                              <a:pt x="2" y="1"/>
                              <a:pt x="1" y="1"/>
                            </a:cubicBezTo>
                            <a:cubicBezTo>
                              <a:pt x="1" y="1"/>
                              <a:pt x="0" y="2"/>
                              <a:pt x="0" y="2"/>
                            </a:cubicBezTo>
                            <a:cubicBezTo>
                              <a:pt x="0" y="3"/>
                              <a:pt x="0" y="3"/>
                              <a:pt x="0" y="3"/>
                            </a:cubicBezTo>
                            <a:cubicBezTo>
                              <a:pt x="1" y="4"/>
                              <a:pt x="1"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0" name="Freeform 261">
                        <a:extLst>
                          <a:ext uri="{FF2B5EF4-FFF2-40B4-BE49-F238E27FC236}">
                            <a16:creationId xmlns:a16="http://schemas.microsoft.com/office/drawing/2014/main" id="{F5C3D105-BE13-4B58-83AF-612823E8D5A1}"/>
                          </a:ext>
                        </a:extLst>
                      </p:cNvPr>
                      <p:cNvSpPr>
                        <a:spLocks/>
                      </p:cNvSpPr>
                      <p:nvPr/>
                    </p:nvSpPr>
                    <p:spPr bwMode="auto">
                      <a:xfrm>
                        <a:off x="369" y="3781"/>
                        <a:ext cx="5" cy="6"/>
                      </a:xfrm>
                      <a:custGeom>
                        <a:avLst/>
                        <a:gdLst>
                          <a:gd name="T0" fmla="*/ 3 w 4"/>
                          <a:gd name="T1" fmla="*/ 0 h 4"/>
                          <a:gd name="T2" fmla="*/ 3 w 4"/>
                          <a:gd name="T3" fmla="*/ 0 h 4"/>
                          <a:gd name="T4" fmla="*/ 3 w 4"/>
                          <a:gd name="T5" fmla="*/ 0 h 4"/>
                          <a:gd name="T6" fmla="*/ 1 w 4"/>
                          <a:gd name="T7" fmla="*/ 1 h 4"/>
                          <a:gd name="T8" fmla="*/ 1 w 4"/>
                          <a:gd name="T9" fmla="*/ 3 h 4"/>
                          <a:gd name="T10" fmla="*/ 2 w 4"/>
                          <a:gd name="T11" fmla="*/ 3 h 4"/>
                          <a:gd name="T12" fmla="*/ 2 w 4"/>
                          <a:gd name="T13" fmla="*/ 4 h 4"/>
                          <a:gd name="T14" fmla="*/ 4 w 4"/>
                          <a:gd name="T15" fmla="*/ 2 h 4"/>
                          <a:gd name="T16" fmla="*/ 4 w 4"/>
                          <a:gd name="T17" fmla="*/ 1 h 4"/>
                          <a:gd name="T18" fmla="*/ 3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0"/>
                            </a:moveTo>
                            <a:cubicBezTo>
                              <a:pt x="3" y="0"/>
                              <a:pt x="3" y="0"/>
                              <a:pt x="3" y="0"/>
                            </a:cubicBezTo>
                            <a:cubicBezTo>
                              <a:pt x="3" y="0"/>
                              <a:pt x="3" y="0"/>
                              <a:pt x="3" y="0"/>
                            </a:cubicBezTo>
                            <a:cubicBezTo>
                              <a:pt x="2" y="0"/>
                              <a:pt x="1" y="0"/>
                              <a:pt x="1" y="1"/>
                            </a:cubicBezTo>
                            <a:cubicBezTo>
                              <a:pt x="1" y="1"/>
                              <a:pt x="0" y="2"/>
                              <a:pt x="1" y="3"/>
                            </a:cubicBezTo>
                            <a:cubicBezTo>
                              <a:pt x="1" y="3"/>
                              <a:pt x="1" y="3"/>
                              <a:pt x="2" y="3"/>
                            </a:cubicBezTo>
                            <a:cubicBezTo>
                              <a:pt x="2" y="4"/>
                              <a:pt x="2" y="4"/>
                              <a:pt x="2" y="4"/>
                            </a:cubicBezTo>
                            <a:cubicBezTo>
                              <a:pt x="3" y="4"/>
                              <a:pt x="3" y="3"/>
                              <a:pt x="4" y="2"/>
                            </a:cubicBezTo>
                            <a:cubicBezTo>
                              <a:pt x="4" y="2"/>
                              <a:pt x="4" y="1"/>
                              <a:pt x="4" y="1"/>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1" name="Freeform 262">
                        <a:extLst>
                          <a:ext uri="{FF2B5EF4-FFF2-40B4-BE49-F238E27FC236}">
                            <a16:creationId xmlns:a16="http://schemas.microsoft.com/office/drawing/2014/main" id="{07D24B2E-57A2-4BBF-AB92-3011E20D63B4}"/>
                          </a:ext>
                        </a:extLst>
                      </p:cNvPr>
                      <p:cNvSpPr>
                        <a:spLocks/>
                      </p:cNvSpPr>
                      <p:nvPr/>
                    </p:nvSpPr>
                    <p:spPr bwMode="auto">
                      <a:xfrm>
                        <a:off x="373" y="3910"/>
                        <a:ext cx="7" cy="6"/>
                      </a:xfrm>
                      <a:custGeom>
                        <a:avLst/>
                        <a:gdLst>
                          <a:gd name="T0" fmla="*/ 5 w 5"/>
                          <a:gd name="T1" fmla="*/ 1 h 4"/>
                          <a:gd name="T2" fmla="*/ 4 w 5"/>
                          <a:gd name="T3" fmla="*/ 1 h 4"/>
                          <a:gd name="T4" fmla="*/ 3 w 5"/>
                          <a:gd name="T5" fmla="*/ 1 h 4"/>
                          <a:gd name="T6" fmla="*/ 1 w 5"/>
                          <a:gd name="T7" fmla="*/ 1 h 4"/>
                          <a:gd name="T8" fmla="*/ 0 w 5"/>
                          <a:gd name="T9" fmla="*/ 1 h 4"/>
                          <a:gd name="T10" fmla="*/ 0 w 5"/>
                          <a:gd name="T11" fmla="*/ 2 h 4"/>
                          <a:gd name="T12" fmla="*/ 1 w 5"/>
                          <a:gd name="T13" fmla="*/ 2 h 4"/>
                          <a:gd name="T14" fmla="*/ 1 w 5"/>
                          <a:gd name="T15" fmla="*/ 3 h 4"/>
                          <a:gd name="T16" fmla="*/ 2 w 5"/>
                          <a:gd name="T17" fmla="*/ 3 h 4"/>
                          <a:gd name="T18" fmla="*/ 3 w 5"/>
                          <a:gd name="T19" fmla="*/ 4 h 4"/>
                          <a:gd name="T20" fmla="*/ 3 w 5"/>
                          <a:gd name="T21" fmla="*/ 4 h 4"/>
                          <a:gd name="T22" fmla="*/ 3 w 5"/>
                          <a:gd name="T23" fmla="*/ 4 h 4"/>
                          <a:gd name="T24" fmla="*/ 4 w 5"/>
                          <a:gd name="T25" fmla="*/ 4 h 4"/>
                          <a:gd name="T26" fmla="*/ 5 w 5"/>
                          <a:gd name="T27" fmla="*/ 3 h 4"/>
                          <a:gd name="T28" fmla="*/ 5 w 5"/>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5" y="1"/>
                            </a:moveTo>
                            <a:cubicBezTo>
                              <a:pt x="4" y="1"/>
                              <a:pt x="4" y="1"/>
                              <a:pt x="4" y="1"/>
                            </a:cubicBezTo>
                            <a:cubicBezTo>
                              <a:pt x="3" y="1"/>
                              <a:pt x="3" y="1"/>
                              <a:pt x="3" y="1"/>
                            </a:cubicBezTo>
                            <a:cubicBezTo>
                              <a:pt x="2" y="0"/>
                              <a:pt x="2" y="0"/>
                              <a:pt x="1" y="1"/>
                            </a:cubicBezTo>
                            <a:cubicBezTo>
                              <a:pt x="1" y="1"/>
                              <a:pt x="1" y="1"/>
                              <a:pt x="0" y="1"/>
                            </a:cubicBezTo>
                            <a:cubicBezTo>
                              <a:pt x="0" y="2"/>
                              <a:pt x="0" y="2"/>
                              <a:pt x="0" y="2"/>
                            </a:cubicBezTo>
                            <a:cubicBezTo>
                              <a:pt x="1" y="2"/>
                              <a:pt x="1" y="2"/>
                              <a:pt x="1" y="2"/>
                            </a:cubicBezTo>
                            <a:cubicBezTo>
                              <a:pt x="1" y="3"/>
                              <a:pt x="1" y="3"/>
                              <a:pt x="1" y="3"/>
                            </a:cubicBezTo>
                            <a:cubicBezTo>
                              <a:pt x="2" y="3"/>
                              <a:pt x="2" y="3"/>
                              <a:pt x="2" y="3"/>
                            </a:cubicBezTo>
                            <a:cubicBezTo>
                              <a:pt x="2" y="3"/>
                              <a:pt x="2" y="4"/>
                              <a:pt x="3" y="4"/>
                            </a:cubicBezTo>
                            <a:cubicBezTo>
                              <a:pt x="3" y="4"/>
                              <a:pt x="3" y="4"/>
                              <a:pt x="3" y="4"/>
                            </a:cubicBezTo>
                            <a:cubicBezTo>
                              <a:pt x="3" y="4"/>
                              <a:pt x="3" y="4"/>
                              <a:pt x="3" y="4"/>
                            </a:cubicBezTo>
                            <a:cubicBezTo>
                              <a:pt x="4" y="4"/>
                              <a:pt x="4" y="4"/>
                              <a:pt x="4" y="4"/>
                            </a:cubicBezTo>
                            <a:cubicBezTo>
                              <a:pt x="4" y="4"/>
                              <a:pt x="5" y="3"/>
                              <a:pt x="5" y="3"/>
                            </a:cubicBezTo>
                            <a:cubicBezTo>
                              <a:pt x="5" y="3"/>
                              <a:pt x="5"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2" name="Freeform 263">
                        <a:extLst>
                          <a:ext uri="{FF2B5EF4-FFF2-40B4-BE49-F238E27FC236}">
                            <a16:creationId xmlns:a16="http://schemas.microsoft.com/office/drawing/2014/main" id="{451BFF49-23F7-45A8-85A0-9A3C8C57125B}"/>
                          </a:ext>
                        </a:extLst>
                      </p:cNvPr>
                      <p:cNvSpPr>
                        <a:spLocks/>
                      </p:cNvSpPr>
                      <p:nvPr/>
                    </p:nvSpPr>
                    <p:spPr bwMode="auto">
                      <a:xfrm>
                        <a:off x="361" y="3897"/>
                        <a:ext cx="37" cy="19"/>
                      </a:xfrm>
                      <a:custGeom>
                        <a:avLst/>
                        <a:gdLst>
                          <a:gd name="T0" fmla="*/ 25 w 27"/>
                          <a:gd name="T1" fmla="*/ 9 h 14"/>
                          <a:gd name="T2" fmla="*/ 23 w 27"/>
                          <a:gd name="T3" fmla="*/ 8 h 14"/>
                          <a:gd name="T4" fmla="*/ 22 w 27"/>
                          <a:gd name="T5" fmla="*/ 8 h 14"/>
                          <a:gd name="T6" fmla="*/ 19 w 27"/>
                          <a:gd name="T7" fmla="*/ 7 h 14"/>
                          <a:gd name="T8" fmla="*/ 18 w 27"/>
                          <a:gd name="T9" fmla="*/ 8 h 14"/>
                          <a:gd name="T10" fmla="*/ 17 w 27"/>
                          <a:gd name="T11" fmla="*/ 6 h 14"/>
                          <a:gd name="T12" fmla="*/ 16 w 27"/>
                          <a:gd name="T13" fmla="*/ 6 h 14"/>
                          <a:gd name="T14" fmla="*/ 15 w 27"/>
                          <a:gd name="T15" fmla="*/ 5 h 14"/>
                          <a:gd name="T16" fmla="*/ 14 w 27"/>
                          <a:gd name="T17" fmla="*/ 5 h 14"/>
                          <a:gd name="T18" fmla="*/ 11 w 27"/>
                          <a:gd name="T19" fmla="*/ 3 h 14"/>
                          <a:gd name="T20" fmla="*/ 9 w 27"/>
                          <a:gd name="T21" fmla="*/ 2 h 14"/>
                          <a:gd name="T22" fmla="*/ 9 w 27"/>
                          <a:gd name="T23" fmla="*/ 1 h 14"/>
                          <a:gd name="T24" fmla="*/ 6 w 27"/>
                          <a:gd name="T25" fmla="*/ 0 h 14"/>
                          <a:gd name="T26" fmla="*/ 4 w 27"/>
                          <a:gd name="T27" fmla="*/ 0 h 14"/>
                          <a:gd name="T28" fmla="*/ 3 w 27"/>
                          <a:gd name="T29" fmla="*/ 1 h 14"/>
                          <a:gd name="T30" fmla="*/ 1 w 27"/>
                          <a:gd name="T31" fmla="*/ 2 h 14"/>
                          <a:gd name="T32" fmla="*/ 0 w 27"/>
                          <a:gd name="T33" fmla="*/ 3 h 14"/>
                          <a:gd name="T34" fmla="*/ 0 w 27"/>
                          <a:gd name="T35" fmla="*/ 5 h 14"/>
                          <a:gd name="T36" fmla="*/ 1 w 27"/>
                          <a:gd name="T37" fmla="*/ 5 h 14"/>
                          <a:gd name="T38" fmla="*/ 3 w 27"/>
                          <a:gd name="T39" fmla="*/ 4 h 14"/>
                          <a:gd name="T40" fmla="*/ 5 w 27"/>
                          <a:gd name="T41" fmla="*/ 4 h 14"/>
                          <a:gd name="T42" fmla="*/ 6 w 27"/>
                          <a:gd name="T43" fmla="*/ 5 h 14"/>
                          <a:gd name="T44" fmla="*/ 9 w 27"/>
                          <a:gd name="T45" fmla="*/ 6 h 14"/>
                          <a:gd name="T46" fmla="*/ 9 w 27"/>
                          <a:gd name="T47" fmla="*/ 6 h 14"/>
                          <a:gd name="T48" fmla="*/ 10 w 27"/>
                          <a:gd name="T49" fmla="*/ 6 h 14"/>
                          <a:gd name="T50" fmla="*/ 11 w 27"/>
                          <a:gd name="T51" fmla="*/ 9 h 14"/>
                          <a:gd name="T52" fmla="*/ 13 w 27"/>
                          <a:gd name="T53" fmla="*/ 9 h 14"/>
                          <a:gd name="T54" fmla="*/ 15 w 27"/>
                          <a:gd name="T55" fmla="*/ 10 h 14"/>
                          <a:gd name="T56" fmla="*/ 16 w 27"/>
                          <a:gd name="T57" fmla="*/ 9 h 14"/>
                          <a:gd name="T58" fmla="*/ 17 w 27"/>
                          <a:gd name="T59" fmla="*/ 9 h 14"/>
                          <a:gd name="T60" fmla="*/ 18 w 27"/>
                          <a:gd name="T61" fmla="*/ 10 h 14"/>
                          <a:gd name="T62" fmla="*/ 18 w 27"/>
                          <a:gd name="T63" fmla="*/ 10 h 14"/>
                          <a:gd name="T64" fmla="*/ 18 w 27"/>
                          <a:gd name="T65" fmla="*/ 10 h 14"/>
                          <a:gd name="T66" fmla="*/ 16 w 27"/>
                          <a:gd name="T67" fmla="*/ 11 h 14"/>
                          <a:gd name="T68" fmla="*/ 16 w 27"/>
                          <a:gd name="T69" fmla="*/ 12 h 14"/>
                          <a:gd name="T70" fmla="*/ 18 w 27"/>
                          <a:gd name="T71" fmla="*/ 13 h 14"/>
                          <a:gd name="T72" fmla="*/ 20 w 27"/>
                          <a:gd name="T73" fmla="*/ 13 h 14"/>
                          <a:gd name="T74" fmla="*/ 21 w 27"/>
                          <a:gd name="T75" fmla="*/ 14 h 14"/>
                          <a:gd name="T76" fmla="*/ 22 w 27"/>
                          <a:gd name="T77" fmla="*/ 14 h 14"/>
                          <a:gd name="T78" fmla="*/ 23 w 27"/>
                          <a:gd name="T79" fmla="*/ 13 h 14"/>
                          <a:gd name="T80" fmla="*/ 24 w 27"/>
                          <a:gd name="T81" fmla="*/ 12 h 14"/>
                          <a:gd name="T82" fmla="*/ 26 w 27"/>
                          <a:gd name="T83" fmla="*/ 12 h 14"/>
                          <a:gd name="T84" fmla="*/ 26 w 27"/>
                          <a:gd name="T8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14">
                            <a:moveTo>
                              <a:pt x="25" y="9"/>
                            </a:moveTo>
                            <a:cubicBezTo>
                              <a:pt x="25" y="9"/>
                              <a:pt x="25" y="9"/>
                              <a:pt x="25" y="9"/>
                            </a:cubicBezTo>
                            <a:cubicBezTo>
                              <a:pt x="25" y="9"/>
                              <a:pt x="24" y="9"/>
                              <a:pt x="24" y="9"/>
                            </a:cubicBezTo>
                            <a:cubicBezTo>
                              <a:pt x="24" y="9"/>
                              <a:pt x="24" y="8"/>
                              <a:pt x="23" y="8"/>
                            </a:cubicBezTo>
                            <a:cubicBezTo>
                              <a:pt x="23" y="8"/>
                              <a:pt x="22" y="8"/>
                              <a:pt x="22" y="8"/>
                            </a:cubicBezTo>
                            <a:cubicBezTo>
                              <a:pt x="22" y="8"/>
                              <a:pt x="22" y="8"/>
                              <a:pt x="22" y="8"/>
                            </a:cubicBezTo>
                            <a:cubicBezTo>
                              <a:pt x="21" y="7"/>
                              <a:pt x="20" y="7"/>
                              <a:pt x="20" y="8"/>
                            </a:cubicBezTo>
                            <a:cubicBezTo>
                              <a:pt x="20" y="7"/>
                              <a:pt x="19" y="7"/>
                              <a:pt x="19" y="7"/>
                            </a:cubicBezTo>
                            <a:cubicBezTo>
                              <a:pt x="18" y="7"/>
                              <a:pt x="18" y="7"/>
                              <a:pt x="18" y="7"/>
                            </a:cubicBezTo>
                            <a:cubicBezTo>
                              <a:pt x="18" y="7"/>
                              <a:pt x="18" y="7"/>
                              <a:pt x="18" y="8"/>
                            </a:cubicBezTo>
                            <a:cubicBezTo>
                              <a:pt x="18" y="8"/>
                              <a:pt x="18" y="8"/>
                              <a:pt x="18" y="8"/>
                            </a:cubicBezTo>
                            <a:cubicBezTo>
                              <a:pt x="18" y="7"/>
                              <a:pt x="17" y="7"/>
                              <a:pt x="17" y="6"/>
                            </a:cubicBezTo>
                            <a:cubicBezTo>
                              <a:pt x="17" y="6"/>
                              <a:pt x="16" y="6"/>
                              <a:pt x="16" y="6"/>
                            </a:cubicBezTo>
                            <a:cubicBezTo>
                              <a:pt x="16" y="6"/>
                              <a:pt x="16" y="6"/>
                              <a:pt x="16" y="6"/>
                            </a:cubicBezTo>
                            <a:cubicBezTo>
                              <a:pt x="16" y="5"/>
                              <a:pt x="16" y="5"/>
                              <a:pt x="16" y="5"/>
                            </a:cubicBezTo>
                            <a:cubicBezTo>
                              <a:pt x="15" y="5"/>
                              <a:pt x="15" y="5"/>
                              <a:pt x="15" y="5"/>
                            </a:cubicBezTo>
                            <a:cubicBezTo>
                              <a:pt x="15" y="5"/>
                              <a:pt x="14" y="5"/>
                              <a:pt x="14" y="5"/>
                            </a:cubicBezTo>
                            <a:cubicBezTo>
                              <a:pt x="14" y="5"/>
                              <a:pt x="14" y="5"/>
                              <a:pt x="14" y="5"/>
                            </a:cubicBezTo>
                            <a:cubicBezTo>
                              <a:pt x="13" y="4"/>
                              <a:pt x="13" y="4"/>
                              <a:pt x="13" y="4"/>
                            </a:cubicBezTo>
                            <a:cubicBezTo>
                              <a:pt x="12" y="4"/>
                              <a:pt x="12" y="3"/>
                              <a:pt x="11" y="3"/>
                            </a:cubicBezTo>
                            <a:cubicBezTo>
                              <a:pt x="11" y="3"/>
                              <a:pt x="10" y="2"/>
                              <a:pt x="10" y="2"/>
                            </a:cubicBezTo>
                            <a:cubicBezTo>
                              <a:pt x="9" y="2"/>
                              <a:pt x="9" y="2"/>
                              <a:pt x="9" y="2"/>
                            </a:cubicBezTo>
                            <a:cubicBezTo>
                              <a:pt x="9" y="2"/>
                              <a:pt x="9" y="1"/>
                              <a:pt x="9" y="1"/>
                            </a:cubicBezTo>
                            <a:cubicBezTo>
                              <a:pt x="9" y="1"/>
                              <a:pt x="9" y="1"/>
                              <a:pt x="9" y="1"/>
                            </a:cubicBezTo>
                            <a:cubicBezTo>
                              <a:pt x="8" y="1"/>
                              <a:pt x="7" y="0"/>
                              <a:pt x="7" y="0"/>
                            </a:cubicBezTo>
                            <a:cubicBezTo>
                              <a:pt x="6" y="0"/>
                              <a:pt x="6" y="0"/>
                              <a:pt x="6" y="0"/>
                            </a:cubicBezTo>
                            <a:cubicBezTo>
                              <a:pt x="6" y="0"/>
                              <a:pt x="6" y="0"/>
                              <a:pt x="5" y="0"/>
                            </a:cubicBezTo>
                            <a:cubicBezTo>
                              <a:pt x="5" y="0"/>
                              <a:pt x="5" y="0"/>
                              <a:pt x="4" y="0"/>
                            </a:cubicBezTo>
                            <a:cubicBezTo>
                              <a:pt x="4" y="0"/>
                              <a:pt x="3" y="1"/>
                              <a:pt x="3" y="1"/>
                            </a:cubicBezTo>
                            <a:cubicBezTo>
                              <a:pt x="3" y="1"/>
                              <a:pt x="3" y="1"/>
                              <a:pt x="3" y="1"/>
                            </a:cubicBezTo>
                            <a:cubicBezTo>
                              <a:pt x="3" y="1"/>
                              <a:pt x="3" y="1"/>
                              <a:pt x="3" y="1"/>
                            </a:cubicBezTo>
                            <a:cubicBezTo>
                              <a:pt x="2" y="1"/>
                              <a:pt x="2" y="1"/>
                              <a:pt x="1" y="2"/>
                            </a:cubicBezTo>
                            <a:cubicBezTo>
                              <a:pt x="1" y="2"/>
                              <a:pt x="1" y="2"/>
                              <a:pt x="1" y="2"/>
                            </a:cubicBezTo>
                            <a:cubicBezTo>
                              <a:pt x="1" y="2"/>
                              <a:pt x="0" y="2"/>
                              <a:pt x="0" y="3"/>
                            </a:cubicBezTo>
                            <a:cubicBezTo>
                              <a:pt x="0" y="3"/>
                              <a:pt x="0" y="3"/>
                              <a:pt x="0" y="3"/>
                            </a:cubicBezTo>
                            <a:cubicBezTo>
                              <a:pt x="0" y="4"/>
                              <a:pt x="0" y="4"/>
                              <a:pt x="0" y="5"/>
                            </a:cubicBezTo>
                            <a:cubicBezTo>
                              <a:pt x="1" y="5"/>
                              <a:pt x="1" y="5"/>
                              <a:pt x="1" y="5"/>
                            </a:cubicBezTo>
                            <a:cubicBezTo>
                              <a:pt x="1" y="5"/>
                              <a:pt x="1" y="5"/>
                              <a:pt x="1" y="5"/>
                            </a:cubicBezTo>
                            <a:cubicBezTo>
                              <a:pt x="2" y="5"/>
                              <a:pt x="2" y="5"/>
                              <a:pt x="3" y="4"/>
                            </a:cubicBezTo>
                            <a:cubicBezTo>
                              <a:pt x="3" y="4"/>
                              <a:pt x="3" y="4"/>
                              <a:pt x="3" y="4"/>
                            </a:cubicBezTo>
                            <a:cubicBezTo>
                              <a:pt x="4" y="4"/>
                              <a:pt x="4" y="4"/>
                              <a:pt x="4" y="4"/>
                            </a:cubicBezTo>
                            <a:cubicBezTo>
                              <a:pt x="4" y="4"/>
                              <a:pt x="5" y="4"/>
                              <a:pt x="5" y="4"/>
                            </a:cubicBezTo>
                            <a:cubicBezTo>
                              <a:pt x="6" y="5"/>
                              <a:pt x="6" y="5"/>
                              <a:pt x="6" y="5"/>
                            </a:cubicBezTo>
                            <a:cubicBezTo>
                              <a:pt x="6" y="5"/>
                              <a:pt x="6" y="5"/>
                              <a:pt x="6" y="5"/>
                            </a:cubicBezTo>
                            <a:cubicBezTo>
                              <a:pt x="7" y="5"/>
                              <a:pt x="8" y="5"/>
                              <a:pt x="8" y="6"/>
                            </a:cubicBezTo>
                            <a:cubicBezTo>
                              <a:pt x="9" y="6"/>
                              <a:pt x="9" y="6"/>
                              <a:pt x="9" y="6"/>
                            </a:cubicBezTo>
                            <a:cubicBezTo>
                              <a:pt x="9" y="6"/>
                              <a:pt x="9" y="6"/>
                              <a:pt x="9" y="6"/>
                            </a:cubicBezTo>
                            <a:cubicBezTo>
                              <a:pt x="9" y="6"/>
                              <a:pt x="9" y="6"/>
                              <a:pt x="9" y="6"/>
                            </a:cubicBezTo>
                            <a:cubicBezTo>
                              <a:pt x="9" y="6"/>
                              <a:pt x="9" y="6"/>
                              <a:pt x="9" y="6"/>
                            </a:cubicBezTo>
                            <a:cubicBezTo>
                              <a:pt x="10" y="6"/>
                              <a:pt x="10" y="6"/>
                              <a:pt x="10" y="6"/>
                            </a:cubicBezTo>
                            <a:cubicBezTo>
                              <a:pt x="10" y="6"/>
                              <a:pt x="10" y="7"/>
                              <a:pt x="11" y="8"/>
                            </a:cubicBezTo>
                            <a:cubicBezTo>
                              <a:pt x="11" y="8"/>
                              <a:pt x="11" y="8"/>
                              <a:pt x="11" y="9"/>
                            </a:cubicBezTo>
                            <a:cubicBezTo>
                              <a:pt x="11" y="9"/>
                              <a:pt x="12" y="9"/>
                              <a:pt x="13" y="9"/>
                            </a:cubicBezTo>
                            <a:cubicBezTo>
                              <a:pt x="13" y="9"/>
                              <a:pt x="13" y="9"/>
                              <a:pt x="13" y="9"/>
                            </a:cubicBezTo>
                            <a:cubicBezTo>
                              <a:pt x="13" y="9"/>
                              <a:pt x="14" y="9"/>
                              <a:pt x="14" y="9"/>
                            </a:cubicBezTo>
                            <a:cubicBezTo>
                              <a:pt x="14" y="9"/>
                              <a:pt x="15" y="10"/>
                              <a:pt x="15" y="10"/>
                            </a:cubicBezTo>
                            <a:cubicBezTo>
                              <a:pt x="15" y="10"/>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9"/>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7" y="10"/>
                              <a:pt x="17" y="10"/>
                            </a:cubicBezTo>
                            <a:cubicBezTo>
                              <a:pt x="17" y="10"/>
                              <a:pt x="16" y="10"/>
                              <a:pt x="16" y="11"/>
                            </a:cubicBezTo>
                            <a:cubicBezTo>
                              <a:pt x="16" y="11"/>
                              <a:pt x="16" y="11"/>
                              <a:pt x="16" y="11"/>
                            </a:cubicBezTo>
                            <a:cubicBezTo>
                              <a:pt x="16" y="12"/>
                              <a:pt x="16" y="12"/>
                              <a:pt x="16" y="12"/>
                            </a:cubicBezTo>
                            <a:cubicBezTo>
                              <a:pt x="16" y="12"/>
                              <a:pt x="16" y="13"/>
                              <a:pt x="17" y="13"/>
                            </a:cubicBezTo>
                            <a:cubicBezTo>
                              <a:pt x="17" y="13"/>
                              <a:pt x="17" y="13"/>
                              <a:pt x="18" y="13"/>
                            </a:cubicBezTo>
                            <a:cubicBezTo>
                              <a:pt x="18" y="13"/>
                              <a:pt x="19" y="13"/>
                              <a:pt x="19" y="13"/>
                            </a:cubicBezTo>
                            <a:cubicBezTo>
                              <a:pt x="19" y="13"/>
                              <a:pt x="20" y="13"/>
                              <a:pt x="20" y="13"/>
                            </a:cubicBezTo>
                            <a:cubicBezTo>
                              <a:pt x="20" y="13"/>
                              <a:pt x="20" y="13"/>
                              <a:pt x="20" y="13"/>
                            </a:cubicBezTo>
                            <a:cubicBezTo>
                              <a:pt x="20" y="13"/>
                              <a:pt x="21" y="14"/>
                              <a:pt x="21" y="14"/>
                            </a:cubicBezTo>
                            <a:cubicBezTo>
                              <a:pt x="21" y="14"/>
                              <a:pt x="21" y="14"/>
                              <a:pt x="21" y="14"/>
                            </a:cubicBezTo>
                            <a:cubicBezTo>
                              <a:pt x="22" y="14"/>
                              <a:pt x="22" y="14"/>
                              <a:pt x="22" y="14"/>
                            </a:cubicBezTo>
                            <a:cubicBezTo>
                              <a:pt x="22" y="13"/>
                              <a:pt x="22" y="13"/>
                              <a:pt x="22" y="13"/>
                            </a:cubicBezTo>
                            <a:cubicBezTo>
                              <a:pt x="22" y="13"/>
                              <a:pt x="23" y="13"/>
                              <a:pt x="23" y="13"/>
                            </a:cubicBezTo>
                            <a:cubicBezTo>
                              <a:pt x="23" y="13"/>
                              <a:pt x="23" y="13"/>
                              <a:pt x="23" y="12"/>
                            </a:cubicBezTo>
                            <a:cubicBezTo>
                              <a:pt x="24" y="12"/>
                              <a:pt x="24" y="12"/>
                              <a:pt x="24" y="12"/>
                            </a:cubicBezTo>
                            <a:cubicBezTo>
                              <a:pt x="24" y="12"/>
                              <a:pt x="24" y="12"/>
                              <a:pt x="24" y="12"/>
                            </a:cubicBezTo>
                            <a:cubicBezTo>
                              <a:pt x="25" y="12"/>
                              <a:pt x="25" y="13"/>
                              <a:pt x="26" y="12"/>
                            </a:cubicBezTo>
                            <a:cubicBezTo>
                              <a:pt x="26" y="12"/>
                              <a:pt x="26" y="12"/>
                              <a:pt x="26" y="12"/>
                            </a:cubicBezTo>
                            <a:cubicBezTo>
                              <a:pt x="27" y="11"/>
                              <a:pt x="26" y="11"/>
                              <a:pt x="26" y="11"/>
                            </a:cubicBezTo>
                            <a:cubicBezTo>
                              <a:pt x="26" y="10"/>
                              <a:pt x="26"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3" name="Freeform 264">
                        <a:extLst>
                          <a:ext uri="{FF2B5EF4-FFF2-40B4-BE49-F238E27FC236}">
                            <a16:creationId xmlns:a16="http://schemas.microsoft.com/office/drawing/2014/main" id="{CA81646B-4A89-4A6F-9753-863817C2D8D0}"/>
                          </a:ext>
                        </a:extLst>
                      </p:cNvPr>
                      <p:cNvSpPr>
                        <a:spLocks/>
                      </p:cNvSpPr>
                      <p:nvPr/>
                    </p:nvSpPr>
                    <p:spPr bwMode="auto">
                      <a:xfrm>
                        <a:off x="398" y="3910"/>
                        <a:ext cx="5" cy="4"/>
                      </a:xfrm>
                      <a:custGeom>
                        <a:avLst/>
                        <a:gdLst>
                          <a:gd name="T0" fmla="*/ 2 w 4"/>
                          <a:gd name="T1" fmla="*/ 0 h 3"/>
                          <a:gd name="T2" fmla="*/ 2 w 4"/>
                          <a:gd name="T3" fmla="*/ 0 h 3"/>
                          <a:gd name="T4" fmla="*/ 1 w 4"/>
                          <a:gd name="T5" fmla="*/ 1 h 3"/>
                          <a:gd name="T6" fmla="*/ 0 w 4"/>
                          <a:gd name="T7" fmla="*/ 2 h 3"/>
                          <a:gd name="T8" fmla="*/ 0 w 4"/>
                          <a:gd name="T9" fmla="*/ 3 h 3"/>
                          <a:gd name="T10" fmla="*/ 1 w 4"/>
                          <a:gd name="T11" fmla="*/ 3 h 3"/>
                          <a:gd name="T12" fmla="*/ 1 w 4"/>
                          <a:gd name="T13" fmla="*/ 3 h 3"/>
                          <a:gd name="T14" fmla="*/ 2 w 4"/>
                          <a:gd name="T15" fmla="*/ 3 h 3"/>
                          <a:gd name="T16" fmla="*/ 3 w 4"/>
                          <a:gd name="T17" fmla="*/ 3 h 3"/>
                          <a:gd name="T18" fmla="*/ 4 w 4"/>
                          <a:gd name="T19" fmla="*/ 2 h 3"/>
                          <a:gd name="T20" fmla="*/ 4 w 4"/>
                          <a:gd name="T21" fmla="*/ 1 h 3"/>
                          <a:gd name="T22" fmla="*/ 2 w 4"/>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2" y="0"/>
                            </a:moveTo>
                            <a:cubicBezTo>
                              <a:pt x="2" y="0"/>
                              <a:pt x="2" y="0"/>
                              <a:pt x="2" y="0"/>
                            </a:cubicBezTo>
                            <a:cubicBezTo>
                              <a:pt x="1" y="0"/>
                              <a:pt x="1" y="0"/>
                              <a:pt x="1" y="1"/>
                            </a:cubicBezTo>
                            <a:cubicBezTo>
                              <a:pt x="0" y="1"/>
                              <a:pt x="0" y="1"/>
                              <a:pt x="0" y="2"/>
                            </a:cubicBezTo>
                            <a:cubicBezTo>
                              <a:pt x="0" y="2"/>
                              <a:pt x="0" y="3"/>
                              <a:pt x="0" y="3"/>
                            </a:cubicBezTo>
                            <a:cubicBezTo>
                              <a:pt x="0" y="3"/>
                              <a:pt x="1" y="3"/>
                              <a:pt x="1" y="3"/>
                            </a:cubicBezTo>
                            <a:cubicBezTo>
                              <a:pt x="1" y="3"/>
                              <a:pt x="1" y="3"/>
                              <a:pt x="1" y="3"/>
                            </a:cubicBezTo>
                            <a:cubicBezTo>
                              <a:pt x="1" y="3"/>
                              <a:pt x="2" y="3"/>
                              <a:pt x="2" y="3"/>
                            </a:cubicBezTo>
                            <a:cubicBezTo>
                              <a:pt x="2" y="3"/>
                              <a:pt x="2" y="3"/>
                              <a:pt x="3" y="3"/>
                            </a:cubicBezTo>
                            <a:cubicBezTo>
                              <a:pt x="3" y="3"/>
                              <a:pt x="4" y="3"/>
                              <a:pt x="4" y="2"/>
                            </a:cubicBezTo>
                            <a:cubicBezTo>
                              <a:pt x="4" y="2"/>
                              <a:pt x="4" y="1"/>
                              <a:pt x="4" y="1"/>
                            </a:cubicBezTo>
                            <a:cubicBezTo>
                              <a:pt x="3" y="1"/>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4" name="Freeform 265">
                        <a:extLst>
                          <a:ext uri="{FF2B5EF4-FFF2-40B4-BE49-F238E27FC236}">
                            <a16:creationId xmlns:a16="http://schemas.microsoft.com/office/drawing/2014/main" id="{60DD01E3-F4EC-4278-9944-BBB4EA33F634}"/>
                          </a:ext>
                        </a:extLst>
                      </p:cNvPr>
                      <p:cNvSpPr>
                        <a:spLocks noEditPoints="1"/>
                      </p:cNvSpPr>
                      <p:nvPr/>
                    </p:nvSpPr>
                    <p:spPr bwMode="auto">
                      <a:xfrm>
                        <a:off x="488" y="3769"/>
                        <a:ext cx="25" cy="11"/>
                      </a:xfrm>
                      <a:custGeom>
                        <a:avLst/>
                        <a:gdLst>
                          <a:gd name="T0" fmla="*/ 12 w 18"/>
                          <a:gd name="T1" fmla="*/ 7 h 8"/>
                          <a:gd name="T2" fmla="*/ 13 w 18"/>
                          <a:gd name="T3" fmla="*/ 7 h 8"/>
                          <a:gd name="T4" fmla="*/ 13 w 18"/>
                          <a:gd name="T5" fmla="*/ 7 h 8"/>
                          <a:gd name="T6" fmla="*/ 14 w 18"/>
                          <a:gd name="T7" fmla="*/ 7 h 8"/>
                          <a:gd name="T8" fmla="*/ 14 w 18"/>
                          <a:gd name="T9" fmla="*/ 7 h 8"/>
                          <a:gd name="T10" fmla="*/ 16 w 18"/>
                          <a:gd name="T11" fmla="*/ 6 h 8"/>
                          <a:gd name="T12" fmla="*/ 16 w 18"/>
                          <a:gd name="T13" fmla="*/ 5 h 8"/>
                          <a:gd name="T14" fmla="*/ 18 w 18"/>
                          <a:gd name="T15" fmla="*/ 4 h 8"/>
                          <a:gd name="T16" fmla="*/ 18 w 18"/>
                          <a:gd name="T17" fmla="*/ 3 h 8"/>
                          <a:gd name="T18" fmla="*/ 16 w 18"/>
                          <a:gd name="T19" fmla="*/ 2 h 8"/>
                          <a:gd name="T20" fmla="*/ 16 w 18"/>
                          <a:gd name="T21" fmla="*/ 1 h 8"/>
                          <a:gd name="T22" fmla="*/ 15 w 18"/>
                          <a:gd name="T23" fmla="*/ 0 h 8"/>
                          <a:gd name="T24" fmla="*/ 14 w 18"/>
                          <a:gd name="T25" fmla="*/ 0 h 8"/>
                          <a:gd name="T26" fmla="*/ 13 w 18"/>
                          <a:gd name="T27" fmla="*/ 0 h 8"/>
                          <a:gd name="T28" fmla="*/ 12 w 18"/>
                          <a:gd name="T29" fmla="*/ 0 h 8"/>
                          <a:gd name="T30" fmla="*/ 11 w 18"/>
                          <a:gd name="T31" fmla="*/ 0 h 8"/>
                          <a:gd name="T32" fmla="*/ 11 w 18"/>
                          <a:gd name="T33" fmla="*/ 1 h 8"/>
                          <a:gd name="T34" fmla="*/ 10 w 18"/>
                          <a:gd name="T35" fmla="*/ 1 h 8"/>
                          <a:gd name="T36" fmla="*/ 10 w 18"/>
                          <a:gd name="T37" fmla="*/ 1 h 8"/>
                          <a:gd name="T38" fmla="*/ 9 w 18"/>
                          <a:gd name="T39" fmla="*/ 1 h 8"/>
                          <a:gd name="T40" fmla="*/ 8 w 18"/>
                          <a:gd name="T41" fmla="*/ 1 h 8"/>
                          <a:gd name="T42" fmla="*/ 6 w 18"/>
                          <a:gd name="T43" fmla="*/ 1 h 8"/>
                          <a:gd name="T44" fmla="*/ 6 w 18"/>
                          <a:gd name="T45" fmla="*/ 1 h 8"/>
                          <a:gd name="T46" fmla="*/ 5 w 18"/>
                          <a:gd name="T47" fmla="*/ 1 h 8"/>
                          <a:gd name="T48" fmla="*/ 4 w 18"/>
                          <a:gd name="T49" fmla="*/ 0 h 8"/>
                          <a:gd name="T50" fmla="*/ 3 w 18"/>
                          <a:gd name="T51" fmla="*/ 0 h 8"/>
                          <a:gd name="T52" fmla="*/ 2 w 18"/>
                          <a:gd name="T53" fmla="*/ 1 h 8"/>
                          <a:gd name="T54" fmla="*/ 1 w 18"/>
                          <a:gd name="T55" fmla="*/ 1 h 8"/>
                          <a:gd name="T56" fmla="*/ 0 w 18"/>
                          <a:gd name="T57" fmla="*/ 2 h 8"/>
                          <a:gd name="T58" fmla="*/ 0 w 18"/>
                          <a:gd name="T59" fmla="*/ 3 h 8"/>
                          <a:gd name="T60" fmla="*/ 0 w 18"/>
                          <a:gd name="T61" fmla="*/ 3 h 8"/>
                          <a:gd name="T62" fmla="*/ 0 w 18"/>
                          <a:gd name="T63" fmla="*/ 4 h 8"/>
                          <a:gd name="T64" fmla="*/ 0 w 18"/>
                          <a:gd name="T65" fmla="*/ 4 h 8"/>
                          <a:gd name="T66" fmla="*/ 0 w 18"/>
                          <a:gd name="T67" fmla="*/ 4 h 8"/>
                          <a:gd name="T68" fmla="*/ 2 w 18"/>
                          <a:gd name="T69" fmla="*/ 5 h 8"/>
                          <a:gd name="T70" fmla="*/ 2 w 18"/>
                          <a:gd name="T71" fmla="*/ 6 h 8"/>
                          <a:gd name="T72" fmla="*/ 3 w 18"/>
                          <a:gd name="T73" fmla="*/ 7 h 8"/>
                          <a:gd name="T74" fmla="*/ 5 w 18"/>
                          <a:gd name="T75" fmla="*/ 7 h 8"/>
                          <a:gd name="T76" fmla="*/ 5 w 18"/>
                          <a:gd name="T77" fmla="*/ 7 h 8"/>
                          <a:gd name="T78" fmla="*/ 6 w 18"/>
                          <a:gd name="T79" fmla="*/ 8 h 8"/>
                          <a:gd name="T80" fmla="*/ 8 w 18"/>
                          <a:gd name="T81" fmla="*/ 8 h 8"/>
                          <a:gd name="T82" fmla="*/ 8 w 18"/>
                          <a:gd name="T83" fmla="*/ 8 h 8"/>
                          <a:gd name="T84" fmla="*/ 8 w 18"/>
                          <a:gd name="T85" fmla="*/ 8 h 8"/>
                          <a:gd name="T86" fmla="*/ 9 w 18"/>
                          <a:gd name="T87" fmla="*/ 8 h 8"/>
                          <a:gd name="T88" fmla="*/ 10 w 18"/>
                          <a:gd name="T89" fmla="*/ 8 h 8"/>
                          <a:gd name="T90" fmla="*/ 11 w 18"/>
                          <a:gd name="T91" fmla="*/ 8 h 8"/>
                          <a:gd name="T92" fmla="*/ 11 w 18"/>
                          <a:gd name="T93" fmla="*/ 7 h 8"/>
                          <a:gd name="T94" fmla="*/ 12 w 18"/>
                          <a:gd name="T95" fmla="*/ 7 h 8"/>
                          <a:gd name="T96" fmla="*/ 9 w 18"/>
                          <a:gd name="T97" fmla="*/ 7 h 8"/>
                          <a:gd name="T98" fmla="*/ 9 w 18"/>
                          <a:gd name="T99" fmla="*/ 7 h 8"/>
                          <a:gd name="T100" fmla="*/ 9 w 18"/>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8">
                            <a:moveTo>
                              <a:pt x="12" y="7"/>
                            </a:moveTo>
                            <a:cubicBezTo>
                              <a:pt x="12" y="7"/>
                              <a:pt x="13" y="7"/>
                              <a:pt x="13" y="7"/>
                            </a:cubicBezTo>
                            <a:cubicBezTo>
                              <a:pt x="13" y="7"/>
                              <a:pt x="13" y="7"/>
                              <a:pt x="13" y="7"/>
                            </a:cubicBezTo>
                            <a:cubicBezTo>
                              <a:pt x="13" y="7"/>
                              <a:pt x="14" y="7"/>
                              <a:pt x="14" y="7"/>
                            </a:cubicBezTo>
                            <a:cubicBezTo>
                              <a:pt x="14" y="7"/>
                              <a:pt x="14" y="7"/>
                              <a:pt x="14" y="7"/>
                            </a:cubicBezTo>
                            <a:cubicBezTo>
                              <a:pt x="14" y="7"/>
                              <a:pt x="15" y="6"/>
                              <a:pt x="16" y="6"/>
                            </a:cubicBezTo>
                            <a:cubicBezTo>
                              <a:pt x="16" y="6"/>
                              <a:pt x="16" y="5"/>
                              <a:pt x="16" y="5"/>
                            </a:cubicBezTo>
                            <a:cubicBezTo>
                              <a:pt x="17" y="5"/>
                              <a:pt x="18" y="4"/>
                              <a:pt x="18" y="4"/>
                            </a:cubicBezTo>
                            <a:cubicBezTo>
                              <a:pt x="18" y="3"/>
                              <a:pt x="18" y="3"/>
                              <a:pt x="18" y="3"/>
                            </a:cubicBezTo>
                            <a:cubicBezTo>
                              <a:pt x="17" y="2"/>
                              <a:pt x="17" y="2"/>
                              <a:pt x="16" y="2"/>
                            </a:cubicBezTo>
                            <a:cubicBezTo>
                              <a:pt x="16" y="2"/>
                              <a:pt x="16" y="1"/>
                              <a:pt x="16" y="1"/>
                            </a:cubicBezTo>
                            <a:cubicBezTo>
                              <a:pt x="16" y="1"/>
                              <a:pt x="15" y="0"/>
                              <a:pt x="15" y="0"/>
                            </a:cubicBezTo>
                            <a:cubicBezTo>
                              <a:pt x="14" y="0"/>
                              <a:pt x="14" y="0"/>
                              <a:pt x="14" y="0"/>
                            </a:cubicBezTo>
                            <a:cubicBezTo>
                              <a:pt x="14" y="0"/>
                              <a:pt x="14" y="0"/>
                              <a:pt x="13" y="0"/>
                            </a:cubicBezTo>
                            <a:cubicBezTo>
                              <a:pt x="13" y="0"/>
                              <a:pt x="12" y="0"/>
                              <a:pt x="12" y="0"/>
                            </a:cubicBezTo>
                            <a:cubicBezTo>
                              <a:pt x="11" y="0"/>
                              <a:pt x="11" y="0"/>
                              <a:pt x="11" y="0"/>
                            </a:cubicBezTo>
                            <a:cubicBezTo>
                              <a:pt x="11" y="0"/>
                              <a:pt x="11" y="1"/>
                              <a:pt x="11" y="1"/>
                            </a:cubicBezTo>
                            <a:cubicBezTo>
                              <a:pt x="10" y="1"/>
                              <a:pt x="10" y="1"/>
                              <a:pt x="10" y="1"/>
                            </a:cubicBezTo>
                            <a:cubicBezTo>
                              <a:pt x="10" y="1"/>
                              <a:pt x="10" y="1"/>
                              <a:pt x="10" y="1"/>
                            </a:cubicBezTo>
                            <a:cubicBezTo>
                              <a:pt x="9" y="1"/>
                              <a:pt x="9" y="1"/>
                              <a:pt x="9" y="1"/>
                            </a:cubicBezTo>
                            <a:cubicBezTo>
                              <a:pt x="8" y="1"/>
                              <a:pt x="8" y="1"/>
                              <a:pt x="8" y="1"/>
                            </a:cubicBezTo>
                            <a:cubicBezTo>
                              <a:pt x="7" y="0"/>
                              <a:pt x="6" y="1"/>
                              <a:pt x="6" y="1"/>
                            </a:cubicBezTo>
                            <a:cubicBezTo>
                              <a:pt x="6" y="1"/>
                              <a:pt x="6" y="1"/>
                              <a:pt x="6" y="1"/>
                            </a:cubicBezTo>
                            <a:cubicBezTo>
                              <a:pt x="5" y="1"/>
                              <a:pt x="5" y="1"/>
                              <a:pt x="5" y="1"/>
                            </a:cubicBezTo>
                            <a:cubicBezTo>
                              <a:pt x="5" y="1"/>
                              <a:pt x="5" y="1"/>
                              <a:pt x="4" y="0"/>
                            </a:cubicBezTo>
                            <a:cubicBezTo>
                              <a:pt x="4" y="0"/>
                              <a:pt x="4" y="0"/>
                              <a:pt x="3" y="0"/>
                            </a:cubicBezTo>
                            <a:cubicBezTo>
                              <a:pt x="3" y="0"/>
                              <a:pt x="2" y="0"/>
                              <a:pt x="2" y="1"/>
                            </a:cubicBezTo>
                            <a:cubicBezTo>
                              <a:pt x="1" y="1"/>
                              <a:pt x="1" y="1"/>
                              <a:pt x="1" y="1"/>
                            </a:cubicBezTo>
                            <a:cubicBezTo>
                              <a:pt x="1" y="1"/>
                              <a:pt x="0" y="1"/>
                              <a:pt x="0" y="2"/>
                            </a:cubicBezTo>
                            <a:cubicBezTo>
                              <a:pt x="0" y="2"/>
                              <a:pt x="0" y="2"/>
                              <a:pt x="0" y="3"/>
                            </a:cubicBezTo>
                            <a:cubicBezTo>
                              <a:pt x="0" y="3"/>
                              <a:pt x="0" y="3"/>
                              <a:pt x="0" y="3"/>
                            </a:cubicBezTo>
                            <a:cubicBezTo>
                              <a:pt x="0" y="4"/>
                              <a:pt x="0" y="4"/>
                              <a:pt x="0" y="4"/>
                            </a:cubicBezTo>
                            <a:cubicBezTo>
                              <a:pt x="0" y="4"/>
                              <a:pt x="0" y="4"/>
                              <a:pt x="0" y="4"/>
                            </a:cubicBezTo>
                            <a:cubicBezTo>
                              <a:pt x="0" y="4"/>
                              <a:pt x="0" y="4"/>
                              <a:pt x="0" y="4"/>
                            </a:cubicBezTo>
                            <a:cubicBezTo>
                              <a:pt x="0" y="5"/>
                              <a:pt x="1" y="5"/>
                              <a:pt x="2" y="5"/>
                            </a:cubicBezTo>
                            <a:cubicBezTo>
                              <a:pt x="2" y="6"/>
                              <a:pt x="2" y="6"/>
                              <a:pt x="2" y="6"/>
                            </a:cubicBezTo>
                            <a:cubicBezTo>
                              <a:pt x="2" y="6"/>
                              <a:pt x="2" y="7"/>
                              <a:pt x="3" y="7"/>
                            </a:cubicBezTo>
                            <a:cubicBezTo>
                              <a:pt x="3" y="7"/>
                              <a:pt x="4" y="7"/>
                              <a:pt x="5" y="7"/>
                            </a:cubicBezTo>
                            <a:cubicBezTo>
                              <a:pt x="5" y="7"/>
                              <a:pt x="5" y="7"/>
                              <a:pt x="5" y="7"/>
                            </a:cubicBezTo>
                            <a:cubicBezTo>
                              <a:pt x="5" y="7"/>
                              <a:pt x="6" y="8"/>
                              <a:pt x="6" y="8"/>
                            </a:cubicBezTo>
                            <a:cubicBezTo>
                              <a:pt x="6" y="8"/>
                              <a:pt x="6" y="8"/>
                              <a:pt x="8" y="8"/>
                            </a:cubicBezTo>
                            <a:cubicBezTo>
                              <a:pt x="8" y="8"/>
                              <a:pt x="8" y="8"/>
                              <a:pt x="8" y="8"/>
                            </a:cubicBezTo>
                            <a:cubicBezTo>
                              <a:pt x="8" y="8"/>
                              <a:pt x="8" y="8"/>
                              <a:pt x="8" y="8"/>
                            </a:cubicBezTo>
                            <a:cubicBezTo>
                              <a:pt x="8" y="8"/>
                              <a:pt x="9" y="8"/>
                              <a:pt x="9" y="8"/>
                            </a:cubicBezTo>
                            <a:cubicBezTo>
                              <a:pt x="10" y="8"/>
                              <a:pt x="10" y="8"/>
                              <a:pt x="10" y="8"/>
                            </a:cubicBezTo>
                            <a:cubicBezTo>
                              <a:pt x="10" y="8"/>
                              <a:pt x="10" y="8"/>
                              <a:pt x="11" y="8"/>
                            </a:cubicBezTo>
                            <a:cubicBezTo>
                              <a:pt x="11" y="8"/>
                              <a:pt x="11" y="8"/>
                              <a:pt x="11" y="7"/>
                            </a:cubicBezTo>
                            <a:cubicBezTo>
                              <a:pt x="11" y="7"/>
                              <a:pt x="12" y="7"/>
                              <a:pt x="12" y="7"/>
                            </a:cubicBezTo>
                            <a:close/>
                            <a:moveTo>
                              <a:pt x="9" y="7"/>
                            </a:moveTo>
                            <a:cubicBezTo>
                              <a:pt x="9" y="7"/>
                              <a:pt x="9" y="7"/>
                              <a:pt x="9" y="7"/>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5" name="Freeform 266">
                        <a:extLst>
                          <a:ext uri="{FF2B5EF4-FFF2-40B4-BE49-F238E27FC236}">
                            <a16:creationId xmlns:a16="http://schemas.microsoft.com/office/drawing/2014/main" id="{9D4B5B5A-B892-4667-8870-774651F06D9B}"/>
                          </a:ext>
                        </a:extLst>
                      </p:cNvPr>
                      <p:cNvSpPr>
                        <a:spLocks/>
                      </p:cNvSpPr>
                      <p:nvPr/>
                    </p:nvSpPr>
                    <p:spPr bwMode="auto">
                      <a:xfrm>
                        <a:off x="629" y="3999"/>
                        <a:ext cx="18" cy="44"/>
                      </a:xfrm>
                      <a:custGeom>
                        <a:avLst/>
                        <a:gdLst>
                          <a:gd name="T0" fmla="*/ 13 w 13"/>
                          <a:gd name="T1" fmla="*/ 8 h 32"/>
                          <a:gd name="T2" fmla="*/ 12 w 13"/>
                          <a:gd name="T3" fmla="*/ 6 h 32"/>
                          <a:gd name="T4" fmla="*/ 12 w 13"/>
                          <a:gd name="T5" fmla="*/ 5 h 32"/>
                          <a:gd name="T6" fmla="*/ 12 w 13"/>
                          <a:gd name="T7" fmla="*/ 4 h 32"/>
                          <a:gd name="T8" fmla="*/ 11 w 13"/>
                          <a:gd name="T9" fmla="*/ 3 h 32"/>
                          <a:gd name="T10" fmla="*/ 11 w 13"/>
                          <a:gd name="T11" fmla="*/ 2 h 32"/>
                          <a:gd name="T12" fmla="*/ 11 w 13"/>
                          <a:gd name="T13" fmla="*/ 0 h 32"/>
                          <a:gd name="T14" fmla="*/ 9 w 13"/>
                          <a:gd name="T15" fmla="*/ 2 h 32"/>
                          <a:gd name="T16" fmla="*/ 9 w 13"/>
                          <a:gd name="T17" fmla="*/ 4 h 32"/>
                          <a:gd name="T18" fmla="*/ 9 w 13"/>
                          <a:gd name="T19" fmla="*/ 4 h 32"/>
                          <a:gd name="T20" fmla="*/ 8 w 13"/>
                          <a:gd name="T21" fmla="*/ 5 h 32"/>
                          <a:gd name="T22" fmla="*/ 8 w 13"/>
                          <a:gd name="T23" fmla="*/ 6 h 32"/>
                          <a:gd name="T24" fmla="*/ 7 w 13"/>
                          <a:gd name="T25" fmla="*/ 6 h 32"/>
                          <a:gd name="T26" fmla="*/ 7 w 13"/>
                          <a:gd name="T27" fmla="*/ 7 h 32"/>
                          <a:gd name="T28" fmla="*/ 7 w 13"/>
                          <a:gd name="T29" fmla="*/ 7 h 32"/>
                          <a:gd name="T30" fmla="*/ 6 w 13"/>
                          <a:gd name="T31" fmla="*/ 8 h 32"/>
                          <a:gd name="T32" fmla="*/ 6 w 13"/>
                          <a:gd name="T33" fmla="*/ 8 h 32"/>
                          <a:gd name="T34" fmla="*/ 6 w 13"/>
                          <a:gd name="T35" fmla="*/ 9 h 32"/>
                          <a:gd name="T36" fmla="*/ 5 w 13"/>
                          <a:gd name="T37" fmla="*/ 9 h 32"/>
                          <a:gd name="T38" fmla="*/ 4 w 13"/>
                          <a:gd name="T39" fmla="*/ 10 h 32"/>
                          <a:gd name="T40" fmla="*/ 3 w 13"/>
                          <a:gd name="T41" fmla="*/ 10 h 32"/>
                          <a:gd name="T42" fmla="*/ 3 w 13"/>
                          <a:gd name="T43" fmla="*/ 10 h 32"/>
                          <a:gd name="T44" fmla="*/ 2 w 13"/>
                          <a:gd name="T45" fmla="*/ 12 h 32"/>
                          <a:gd name="T46" fmla="*/ 2 w 13"/>
                          <a:gd name="T47" fmla="*/ 13 h 32"/>
                          <a:gd name="T48" fmla="*/ 1 w 13"/>
                          <a:gd name="T49" fmla="*/ 15 h 32"/>
                          <a:gd name="T50" fmla="*/ 1 w 13"/>
                          <a:gd name="T51" fmla="*/ 17 h 32"/>
                          <a:gd name="T52" fmla="*/ 2 w 13"/>
                          <a:gd name="T53" fmla="*/ 18 h 32"/>
                          <a:gd name="T54" fmla="*/ 2 w 13"/>
                          <a:gd name="T55" fmla="*/ 19 h 32"/>
                          <a:gd name="T56" fmla="*/ 2 w 13"/>
                          <a:gd name="T57" fmla="*/ 21 h 32"/>
                          <a:gd name="T58" fmla="*/ 1 w 13"/>
                          <a:gd name="T59" fmla="*/ 22 h 32"/>
                          <a:gd name="T60" fmla="*/ 0 w 13"/>
                          <a:gd name="T61" fmla="*/ 25 h 32"/>
                          <a:gd name="T62" fmla="*/ 1 w 13"/>
                          <a:gd name="T63" fmla="*/ 27 h 32"/>
                          <a:gd name="T64" fmla="*/ 1 w 13"/>
                          <a:gd name="T65" fmla="*/ 28 h 32"/>
                          <a:gd name="T66" fmla="*/ 1 w 13"/>
                          <a:gd name="T67" fmla="*/ 30 h 32"/>
                          <a:gd name="T68" fmla="*/ 1 w 13"/>
                          <a:gd name="T69" fmla="*/ 31 h 32"/>
                          <a:gd name="T70" fmla="*/ 3 w 13"/>
                          <a:gd name="T71" fmla="*/ 32 h 32"/>
                          <a:gd name="T72" fmla="*/ 4 w 13"/>
                          <a:gd name="T73" fmla="*/ 32 h 32"/>
                          <a:gd name="T74" fmla="*/ 4 w 13"/>
                          <a:gd name="T75" fmla="*/ 32 h 32"/>
                          <a:gd name="T76" fmla="*/ 4 w 13"/>
                          <a:gd name="T77" fmla="*/ 32 h 32"/>
                          <a:gd name="T78" fmla="*/ 5 w 13"/>
                          <a:gd name="T79" fmla="*/ 32 h 32"/>
                          <a:gd name="T80" fmla="*/ 6 w 13"/>
                          <a:gd name="T81" fmla="*/ 32 h 32"/>
                          <a:gd name="T82" fmla="*/ 8 w 13"/>
                          <a:gd name="T83" fmla="*/ 31 h 32"/>
                          <a:gd name="T84" fmla="*/ 8 w 13"/>
                          <a:gd name="T85" fmla="*/ 29 h 32"/>
                          <a:gd name="T86" fmla="*/ 8 w 13"/>
                          <a:gd name="T87" fmla="*/ 29 h 32"/>
                          <a:gd name="T88" fmla="*/ 8 w 13"/>
                          <a:gd name="T89" fmla="*/ 28 h 32"/>
                          <a:gd name="T90" fmla="*/ 9 w 13"/>
                          <a:gd name="T91" fmla="*/ 27 h 32"/>
                          <a:gd name="T92" fmla="*/ 9 w 13"/>
                          <a:gd name="T93" fmla="*/ 26 h 32"/>
                          <a:gd name="T94" fmla="*/ 9 w 13"/>
                          <a:gd name="T95" fmla="*/ 25 h 32"/>
                          <a:gd name="T96" fmla="*/ 10 w 13"/>
                          <a:gd name="T97" fmla="*/ 22 h 32"/>
                          <a:gd name="T98" fmla="*/ 11 w 13"/>
                          <a:gd name="T99" fmla="*/ 19 h 32"/>
                          <a:gd name="T100" fmla="*/ 11 w 13"/>
                          <a:gd name="T101" fmla="*/ 18 h 32"/>
                          <a:gd name="T102" fmla="*/ 11 w 13"/>
                          <a:gd name="T103" fmla="*/ 16 h 32"/>
                          <a:gd name="T104" fmla="*/ 11 w 13"/>
                          <a:gd name="T105" fmla="*/ 15 h 32"/>
                          <a:gd name="T106" fmla="*/ 12 w 13"/>
                          <a:gd name="T107" fmla="*/ 14 h 32"/>
                          <a:gd name="T108" fmla="*/ 12 w 13"/>
                          <a:gd name="T109" fmla="*/ 14 h 32"/>
                          <a:gd name="T110" fmla="*/ 12 w 13"/>
                          <a:gd name="T111" fmla="*/ 13 h 32"/>
                          <a:gd name="T112" fmla="*/ 12 w 13"/>
                          <a:gd name="T113" fmla="*/ 12 h 32"/>
                          <a:gd name="T114" fmla="*/ 13 w 13"/>
                          <a:gd name="T115" fmla="*/ 10 h 32"/>
                          <a:gd name="T116" fmla="*/ 13 w 13"/>
                          <a:gd name="T117" fmla="*/ 10 h 32"/>
                          <a:gd name="T118" fmla="*/ 13 w 13"/>
                          <a:gd name="T119" fmla="*/ 8 h 32"/>
                          <a:gd name="T120" fmla="*/ 13 w 13"/>
                          <a:gd name="T12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32">
                            <a:moveTo>
                              <a:pt x="13" y="8"/>
                            </a:moveTo>
                            <a:cubicBezTo>
                              <a:pt x="13" y="8"/>
                              <a:pt x="12" y="6"/>
                              <a:pt x="12" y="6"/>
                            </a:cubicBezTo>
                            <a:cubicBezTo>
                              <a:pt x="12" y="6"/>
                              <a:pt x="12" y="6"/>
                              <a:pt x="12" y="5"/>
                            </a:cubicBezTo>
                            <a:cubicBezTo>
                              <a:pt x="12" y="5"/>
                              <a:pt x="12" y="4"/>
                              <a:pt x="12" y="4"/>
                            </a:cubicBezTo>
                            <a:cubicBezTo>
                              <a:pt x="12" y="3"/>
                              <a:pt x="12" y="3"/>
                              <a:pt x="11" y="3"/>
                            </a:cubicBezTo>
                            <a:cubicBezTo>
                              <a:pt x="11" y="2"/>
                              <a:pt x="11" y="2"/>
                              <a:pt x="11" y="2"/>
                            </a:cubicBezTo>
                            <a:cubicBezTo>
                              <a:pt x="11" y="0"/>
                              <a:pt x="11" y="0"/>
                              <a:pt x="11" y="0"/>
                            </a:cubicBezTo>
                            <a:cubicBezTo>
                              <a:pt x="9" y="2"/>
                              <a:pt x="9" y="2"/>
                              <a:pt x="9" y="2"/>
                            </a:cubicBezTo>
                            <a:cubicBezTo>
                              <a:pt x="9" y="3"/>
                              <a:pt x="9" y="3"/>
                              <a:pt x="9" y="4"/>
                            </a:cubicBezTo>
                            <a:cubicBezTo>
                              <a:pt x="9" y="4"/>
                              <a:pt x="9" y="4"/>
                              <a:pt x="9" y="4"/>
                            </a:cubicBezTo>
                            <a:cubicBezTo>
                              <a:pt x="9" y="4"/>
                              <a:pt x="9" y="5"/>
                              <a:pt x="8" y="5"/>
                            </a:cubicBezTo>
                            <a:cubicBezTo>
                              <a:pt x="8" y="5"/>
                              <a:pt x="8" y="5"/>
                              <a:pt x="8" y="6"/>
                            </a:cubicBezTo>
                            <a:cubicBezTo>
                              <a:pt x="7" y="6"/>
                              <a:pt x="7" y="6"/>
                              <a:pt x="7" y="6"/>
                            </a:cubicBezTo>
                            <a:cubicBezTo>
                              <a:pt x="7" y="6"/>
                              <a:pt x="7" y="7"/>
                              <a:pt x="7" y="7"/>
                            </a:cubicBezTo>
                            <a:cubicBezTo>
                              <a:pt x="7" y="7"/>
                              <a:pt x="7" y="7"/>
                              <a:pt x="7" y="7"/>
                            </a:cubicBezTo>
                            <a:cubicBezTo>
                              <a:pt x="6" y="8"/>
                              <a:pt x="6" y="8"/>
                              <a:pt x="6" y="8"/>
                            </a:cubicBezTo>
                            <a:cubicBezTo>
                              <a:pt x="6" y="8"/>
                              <a:pt x="6" y="8"/>
                              <a:pt x="6" y="8"/>
                            </a:cubicBezTo>
                            <a:cubicBezTo>
                              <a:pt x="6" y="8"/>
                              <a:pt x="6" y="9"/>
                              <a:pt x="6" y="9"/>
                            </a:cubicBezTo>
                            <a:cubicBezTo>
                              <a:pt x="5" y="9"/>
                              <a:pt x="5" y="9"/>
                              <a:pt x="5" y="9"/>
                            </a:cubicBezTo>
                            <a:cubicBezTo>
                              <a:pt x="4" y="9"/>
                              <a:pt x="4" y="10"/>
                              <a:pt x="4" y="10"/>
                            </a:cubicBezTo>
                            <a:cubicBezTo>
                              <a:pt x="4" y="10"/>
                              <a:pt x="4" y="10"/>
                              <a:pt x="3" y="10"/>
                            </a:cubicBezTo>
                            <a:cubicBezTo>
                              <a:pt x="3" y="10"/>
                              <a:pt x="3" y="10"/>
                              <a:pt x="3" y="10"/>
                            </a:cubicBezTo>
                            <a:cubicBezTo>
                              <a:pt x="2" y="10"/>
                              <a:pt x="2" y="11"/>
                              <a:pt x="2" y="12"/>
                            </a:cubicBezTo>
                            <a:cubicBezTo>
                              <a:pt x="2" y="12"/>
                              <a:pt x="2" y="13"/>
                              <a:pt x="2" y="13"/>
                            </a:cubicBezTo>
                            <a:cubicBezTo>
                              <a:pt x="1" y="13"/>
                              <a:pt x="1" y="15"/>
                              <a:pt x="1" y="15"/>
                            </a:cubicBezTo>
                            <a:cubicBezTo>
                              <a:pt x="1" y="15"/>
                              <a:pt x="1" y="16"/>
                              <a:pt x="1" y="17"/>
                            </a:cubicBezTo>
                            <a:cubicBezTo>
                              <a:pt x="1" y="17"/>
                              <a:pt x="2" y="18"/>
                              <a:pt x="2" y="18"/>
                            </a:cubicBezTo>
                            <a:cubicBezTo>
                              <a:pt x="2" y="19"/>
                              <a:pt x="2" y="19"/>
                              <a:pt x="2" y="19"/>
                            </a:cubicBezTo>
                            <a:cubicBezTo>
                              <a:pt x="2" y="19"/>
                              <a:pt x="2" y="20"/>
                              <a:pt x="2" y="21"/>
                            </a:cubicBezTo>
                            <a:cubicBezTo>
                              <a:pt x="1" y="21"/>
                              <a:pt x="1" y="21"/>
                              <a:pt x="1" y="22"/>
                            </a:cubicBezTo>
                            <a:cubicBezTo>
                              <a:pt x="0" y="22"/>
                              <a:pt x="0" y="25"/>
                              <a:pt x="0" y="25"/>
                            </a:cubicBezTo>
                            <a:cubicBezTo>
                              <a:pt x="0" y="25"/>
                              <a:pt x="1" y="27"/>
                              <a:pt x="1" y="27"/>
                            </a:cubicBezTo>
                            <a:cubicBezTo>
                              <a:pt x="1" y="27"/>
                              <a:pt x="1" y="28"/>
                              <a:pt x="1" y="28"/>
                            </a:cubicBezTo>
                            <a:cubicBezTo>
                              <a:pt x="1" y="29"/>
                              <a:pt x="1" y="30"/>
                              <a:pt x="1" y="30"/>
                            </a:cubicBezTo>
                            <a:cubicBezTo>
                              <a:pt x="1" y="31"/>
                              <a:pt x="1" y="31"/>
                              <a:pt x="1" y="31"/>
                            </a:cubicBezTo>
                            <a:cubicBezTo>
                              <a:pt x="1" y="31"/>
                              <a:pt x="2" y="32"/>
                              <a:pt x="3" y="32"/>
                            </a:cubicBezTo>
                            <a:cubicBezTo>
                              <a:pt x="3" y="32"/>
                              <a:pt x="3" y="32"/>
                              <a:pt x="4" y="32"/>
                            </a:cubicBezTo>
                            <a:cubicBezTo>
                              <a:pt x="4" y="32"/>
                              <a:pt x="4" y="32"/>
                              <a:pt x="4" y="32"/>
                            </a:cubicBezTo>
                            <a:cubicBezTo>
                              <a:pt x="4" y="32"/>
                              <a:pt x="4" y="32"/>
                              <a:pt x="4" y="32"/>
                            </a:cubicBezTo>
                            <a:cubicBezTo>
                              <a:pt x="5" y="32"/>
                              <a:pt x="5" y="32"/>
                              <a:pt x="5" y="32"/>
                            </a:cubicBezTo>
                            <a:cubicBezTo>
                              <a:pt x="6" y="32"/>
                              <a:pt x="6" y="32"/>
                              <a:pt x="6" y="32"/>
                            </a:cubicBezTo>
                            <a:cubicBezTo>
                              <a:pt x="7" y="32"/>
                              <a:pt x="8" y="31"/>
                              <a:pt x="8" y="31"/>
                            </a:cubicBezTo>
                            <a:cubicBezTo>
                              <a:pt x="8" y="30"/>
                              <a:pt x="8" y="30"/>
                              <a:pt x="8" y="29"/>
                            </a:cubicBezTo>
                            <a:cubicBezTo>
                              <a:pt x="8" y="29"/>
                              <a:pt x="8" y="29"/>
                              <a:pt x="8" y="29"/>
                            </a:cubicBezTo>
                            <a:cubicBezTo>
                              <a:pt x="8" y="28"/>
                              <a:pt x="8" y="28"/>
                              <a:pt x="8" y="28"/>
                            </a:cubicBezTo>
                            <a:cubicBezTo>
                              <a:pt x="9" y="28"/>
                              <a:pt x="9" y="28"/>
                              <a:pt x="9" y="27"/>
                            </a:cubicBezTo>
                            <a:cubicBezTo>
                              <a:pt x="9" y="27"/>
                              <a:pt x="9" y="27"/>
                              <a:pt x="9" y="26"/>
                            </a:cubicBezTo>
                            <a:cubicBezTo>
                              <a:pt x="9" y="26"/>
                              <a:pt x="9" y="26"/>
                              <a:pt x="9" y="25"/>
                            </a:cubicBezTo>
                            <a:cubicBezTo>
                              <a:pt x="9" y="25"/>
                              <a:pt x="10" y="22"/>
                              <a:pt x="10" y="22"/>
                            </a:cubicBezTo>
                            <a:cubicBezTo>
                              <a:pt x="10" y="21"/>
                              <a:pt x="10" y="20"/>
                              <a:pt x="11" y="19"/>
                            </a:cubicBezTo>
                            <a:cubicBezTo>
                              <a:pt x="11" y="18"/>
                              <a:pt x="11" y="18"/>
                              <a:pt x="11" y="18"/>
                            </a:cubicBezTo>
                            <a:cubicBezTo>
                              <a:pt x="11" y="17"/>
                              <a:pt x="11" y="16"/>
                              <a:pt x="11" y="16"/>
                            </a:cubicBezTo>
                            <a:cubicBezTo>
                              <a:pt x="11" y="15"/>
                              <a:pt x="11" y="15"/>
                              <a:pt x="11" y="15"/>
                            </a:cubicBezTo>
                            <a:cubicBezTo>
                              <a:pt x="12" y="15"/>
                              <a:pt x="12" y="14"/>
                              <a:pt x="12" y="14"/>
                            </a:cubicBezTo>
                            <a:cubicBezTo>
                              <a:pt x="12" y="14"/>
                              <a:pt x="12" y="14"/>
                              <a:pt x="12" y="14"/>
                            </a:cubicBezTo>
                            <a:cubicBezTo>
                              <a:pt x="12" y="13"/>
                              <a:pt x="12" y="13"/>
                              <a:pt x="12" y="13"/>
                            </a:cubicBezTo>
                            <a:cubicBezTo>
                              <a:pt x="12" y="12"/>
                              <a:pt x="12" y="12"/>
                              <a:pt x="12" y="12"/>
                            </a:cubicBezTo>
                            <a:cubicBezTo>
                              <a:pt x="13" y="12"/>
                              <a:pt x="13" y="11"/>
                              <a:pt x="13" y="10"/>
                            </a:cubicBezTo>
                            <a:cubicBezTo>
                              <a:pt x="13" y="10"/>
                              <a:pt x="13" y="10"/>
                              <a:pt x="13" y="10"/>
                            </a:cubicBezTo>
                            <a:cubicBezTo>
                              <a:pt x="13" y="9"/>
                              <a:pt x="13" y="9"/>
                              <a:pt x="13" y="8"/>
                            </a:cubicBezTo>
                            <a:cubicBezTo>
                              <a:pt x="13" y="8"/>
                              <a:pt x="13" y="8"/>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6" name="Freeform 267">
                        <a:extLst>
                          <a:ext uri="{FF2B5EF4-FFF2-40B4-BE49-F238E27FC236}">
                            <a16:creationId xmlns:a16="http://schemas.microsoft.com/office/drawing/2014/main" id="{A0AA9A23-BC03-44BD-BC18-3B240851D41A}"/>
                          </a:ext>
                        </a:extLst>
                      </p:cNvPr>
                      <p:cNvSpPr>
                        <a:spLocks noEditPoints="1"/>
                      </p:cNvSpPr>
                      <p:nvPr/>
                    </p:nvSpPr>
                    <p:spPr bwMode="auto">
                      <a:xfrm>
                        <a:off x="308" y="3563"/>
                        <a:ext cx="426" cy="427"/>
                      </a:xfrm>
                      <a:custGeom>
                        <a:avLst/>
                        <a:gdLst>
                          <a:gd name="T0" fmla="*/ 252 w 311"/>
                          <a:gd name="T1" fmla="*/ 103 h 311"/>
                          <a:gd name="T2" fmla="*/ 252 w 311"/>
                          <a:gd name="T3" fmla="*/ 123 h 311"/>
                          <a:gd name="T4" fmla="*/ 16 w 311"/>
                          <a:gd name="T5" fmla="*/ 165 h 311"/>
                          <a:gd name="T6" fmla="*/ 54 w 311"/>
                          <a:gd name="T7" fmla="*/ 189 h 311"/>
                          <a:gd name="T8" fmla="*/ 65 w 311"/>
                          <a:gd name="T9" fmla="*/ 249 h 311"/>
                          <a:gd name="T10" fmla="*/ 109 w 311"/>
                          <a:gd name="T11" fmla="*/ 251 h 311"/>
                          <a:gd name="T12" fmla="*/ 85 w 311"/>
                          <a:gd name="T13" fmla="*/ 190 h 311"/>
                          <a:gd name="T14" fmla="*/ 48 w 311"/>
                          <a:gd name="T15" fmla="*/ 184 h 311"/>
                          <a:gd name="T16" fmla="*/ 23 w 311"/>
                          <a:gd name="T17" fmla="*/ 150 h 311"/>
                          <a:gd name="T18" fmla="*/ 54 w 311"/>
                          <a:gd name="T19" fmla="*/ 129 h 311"/>
                          <a:gd name="T20" fmla="*/ 74 w 311"/>
                          <a:gd name="T21" fmla="*/ 105 h 311"/>
                          <a:gd name="T22" fmla="*/ 74 w 311"/>
                          <a:gd name="T23" fmla="*/ 98 h 311"/>
                          <a:gd name="T24" fmla="*/ 91 w 311"/>
                          <a:gd name="T25" fmla="*/ 103 h 311"/>
                          <a:gd name="T26" fmla="*/ 81 w 311"/>
                          <a:gd name="T27" fmla="*/ 84 h 311"/>
                          <a:gd name="T28" fmla="*/ 53 w 311"/>
                          <a:gd name="T29" fmla="*/ 71 h 311"/>
                          <a:gd name="T30" fmla="*/ 48 w 311"/>
                          <a:gd name="T31" fmla="*/ 68 h 311"/>
                          <a:gd name="T32" fmla="*/ 58 w 311"/>
                          <a:gd name="T33" fmla="*/ 62 h 311"/>
                          <a:gd name="T34" fmla="*/ 72 w 311"/>
                          <a:gd name="T35" fmla="*/ 61 h 311"/>
                          <a:gd name="T36" fmla="*/ 86 w 311"/>
                          <a:gd name="T37" fmla="*/ 43 h 311"/>
                          <a:gd name="T38" fmla="*/ 93 w 311"/>
                          <a:gd name="T39" fmla="*/ 64 h 311"/>
                          <a:gd name="T40" fmla="*/ 139 w 311"/>
                          <a:gd name="T41" fmla="*/ 49 h 311"/>
                          <a:gd name="T42" fmla="*/ 143 w 311"/>
                          <a:gd name="T43" fmla="*/ 37 h 311"/>
                          <a:gd name="T44" fmla="*/ 135 w 311"/>
                          <a:gd name="T45" fmla="*/ 27 h 311"/>
                          <a:gd name="T46" fmla="*/ 254 w 311"/>
                          <a:gd name="T47" fmla="*/ 55 h 311"/>
                          <a:gd name="T48" fmla="*/ 234 w 311"/>
                          <a:gd name="T49" fmla="*/ 63 h 311"/>
                          <a:gd name="T50" fmla="*/ 234 w 311"/>
                          <a:gd name="T51" fmla="*/ 56 h 311"/>
                          <a:gd name="T52" fmla="*/ 213 w 311"/>
                          <a:gd name="T53" fmla="*/ 51 h 311"/>
                          <a:gd name="T54" fmla="*/ 204 w 311"/>
                          <a:gd name="T55" fmla="*/ 53 h 311"/>
                          <a:gd name="T56" fmla="*/ 193 w 311"/>
                          <a:gd name="T57" fmla="*/ 57 h 311"/>
                          <a:gd name="T58" fmla="*/ 187 w 311"/>
                          <a:gd name="T59" fmla="*/ 66 h 311"/>
                          <a:gd name="T60" fmla="*/ 189 w 311"/>
                          <a:gd name="T61" fmla="*/ 74 h 311"/>
                          <a:gd name="T62" fmla="*/ 200 w 311"/>
                          <a:gd name="T63" fmla="*/ 69 h 311"/>
                          <a:gd name="T64" fmla="*/ 214 w 311"/>
                          <a:gd name="T65" fmla="*/ 73 h 311"/>
                          <a:gd name="T66" fmla="*/ 201 w 311"/>
                          <a:gd name="T67" fmla="*/ 86 h 311"/>
                          <a:gd name="T68" fmla="*/ 186 w 311"/>
                          <a:gd name="T69" fmla="*/ 80 h 311"/>
                          <a:gd name="T70" fmla="*/ 170 w 311"/>
                          <a:gd name="T71" fmla="*/ 78 h 311"/>
                          <a:gd name="T72" fmla="*/ 159 w 311"/>
                          <a:gd name="T73" fmla="*/ 84 h 311"/>
                          <a:gd name="T74" fmla="*/ 168 w 311"/>
                          <a:gd name="T75" fmla="*/ 95 h 311"/>
                          <a:gd name="T76" fmla="*/ 161 w 311"/>
                          <a:gd name="T77" fmla="*/ 109 h 311"/>
                          <a:gd name="T78" fmla="*/ 184 w 311"/>
                          <a:gd name="T79" fmla="*/ 109 h 311"/>
                          <a:gd name="T80" fmla="*/ 197 w 311"/>
                          <a:gd name="T81" fmla="*/ 121 h 311"/>
                          <a:gd name="T82" fmla="*/ 197 w 311"/>
                          <a:gd name="T83" fmla="*/ 109 h 311"/>
                          <a:gd name="T84" fmla="*/ 210 w 311"/>
                          <a:gd name="T85" fmla="*/ 120 h 311"/>
                          <a:gd name="T86" fmla="*/ 216 w 311"/>
                          <a:gd name="T87" fmla="*/ 116 h 311"/>
                          <a:gd name="T88" fmla="*/ 221 w 311"/>
                          <a:gd name="T89" fmla="*/ 124 h 311"/>
                          <a:gd name="T90" fmla="*/ 208 w 311"/>
                          <a:gd name="T91" fmla="*/ 133 h 311"/>
                          <a:gd name="T92" fmla="*/ 188 w 311"/>
                          <a:gd name="T93" fmla="*/ 123 h 311"/>
                          <a:gd name="T94" fmla="*/ 157 w 311"/>
                          <a:gd name="T95" fmla="*/ 141 h 311"/>
                          <a:gd name="T96" fmla="*/ 152 w 311"/>
                          <a:gd name="T97" fmla="*/ 183 h 311"/>
                          <a:gd name="T98" fmla="*/ 187 w 311"/>
                          <a:gd name="T99" fmla="*/ 202 h 311"/>
                          <a:gd name="T100" fmla="*/ 196 w 311"/>
                          <a:gd name="T101" fmla="*/ 260 h 311"/>
                          <a:gd name="T102" fmla="*/ 221 w 311"/>
                          <a:gd name="T103" fmla="*/ 266 h 311"/>
                          <a:gd name="T104" fmla="*/ 243 w 311"/>
                          <a:gd name="T105" fmla="*/ 198 h 311"/>
                          <a:gd name="T106" fmla="*/ 234 w 311"/>
                          <a:gd name="T107" fmla="*/ 171 h 311"/>
                          <a:gd name="T108" fmla="*/ 226 w 311"/>
                          <a:gd name="T109" fmla="*/ 143 h 311"/>
                          <a:gd name="T110" fmla="*/ 247 w 311"/>
                          <a:gd name="T111" fmla="*/ 173 h 311"/>
                          <a:gd name="T112" fmla="*/ 255 w 311"/>
                          <a:gd name="T113" fmla="*/ 151 h 311"/>
                          <a:gd name="T114" fmla="*/ 253 w 311"/>
                          <a:gd name="T115" fmla="*/ 144 h 311"/>
                          <a:gd name="T116" fmla="*/ 280 w 311"/>
                          <a:gd name="T117" fmla="*/ 158 h 311"/>
                          <a:gd name="T118" fmla="*/ 223 w 311"/>
                          <a:gd name="T119" fmla="*/ 107 h 311"/>
                          <a:gd name="T120" fmla="*/ 222 w 311"/>
                          <a:gd name="T121" fmla="*/ 112 h 311"/>
                          <a:gd name="T122" fmla="*/ 227 w 311"/>
                          <a:gd name="T123"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311">
                            <a:moveTo>
                              <a:pt x="155" y="0"/>
                            </a:moveTo>
                            <a:cubicBezTo>
                              <a:pt x="69" y="0"/>
                              <a:pt x="0" y="70"/>
                              <a:pt x="0" y="156"/>
                            </a:cubicBezTo>
                            <a:cubicBezTo>
                              <a:pt x="0" y="241"/>
                              <a:pt x="69" y="311"/>
                              <a:pt x="155" y="311"/>
                            </a:cubicBezTo>
                            <a:cubicBezTo>
                              <a:pt x="241" y="311"/>
                              <a:pt x="311" y="241"/>
                              <a:pt x="311" y="156"/>
                            </a:cubicBezTo>
                            <a:cubicBezTo>
                              <a:pt x="311" y="70"/>
                              <a:pt x="241" y="0"/>
                              <a:pt x="155" y="0"/>
                            </a:cubicBezTo>
                            <a:close/>
                            <a:moveTo>
                              <a:pt x="248" y="121"/>
                            </a:moveTo>
                            <a:cubicBezTo>
                              <a:pt x="249" y="121"/>
                              <a:pt x="249" y="120"/>
                              <a:pt x="249" y="120"/>
                            </a:cubicBezTo>
                            <a:cubicBezTo>
                              <a:pt x="249" y="120"/>
                              <a:pt x="249" y="120"/>
                              <a:pt x="249" y="120"/>
                            </a:cubicBezTo>
                            <a:cubicBezTo>
                              <a:pt x="249" y="120"/>
                              <a:pt x="249" y="119"/>
                              <a:pt x="249" y="118"/>
                            </a:cubicBezTo>
                            <a:cubicBezTo>
                              <a:pt x="249" y="118"/>
                              <a:pt x="249" y="118"/>
                              <a:pt x="249" y="117"/>
                            </a:cubicBezTo>
                            <a:cubicBezTo>
                              <a:pt x="249" y="117"/>
                              <a:pt x="249" y="117"/>
                              <a:pt x="249" y="117"/>
                            </a:cubicBezTo>
                            <a:cubicBezTo>
                              <a:pt x="250" y="117"/>
                              <a:pt x="250" y="117"/>
                              <a:pt x="250" y="117"/>
                            </a:cubicBezTo>
                            <a:cubicBezTo>
                              <a:pt x="250" y="117"/>
                              <a:pt x="250" y="117"/>
                              <a:pt x="250" y="117"/>
                            </a:cubicBezTo>
                            <a:cubicBezTo>
                              <a:pt x="250" y="117"/>
                              <a:pt x="251" y="117"/>
                              <a:pt x="251" y="117"/>
                            </a:cubicBezTo>
                            <a:cubicBezTo>
                              <a:pt x="251" y="116"/>
                              <a:pt x="251" y="116"/>
                              <a:pt x="251" y="116"/>
                            </a:cubicBezTo>
                            <a:cubicBezTo>
                              <a:pt x="251" y="116"/>
                              <a:pt x="251" y="116"/>
                              <a:pt x="251" y="116"/>
                            </a:cubicBezTo>
                            <a:cubicBezTo>
                              <a:pt x="251" y="115"/>
                              <a:pt x="250" y="115"/>
                              <a:pt x="250" y="115"/>
                            </a:cubicBezTo>
                            <a:cubicBezTo>
                              <a:pt x="250" y="115"/>
                              <a:pt x="250" y="115"/>
                              <a:pt x="249" y="115"/>
                            </a:cubicBezTo>
                            <a:cubicBezTo>
                              <a:pt x="249" y="115"/>
                              <a:pt x="249" y="114"/>
                              <a:pt x="249" y="114"/>
                            </a:cubicBezTo>
                            <a:cubicBezTo>
                              <a:pt x="249" y="114"/>
                              <a:pt x="249" y="114"/>
                              <a:pt x="249" y="114"/>
                            </a:cubicBezTo>
                            <a:cubicBezTo>
                              <a:pt x="249" y="114"/>
                              <a:pt x="249" y="114"/>
                              <a:pt x="249" y="113"/>
                            </a:cubicBezTo>
                            <a:cubicBezTo>
                              <a:pt x="248" y="113"/>
                              <a:pt x="248" y="112"/>
                              <a:pt x="248" y="112"/>
                            </a:cubicBezTo>
                            <a:cubicBezTo>
                              <a:pt x="247" y="112"/>
                              <a:pt x="247" y="112"/>
                              <a:pt x="247" y="112"/>
                            </a:cubicBezTo>
                            <a:cubicBezTo>
                              <a:pt x="247" y="111"/>
                              <a:pt x="247" y="111"/>
                              <a:pt x="247" y="111"/>
                            </a:cubicBezTo>
                            <a:cubicBezTo>
                              <a:pt x="247" y="111"/>
                              <a:pt x="247" y="111"/>
                              <a:pt x="247" y="111"/>
                            </a:cubicBezTo>
                            <a:cubicBezTo>
                              <a:pt x="247" y="111"/>
                              <a:pt x="247" y="111"/>
                              <a:pt x="247" y="111"/>
                            </a:cubicBezTo>
                            <a:cubicBezTo>
                              <a:pt x="247" y="110"/>
                              <a:pt x="247" y="110"/>
                              <a:pt x="247" y="110"/>
                            </a:cubicBezTo>
                            <a:cubicBezTo>
                              <a:pt x="247" y="110"/>
                              <a:pt x="247" y="110"/>
                              <a:pt x="247" y="110"/>
                            </a:cubicBezTo>
                            <a:cubicBezTo>
                              <a:pt x="247" y="109"/>
                              <a:pt x="247" y="109"/>
                              <a:pt x="247" y="108"/>
                            </a:cubicBezTo>
                            <a:cubicBezTo>
                              <a:pt x="247" y="108"/>
                              <a:pt x="247" y="108"/>
                              <a:pt x="246" y="108"/>
                            </a:cubicBezTo>
                            <a:cubicBezTo>
                              <a:pt x="246" y="108"/>
                              <a:pt x="246" y="107"/>
                              <a:pt x="246" y="107"/>
                            </a:cubicBezTo>
                            <a:cubicBezTo>
                              <a:pt x="246" y="107"/>
                              <a:pt x="246" y="107"/>
                              <a:pt x="246" y="107"/>
                            </a:cubicBezTo>
                            <a:cubicBezTo>
                              <a:pt x="246" y="107"/>
                              <a:pt x="246" y="106"/>
                              <a:pt x="246" y="106"/>
                            </a:cubicBezTo>
                            <a:cubicBezTo>
                              <a:pt x="246" y="106"/>
                              <a:pt x="246" y="106"/>
                              <a:pt x="246" y="106"/>
                            </a:cubicBezTo>
                            <a:cubicBezTo>
                              <a:pt x="246" y="106"/>
                              <a:pt x="246" y="106"/>
                              <a:pt x="246" y="106"/>
                            </a:cubicBezTo>
                            <a:cubicBezTo>
                              <a:pt x="246" y="106"/>
                              <a:pt x="247" y="106"/>
                              <a:pt x="247" y="106"/>
                            </a:cubicBezTo>
                            <a:cubicBezTo>
                              <a:pt x="247" y="105"/>
                              <a:pt x="248" y="105"/>
                              <a:pt x="248" y="105"/>
                            </a:cubicBezTo>
                            <a:cubicBezTo>
                              <a:pt x="248" y="104"/>
                              <a:pt x="248" y="104"/>
                              <a:pt x="249" y="104"/>
                            </a:cubicBezTo>
                            <a:cubicBezTo>
                              <a:pt x="249" y="104"/>
                              <a:pt x="249" y="104"/>
                              <a:pt x="249" y="104"/>
                            </a:cubicBezTo>
                            <a:cubicBezTo>
                              <a:pt x="249" y="104"/>
                              <a:pt x="250" y="104"/>
                              <a:pt x="250" y="103"/>
                            </a:cubicBezTo>
                            <a:cubicBezTo>
                              <a:pt x="251" y="103"/>
                              <a:pt x="251" y="103"/>
                              <a:pt x="251" y="103"/>
                            </a:cubicBezTo>
                            <a:cubicBezTo>
                              <a:pt x="251" y="103"/>
                              <a:pt x="251" y="103"/>
                              <a:pt x="251" y="103"/>
                            </a:cubicBezTo>
                            <a:cubicBezTo>
                              <a:pt x="251" y="103"/>
                              <a:pt x="251" y="103"/>
                              <a:pt x="252" y="103"/>
                            </a:cubicBezTo>
                            <a:cubicBezTo>
                              <a:pt x="252" y="103"/>
                              <a:pt x="252" y="103"/>
                              <a:pt x="252" y="103"/>
                            </a:cubicBezTo>
                            <a:cubicBezTo>
                              <a:pt x="252" y="103"/>
                              <a:pt x="252" y="103"/>
                              <a:pt x="252" y="103"/>
                            </a:cubicBezTo>
                            <a:cubicBezTo>
                              <a:pt x="253" y="103"/>
                              <a:pt x="253" y="103"/>
                              <a:pt x="253" y="103"/>
                            </a:cubicBezTo>
                            <a:cubicBezTo>
                              <a:pt x="253" y="103"/>
                              <a:pt x="253" y="103"/>
                              <a:pt x="253" y="103"/>
                            </a:cubicBezTo>
                            <a:cubicBezTo>
                              <a:pt x="253" y="103"/>
                              <a:pt x="253" y="103"/>
                              <a:pt x="253" y="103"/>
                            </a:cubicBezTo>
                            <a:cubicBezTo>
                              <a:pt x="253" y="103"/>
                              <a:pt x="253" y="103"/>
                              <a:pt x="253" y="103"/>
                            </a:cubicBezTo>
                            <a:cubicBezTo>
                              <a:pt x="253" y="104"/>
                              <a:pt x="253" y="104"/>
                              <a:pt x="253" y="104"/>
                            </a:cubicBezTo>
                            <a:cubicBezTo>
                              <a:pt x="253" y="104"/>
                              <a:pt x="253" y="104"/>
                              <a:pt x="253" y="104"/>
                            </a:cubicBezTo>
                            <a:cubicBezTo>
                              <a:pt x="252" y="104"/>
                              <a:pt x="252" y="104"/>
                              <a:pt x="251" y="105"/>
                            </a:cubicBezTo>
                            <a:cubicBezTo>
                              <a:pt x="251" y="105"/>
                              <a:pt x="251" y="105"/>
                              <a:pt x="251" y="105"/>
                            </a:cubicBezTo>
                            <a:cubicBezTo>
                              <a:pt x="250" y="105"/>
                              <a:pt x="250" y="105"/>
                              <a:pt x="250" y="105"/>
                            </a:cubicBezTo>
                            <a:cubicBezTo>
                              <a:pt x="250" y="106"/>
                              <a:pt x="250" y="106"/>
                              <a:pt x="250" y="106"/>
                            </a:cubicBezTo>
                            <a:cubicBezTo>
                              <a:pt x="250" y="106"/>
                              <a:pt x="250" y="106"/>
                              <a:pt x="250" y="106"/>
                            </a:cubicBezTo>
                            <a:cubicBezTo>
                              <a:pt x="250" y="106"/>
                              <a:pt x="250" y="106"/>
                              <a:pt x="250" y="106"/>
                            </a:cubicBezTo>
                            <a:cubicBezTo>
                              <a:pt x="250" y="106"/>
                              <a:pt x="250" y="106"/>
                              <a:pt x="250" y="106"/>
                            </a:cubicBezTo>
                            <a:cubicBezTo>
                              <a:pt x="249" y="106"/>
                              <a:pt x="249" y="106"/>
                              <a:pt x="249" y="106"/>
                            </a:cubicBezTo>
                            <a:cubicBezTo>
                              <a:pt x="249" y="106"/>
                              <a:pt x="249" y="106"/>
                              <a:pt x="249" y="106"/>
                            </a:cubicBezTo>
                            <a:cubicBezTo>
                              <a:pt x="249" y="107"/>
                              <a:pt x="249" y="107"/>
                              <a:pt x="249" y="107"/>
                            </a:cubicBezTo>
                            <a:cubicBezTo>
                              <a:pt x="249" y="108"/>
                              <a:pt x="249" y="108"/>
                              <a:pt x="250" y="109"/>
                            </a:cubicBezTo>
                            <a:cubicBezTo>
                              <a:pt x="250" y="109"/>
                              <a:pt x="250" y="109"/>
                              <a:pt x="250" y="109"/>
                            </a:cubicBezTo>
                            <a:cubicBezTo>
                              <a:pt x="250" y="109"/>
                              <a:pt x="250" y="109"/>
                              <a:pt x="250" y="110"/>
                            </a:cubicBezTo>
                            <a:cubicBezTo>
                              <a:pt x="250" y="110"/>
                              <a:pt x="250" y="110"/>
                              <a:pt x="250" y="110"/>
                            </a:cubicBezTo>
                            <a:cubicBezTo>
                              <a:pt x="250" y="111"/>
                              <a:pt x="250" y="111"/>
                              <a:pt x="250" y="111"/>
                            </a:cubicBezTo>
                            <a:cubicBezTo>
                              <a:pt x="251" y="111"/>
                              <a:pt x="251" y="111"/>
                              <a:pt x="251" y="111"/>
                            </a:cubicBezTo>
                            <a:cubicBezTo>
                              <a:pt x="252" y="112"/>
                              <a:pt x="252" y="112"/>
                              <a:pt x="252" y="112"/>
                            </a:cubicBezTo>
                            <a:cubicBezTo>
                              <a:pt x="252" y="112"/>
                              <a:pt x="252" y="112"/>
                              <a:pt x="252" y="112"/>
                            </a:cubicBezTo>
                            <a:cubicBezTo>
                              <a:pt x="252" y="113"/>
                              <a:pt x="252" y="113"/>
                              <a:pt x="252" y="114"/>
                            </a:cubicBezTo>
                            <a:cubicBezTo>
                              <a:pt x="253" y="115"/>
                              <a:pt x="253" y="115"/>
                              <a:pt x="253" y="115"/>
                            </a:cubicBezTo>
                            <a:cubicBezTo>
                              <a:pt x="253" y="115"/>
                              <a:pt x="253" y="115"/>
                              <a:pt x="253" y="115"/>
                            </a:cubicBezTo>
                            <a:cubicBezTo>
                              <a:pt x="253" y="115"/>
                              <a:pt x="253" y="115"/>
                              <a:pt x="253" y="115"/>
                            </a:cubicBezTo>
                            <a:cubicBezTo>
                              <a:pt x="252" y="116"/>
                              <a:pt x="253" y="116"/>
                              <a:pt x="253" y="117"/>
                            </a:cubicBezTo>
                            <a:cubicBezTo>
                              <a:pt x="253" y="118"/>
                              <a:pt x="253" y="118"/>
                              <a:pt x="253" y="118"/>
                            </a:cubicBezTo>
                            <a:cubicBezTo>
                              <a:pt x="253" y="118"/>
                              <a:pt x="253" y="118"/>
                              <a:pt x="253" y="118"/>
                            </a:cubicBezTo>
                            <a:cubicBezTo>
                              <a:pt x="253" y="118"/>
                              <a:pt x="253" y="118"/>
                              <a:pt x="253" y="118"/>
                            </a:cubicBezTo>
                            <a:cubicBezTo>
                              <a:pt x="253" y="119"/>
                              <a:pt x="253" y="119"/>
                              <a:pt x="254" y="119"/>
                            </a:cubicBezTo>
                            <a:cubicBezTo>
                              <a:pt x="254" y="119"/>
                              <a:pt x="254" y="120"/>
                              <a:pt x="254" y="120"/>
                            </a:cubicBezTo>
                            <a:cubicBezTo>
                              <a:pt x="254" y="120"/>
                              <a:pt x="254" y="120"/>
                              <a:pt x="254" y="120"/>
                            </a:cubicBezTo>
                            <a:cubicBezTo>
                              <a:pt x="254" y="120"/>
                              <a:pt x="254" y="120"/>
                              <a:pt x="254" y="120"/>
                            </a:cubicBezTo>
                            <a:cubicBezTo>
                              <a:pt x="254" y="120"/>
                              <a:pt x="254" y="122"/>
                              <a:pt x="254" y="123"/>
                            </a:cubicBezTo>
                            <a:cubicBezTo>
                              <a:pt x="254" y="123"/>
                              <a:pt x="254" y="123"/>
                              <a:pt x="254" y="123"/>
                            </a:cubicBezTo>
                            <a:cubicBezTo>
                              <a:pt x="254" y="123"/>
                              <a:pt x="254" y="123"/>
                              <a:pt x="254" y="123"/>
                            </a:cubicBezTo>
                            <a:cubicBezTo>
                              <a:pt x="254" y="123"/>
                              <a:pt x="253" y="123"/>
                              <a:pt x="253" y="123"/>
                            </a:cubicBezTo>
                            <a:cubicBezTo>
                              <a:pt x="253" y="123"/>
                              <a:pt x="253" y="123"/>
                              <a:pt x="253" y="123"/>
                            </a:cubicBezTo>
                            <a:cubicBezTo>
                              <a:pt x="252" y="123"/>
                              <a:pt x="252" y="123"/>
                              <a:pt x="252" y="123"/>
                            </a:cubicBezTo>
                            <a:cubicBezTo>
                              <a:pt x="252" y="123"/>
                              <a:pt x="252" y="123"/>
                              <a:pt x="252" y="123"/>
                            </a:cubicBezTo>
                            <a:cubicBezTo>
                              <a:pt x="252" y="123"/>
                              <a:pt x="251" y="123"/>
                              <a:pt x="251" y="123"/>
                            </a:cubicBezTo>
                            <a:cubicBezTo>
                              <a:pt x="251" y="123"/>
                              <a:pt x="251" y="123"/>
                              <a:pt x="251" y="123"/>
                            </a:cubicBezTo>
                            <a:cubicBezTo>
                              <a:pt x="251" y="123"/>
                              <a:pt x="251" y="123"/>
                              <a:pt x="251" y="123"/>
                            </a:cubicBezTo>
                            <a:cubicBezTo>
                              <a:pt x="250" y="123"/>
                              <a:pt x="250" y="122"/>
                              <a:pt x="249" y="122"/>
                            </a:cubicBezTo>
                            <a:cubicBezTo>
                              <a:pt x="249" y="122"/>
                              <a:pt x="249" y="122"/>
                              <a:pt x="249" y="122"/>
                            </a:cubicBezTo>
                            <a:cubicBezTo>
                              <a:pt x="249" y="122"/>
                              <a:pt x="249" y="122"/>
                              <a:pt x="249" y="122"/>
                            </a:cubicBezTo>
                            <a:cubicBezTo>
                              <a:pt x="249" y="122"/>
                              <a:pt x="249" y="122"/>
                              <a:pt x="249" y="122"/>
                            </a:cubicBezTo>
                            <a:cubicBezTo>
                              <a:pt x="249" y="122"/>
                              <a:pt x="249" y="122"/>
                              <a:pt x="248" y="121"/>
                            </a:cubicBezTo>
                            <a:cubicBezTo>
                              <a:pt x="248" y="121"/>
                              <a:pt x="248" y="121"/>
                              <a:pt x="248" y="121"/>
                            </a:cubicBezTo>
                            <a:close/>
                            <a:moveTo>
                              <a:pt x="245" y="107"/>
                            </a:moveTo>
                            <a:cubicBezTo>
                              <a:pt x="245" y="107"/>
                              <a:pt x="245" y="107"/>
                              <a:pt x="245" y="107"/>
                            </a:cubicBezTo>
                            <a:cubicBezTo>
                              <a:pt x="245" y="107"/>
                              <a:pt x="245" y="107"/>
                              <a:pt x="245" y="107"/>
                            </a:cubicBezTo>
                            <a:cubicBezTo>
                              <a:pt x="245" y="108"/>
                              <a:pt x="245" y="108"/>
                              <a:pt x="245" y="108"/>
                            </a:cubicBezTo>
                            <a:lnTo>
                              <a:pt x="245" y="107"/>
                            </a:lnTo>
                            <a:close/>
                            <a:moveTo>
                              <a:pt x="245" y="106"/>
                            </a:moveTo>
                            <a:cubicBezTo>
                              <a:pt x="245" y="106"/>
                              <a:pt x="245" y="106"/>
                              <a:pt x="245" y="106"/>
                            </a:cubicBezTo>
                            <a:cubicBezTo>
                              <a:pt x="245" y="106"/>
                              <a:pt x="245" y="106"/>
                              <a:pt x="245" y="106"/>
                            </a:cubicBezTo>
                            <a:close/>
                            <a:moveTo>
                              <a:pt x="95" y="26"/>
                            </a:moveTo>
                            <a:cubicBezTo>
                              <a:pt x="95" y="26"/>
                              <a:pt x="96" y="26"/>
                              <a:pt x="96" y="26"/>
                            </a:cubicBezTo>
                            <a:cubicBezTo>
                              <a:pt x="96" y="26"/>
                              <a:pt x="95" y="26"/>
                              <a:pt x="95" y="26"/>
                            </a:cubicBezTo>
                            <a:cubicBezTo>
                              <a:pt x="95" y="26"/>
                              <a:pt x="94" y="26"/>
                              <a:pt x="94" y="26"/>
                            </a:cubicBezTo>
                            <a:cubicBezTo>
                              <a:pt x="94" y="26"/>
                              <a:pt x="93" y="26"/>
                              <a:pt x="93" y="26"/>
                            </a:cubicBezTo>
                            <a:cubicBezTo>
                              <a:pt x="93" y="26"/>
                              <a:pt x="94" y="26"/>
                              <a:pt x="94" y="25"/>
                            </a:cubicBezTo>
                            <a:cubicBezTo>
                              <a:pt x="95" y="25"/>
                              <a:pt x="95" y="26"/>
                              <a:pt x="95" y="26"/>
                            </a:cubicBezTo>
                            <a:close/>
                            <a:moveTo>
                              <a:pt x="57" y="55"/>
                            </a:moveTo>
                            <a:cubicBezTo>
                              <a:pt x="57" y="55"/>
                              <a:pt x="57" y="55"/>
                              <a:pt x="57" y="55"/>
                            </a:cubicBezTo>
                            <a:cubicBezTo>
                              <a:pt x="57" y="55"/>
                              <a:pt x="57" y="55"/>
                              <a:pt x="57" y="55"/>
                            </a:cubicBezTo>
                            <a:cubicBezTo>
                              <a:pt x="57" y="55"/>
                              <a:pt x="56" y="55"/>
                              <a:pt x="56" y="55"/>
                            </a:cubicBezTo>
                            <a:cubicBezTo>
                              <a:pt x="56" y="55"/>
                              <a:pt x="56" y="55"/>
                              <a:pt x="56" y="55"/>
                            </a:cubicBezTo>
                            <a:cubicBezTo>
                              <a:pt x="56" y="55"/>
                              <a:pt x="56" y="55"/>
                              <a:pt x="56" y="55"/>
                            </a:cubicBezTo>
                            <a:cubicBezTo>
                              <a:pt x="57" y="54"/>
                              <a:pt x="57" y="54"/>
                              <a:pt x="57" y="54"/>
                            </a:cubicBezTo>
                            <a:cubicBezTo>
                              <a:pt x="57" y="54"/>
                              <a:pt x="58" y="55"/>
                              <a:pt x="58" y="55"/>
                            </a:cubicBezTo>
                            <a:cubicBezTo>
                              <a:pt x="58" y="55"/>
                              <a:pt x="57" y="55"/>
                              <a:pt x="57" y="55"/>
                            </a:cubicBezTo>
                            <a:close/>
                            <a:moveTo>
                              <a:pt x="45" y="66"/>
                            </a:moveTo>
                            <a:cubicBezTo>
                              <a:pt x="45" y="66"/>
                              <a:pt x="45" y="66"/>
                              <a:pt x="45" y="66"/>
                            </a:cubicBezTo>
                            <a:cubicBezTo>
                              <a:pt x="45" y="66"/>
                              <a:pt x="45" y="66"/>
                              <a:pt x="46" y="66"/>
                            </a:cubicBezTo>
                            <a:cubicBezTo>
                              <a:pt x="46" y="66"/>
                              <a:pt x="46" y="66"/>
                              <a:pt x="46" y="66"/>
                            </a:cubicBezTo>
                            <a:cubicBezTo>
                              <a:pt x="46" y="67"/>
                              <a:pt x="45" y="67"/>
                              <a:pt x="45" y="67"/>
                            </a:cubicBezTo>
                            <a:cubicBezTo>
                              <a:pt x="45" y="67"/>
                              <a:pt x="45" y="67"/>
                              <a:pt x="45" y="67"/>
                            </a:cubicBezTo>
                            <a:cubicBezTo>
                              <a:pt x="45" y="66"/>
                              <a:pt x="45" y="66"/>
                              <a:pt x="45" y="66"/>
                            </a:cubicBezTo>
                            <a:close/>
                            <a:moveTo>
                              <a:pt x="12" y="161"/>
                            </a:moveTo>
                            <a:cubicBezTo>
                              <a:pt x="12" y="162"/>
                              <a:pt x="12" y="162"/>
                              <a:pt x="13" y="162"/>
                            </a:cubicBezTo>
                            <a:cubicBezTo>
                              <a:pt x="14" y="162"/>
                              <a:pt x="14" y="163"/>
                              <a:pt x="14" y="164"/>
                            </a:cubicBezTo>
                            <a:cubicBezTo>
                              <a:pt x="15" y="164"/>
                              <a:pt x="16" y="164"/>
                              <a:pt x="16" y="165"/>
                            </a:cubicBezTo>
                            <a:cubicBezTo>
                              <a:pt x="17" y="165"/>
                              <a:pt x="17" y="165"/>
                              <a:pt x="17" y="166"/>
                            </a:cubicBezTo>
                            <a:cubicBezTo>
                              <a:pt x="18" y="166"/>
                              <a:pt x="19" y="167"/>
                              <a:pt x="20" y="167"/>
                            </a:cubicBezTo>
                            <a:cubicBezTo>
                              <a:pt x="20" y="167"/>
                              <a:pt x="21" y="168"/>
                              <a:pt x="21" y="168"/>
                            </a:cubicBezTo>
                            <a:cubicBezTo>
                              <a:pt x="22" y="168"/>
                              <a:pt x="23" y="168"/>
                              <a:pt x="23" y="169"/>
                            </a:cubicBezTo>
                            <a:cubicBezTo>
                              <a:pt x="24" y="169"/>
                              <a:pt x="25" y="169"/>
                              <a:pt x="25" y="169"/>
                            </a:cubicBezTo>
                            <a:cubicBezTo>
                              <a:pt x="26" y="169"/>
                              <a:pt x="26" y="169"/>
                              <a:pt x="26" y="169"/>
                            </a:cubicBezTo>
                            <a:cubicBezTo>
                              <a:pt x="26" y="169"/>
                              <a:pt x="27" y="168"/>
                              <a:pt x="27" y="168"/>
                            </a:cubicBezTo>
                            <a:cubicBezTo>
                              <a:pt x="27" y="168"/>
                              <a:pt x="27" y="168"/>
                              <a:pt x="28" y="168"/>
                            </a:cubicBezTo>
                            <a:cubicBezTo>
                              <a:pt x="28" y="168"/>
                              <a:pt x="29" y="169"/>
                              <a:pt x="29" y="169"/>
                            </a:cubicBezTo>
                            <a:cubicBezTo>
                              <a:pt x="29" y="169"/>
                              <a:pt x="30" y="170"/>
                              <a:pt x="30" y="171"/>
                            </a:cubicBezTo>
                            <a:cubicBezTo>
                              <a:pt x="30" y="171"/>
                              <a:pt x="32" y="173"/>
                              <a:pt x="32" y="173"/>
                            </a:cubicBezTo>
                            <a:cubicBezTo>
                              <a:pt x="32" y="173"/>
                              <a:pt x="33" y="173"/>
                              <a:pt x="34" y="173"/>
                            </a:cubicBezTo>
                            <a:cubicBezTo>
                              <a:pt x="34" y="173"/>
                              <a:pt x="34" y="173"/>
                              <a:pt x="35" y="174"/>
                            </a:cubicBezTo>
                            <a:cubicBezTo>
                              <a:pt x="35" y="174"/>
                              <a:pt x="35" y="174"/>
                              <a:pt x="36" y="175"/>
                            </a:cubicBezTo>
                            <a:cubicBezTo>
                              <a:pt x="36" y="175"/>
                              <a:pt x="37" y="175"/>
                              <a:pt x="37" y="175"/>
                            </a:cubicBezTo>
                            <a:cubicBezTo>
                              <a:pt x="37" y="175"/>
                              <a:pt x="38" y="175"/>
                              <a:pt x="38" y="175"/>
                            </a:cubicBezTo>
                            <a:cubicBezTo>
                              <a:pt x="38" y="175"/>
                              <a:pt x="38" y="175"/>
                              <a:pt x="38" y="175"/>
                            </a:cubicBezTo>
                            <a:cubicBezTo>
                              <a:pt x="39" y="175"/>
                              <a:pt x="38" y="175"/>
                              <a:pt x="38" y="176"/>
                            </a:cubicBezTo>
                            <a:cubicBezTo>
                              <a:pt x="38" y="176"/>
                              <a:pt x="39" y="176"/>
                              <a:pt x="39" y="176"/>
                            </a:cubicBezTo>
                            <a:cubicBezTo>
                              <a:pt x="39" y="177"/>
                              <a:pt x="40" y="178"/>
                              <a:pt x="41" y="179"/>
                            </a:cubicBezTo>
                            <a:cubicBezTo>
                              <a:pt x="41" y="179"/>
                              <a:pt x="41" y="179"/>
                              <a:pt x="41" y="180"/>
                            </a:cubicBezTo>
                            <a:cubicBezTo>
                              <a:pt x="41" y="180"/>
                              <a:pt x="41" y="181"/>
                              <a:pt x="41" y="181"/>
                            </a:cubicBezTo>
                            <a:cubicBezTo>
                              <a:pt x="41" y="181"/>
                              <a:pt x="42" y="182"/>
                              <a:pt x="42" y="182"/>
                            </a:cubicBezTo>
                            <a:cubicBezTo>
                              <a:pt x="42" y="182"/>
                              <a:pt x="42" y="182"/>
                              <a:pt x="42" y="182"/>
                            </a:cubicBezTo>
                            <a:cubicBezTo>
                              <a:pt x="42" y="181"/>
                              <a:pt x="43" y="182"/>
                              <a:pt x="43" y="182"/>
                            </a:cubicBezTo>
                            <a:cubicBezTo>
                              <a:pt x="43" y="182"/>
                              <a:pt x="44" y="183"/>
                              <a:pt x="44" y="183"/>
                            </a:cubicBezTo>
                            <a:cubicBezTo>
                              <a:pt x="44" y="183"/>
                              <a:pt x="44" y="184"/>
                              <a:pt x="44" y="184"/>
                            </a:cubicBezTo>
                            <a:cubicBezTo>
                              <a:pt x="44" y="185"/>
                              <a:pt x="45" y="185"/>
                              <a:pt x="45" y="185"/>
                            </a:cubicBezTo>
                            <a:cubicBezTo>
                              <a:pt x="45" y="185"/>
                              <a:pt x="45" y="185"/>
                              <a:pt x="46" y="185"/>
                            </a:cubicBezTo>
                            <a:cubicBezTo>
                              <a:pt x="46" y="186"/>
                              <a:pt x="46" y="186"/>
                              <a:pt x="47" y="186"/>
                            </a:cubicBezTo>
                            <a:cubicBezTo>
                              <a:pt x="47" y="186"/>
                              <a:pt x="47" y="186"/>
                              <a:pt x="47" y="186"/>
                            </a:cubicBezTo>
                            <a:cubicBezTo>
                              <a:pt x="48" y="187"/>
                              <a:pt x="48" y="187"/>
                              <a:pt x="48" y="187"/>
                            </a:cubicBezTo>
                            <a:cubicBezTo>
                              <a:pt x="48" y="187"/>
                              <a:pt x="49" y="187"/>
                              <a:pt x="49" y="187"/>
                            </a:cubicBezTo>
                            <a:cubicBezTo>
                              <a:pt x="49" y="187"/>
                              <a:pt x="49" y="187"/>
                              <a:pt x="49" y="187"/>
                            </a:cubicBezTo>
                            <a:cubicBezTo>
                              <a:pt x="49" y="187"/>
                              <a:pt x="50" y="187"/>
                              <a:pt x="50" y="187"/>
                            </a:cubicBezTo>
                            <a:cubicBezTo>
                              <a:pt x="50" y="186"/>
                              <a:pt x="50" y="186"/>
                              <a:pt x="50" y="186"/>
                            </a:cubicBezTo>
                            <a:cubicBezTo>
                              <a:pt x="50" y="185"/>
                              <a:pt x="50" y="185"/>
                              <a:pt x="50" y="185"/>
                            </a:cubicBezTo>
                            <a:cubicBezTo>
                              <a:pt x="50" y="185"/>
                              <a:pt x="50" y="185"/>
                              <a:pt x="50" y="185"/>
                            </a:cubicBezTo>
                            <a:cubicBezTo>
                              <a:pt x="51" y="184"/>
                              <a:pt x="51" y="184"/>
                              <a:pt x="51" y="184"/>
                            </a:cubicBezTo>
                            <a:cubicBezTo>
                              <a:pt x="51" y="184"/>
                              <a:pt x="51" y="184"/>
                              <a:pt x="52" y="184"/>
                            </a:cubicBezTo>
                            <a:cubicBezTo>
                              <a:pt x="52" y="184"/>
                              <a:pt x="52" y="185"/>
                              <a:pt x="52" y="185"/>
                            </a:cubicBezTo>
                            <a:cubicBezTo>
                              <a:pt x="52" y="186"/>
                              <a:pt x="53" y="186"/>
                              <a:pt x="53" y="187"/>
                            </a:cubicBezTo>
                            <a:cubicBezTo>
                              <a:pt x="53" y="187"/>
                              <a:pt x="53" y="187"/>
                              <a:pt x="53" y="188"/>
                            </a:cubicBezTo>
                            <a:cubicBezTo>
                              <a:pt x="54" y="188"/>
                              <a:pt x="54" y="189"/>
                              <a:pt x="54" y="189"/>
                            </a:cubicBezTo>
                            <a:cubicBezTo>
                              <a:pt x="54" y="189"/>
                              <a:pt x="54" y="190"/>
                              <a:pt x="54" y="190"/>
                            </a:cubicBezTo>
                            <a:cubicBezTo>
                              <a:pt x="54" y="190"/>
                              <a:pt x="54" y="191"/>
                              <a:pt x="54" y="191"/>
                            </a:cubicBezTo>
                            <a:cubicBezTo>
                              <a:pt x="54" y="191"/>
                              <a:pt x="54" y="192"/>
                              <a:pt x="54" y="192"/>
                            </a:cubicBezTo>
                            <a:cubicBezTo>
                              <a:pt x="54" y="193"/>
                              <a:pt x="54" y="193"/>
                              <a:pt x="54" y="194"/>
                            </a:cubicBezTo>
                            <a:cubicBezTo>
                              <a:pt x="54" y="194"/>
                              <a:pt x="54" y="194"/>
                              <a:pt x="54" y="195"/>
                            </a:cubicBezTo>
                            <a:cubicBezTo>
                              <a:pt x="54" y="195"/>
                              <a:pt x="54" y="195"/>
                              <a:pt x="54" y="196"/>
                            </a:cubicBezTo>
                            <a:cubicBezTo>
                              <a:pt x="54" y="196"/>
                              <a:pt x="54" y="197"/>
                              <a:pt x="53" y="197"/>
                            </a:cubicBezTo>
                            <a:cubicBezTo>
                              <a:pt x="52" y="198"/>
                              <a:pt x="52" y="198"/>
                              <a:pt x="52" y="199"/>
                            </a:cubicBezTo>
                            <a:cubicBezTo>
                              <a:pt x="52" y="199"/>
                              <a:pt x="52" y="199"/>
                              <a:pt x="52" y="200"/>
                            </a:cubicBezTo>
                            <a:cubicBezTo>
                              <a:pt x="51" y="200"/>
                              <a:pt x="52" y="200"/>
                              <a:pt x="52" y="200"/>
                            </a:cubicBezTo>
                            <a:cubicBezTo>
                              <a:pt x="52" y="200"/>
                              <a:pt x="51" y="201"/>
                              <a:pt x="51" y="201"/>
                            </a:cubicBezTo>
                            <a:cubicBezTo>
                              <a:pt x="50" y="201"/>
                              <a:pt x="50" y="202"/>
                              <a:pt x="50" y="202"/>
                            </a:cubicBezTo>
                            <a:cubicBezTo>
                              <a:pt x="50" y="202"/>
                              <a:pt x="50" y="203"/>
                              <a:pt x="50" y="203"/>
                            </a:cubicBezTo>
                            <a:cubicBezTo>
                              <a:pt x="50" y="203"/>
                              <a:pt x="49" y="203"/>
                              <a:pt x="49" y="204"/>
                            </a:cubicBezTo>
                            <a:cubicBezTo>
                              <a:pt x="49" y="204"/>
                              <a:pt x="49" y="205"/>
                              <a:pt x="49" y="205"/>
                            </a:cubicBezTo>
                            <a:cubicBezTo>
                              <a:pt x="49" y="205"/>
                              <a:pt x="49" y="206"/>
                              <a:pt x="49" y="206"/>
                            </a:cubicBezTo>
                            <a:cubicBezTo>
                              <a:pt x="49" y="207"/>
                              <a:pt x="49" y="207"/>
                              <a:pt x="49" y="208"/>
                            </a:cubicBezTo>
                            <a:cubicBezTo>
                              <a:pt x="49" y="208"/>
                              <a:pt x="49" y="208"/>
                              <a:pt x="50" y="209"/>
                            </a:cubicBezTo>
                            <a:cubicBezTo>
                              <a:pt x="50" y="210"/>
                              <a:pt x="50" y="210"/>
                              <a:pt x="50" y="210"/>
                            </a:cubicBezTo>
                            <a:cubicBezTo>
                              <a:pt x="50" y="210"/>
                              <a:pt x="50" y="210"/>
                              <a:pt x="50" y="210"/>
                            </a:cubicBezTo>
                            <a:cubicBezTo>
                              <a:pt x="50" y="211"/>
                              <a:pt x="49" y="211"/>
                              <a:pt x="49" y="211"/>
                            </a:cubicBezTo>
                            <a:cubicBezTo>
                              <a:pt x="49" y="211"/>
                              <a:pt x="48" y="212"/>
                              <a:pt x="48" y="212"/>
                            </a:cubicBezTo>
                            <a:cubicBezTo>
                              <a:pt x="48" y="213"/>
                              <a:pt x="48" y="213"/>
                              <a:pt x="48" y="213"/>
                            </a:cubicBezTo>
                            <a:cubicBezTo>
                              <a:pt x="48" y="214"/>
                              <a:pt x="48" y="214"/>
                              <a:pt x="48" y="215"/>
                            </a:cubicBezTo>
                            <a:cubicBezTo>
                              <a:pt x="48" y="215"/>
                              <a:pt x="48" y="215"/>
                              <a:pt x="49" y="216"/>
                            </a:cubicBezTo>
                            <a:cubicBezTo>
                              <a:pt x="49" y="216"/>
                              <a:pt x="48" y="216"/>
                              <a:pt x="48" y="216"/>
                            </a:cubicBezTo>
                            <a:cubicBezTo>
                              <a:pt x="48" y="216"/>
                              <a:pt x="48" y="216"/>
                              <a:pt x="49" y="217"/>
                            </a:cubicBezTo>
                            <a:cubicBezTo>
                              <a:pt x="49" y="217"/>
                              <a:pt x="50" y="218"/>
                              <a:pt x="50" y="218"/>
                            </a:cubicBezTo>
                            <a:cubicBezTo>
                              <a:pt x="50" y="218"/>
                              <a:pt x="50" y="219"/>
                              <a:pt x="51" y="219"/>
                            </a:cubicBezTo>
                            <a:cubicBezTo>
                              <a:pt x="51" y="220"/>
                              <a:pt x="52" y="222"/>
                              <a:pt x="52" y="223"/>
                            </a:cubicBezTo>
                            <a:cubicBezTo>
                              <a:pt x="52" y="224"/>
                              <a:pt x="53" y="226"/>
                              <a:pt x="53" y="227"/>
                            </a:cubicBezTo>
                            <a:cubicBezTo>
                              <a:pt x="53" y="227"/>
                              <a:pt x="54" y="229"/>
                              <a:pt x="55" y="230"/>
                            </a:cubicBezTo>
                            <a:cubicBezTo>
                              <a:pt x="55" y="230"/>
                              <a:pt x="55" y="232"/>
                              <a:pt x="55" y="232"/>
                            </a:cubicBezTo>
                            <a:cubicBezTo>
                              <a:pt x="56" y="232"/>
                              <a:pt x="56" y="233"/>
                              <a:pt x="55" y="233"/>
                            </a:cubicBezTo>
                            <a:cubicBezTo>
                              <a:pt x="55" y="234"/>
                              <a:pt x="55" y="234"/>
                              <a:pt x="56" y="234"/>
                            </a:cubicBezTo>
                            <a:cubicBezTo>
                              <a:pt x="56" y="235"/>
                              <a:pt x="57" y="236"/>
                              <a:pt x="57" y="236"/>
                            </a:cubicBezTo>
                            <a:cubicBezTo>
                              <a:pt x="57" y="237"/>
                              <a:pt x="58" y="237"/>
                              <a:pt x="59" y="237"/>
                            </a:cubicBezTo>
                            <a:cubicBezTo>
                              <a:pt x="59" y="237"/>
                              <a:pt x="60" y="238"/>
                              <a:pt x="60" y="239"/>
                            </a:cubicBezTo>
                            <a:cubicBezTo>
                              <a:pt x="60" y="239"/>
                              <a:pt x="62" y="240"/>
                              <a:pt x="62" y="240"/>
                            </a:cubicBezTo>
                            <a:cubicBezTo>
                              <a:pt x="63" y="240"/>
                              <a:pt x="63" y="241"/>
                              <a:pt x="63" y="241"/>
                            </a:cubicBezTo>
                            <a:cubicBezTo>
                              <a:pt x="64" y="242"/>
                              <a:pt x="64" y="242"/>
                              <a:pt x="65" y="242"/>
                            </a:cubicBezTo>
                            <a:cubicBezTo>
                              <a:pt x="65" y="242"/>
                              <a:pt x="65" y="244"/>
                              <a:pt x="65" y="244"/>
                            </a:cubicBezTo>
                            <a:cubicBezTo>
                              <a:pt x="65" y="245"/>
                              <a:pt x="65" y="247"/>
                              <a:pt x="65" y="247"/>
                            </a:cubicBezTo>
                            <a:cubicBezTo>
                              <a:pt x="65" y="248"/>
                              <a:pt x="65" y="248"/>
                              <a:pt x="65" y="249"/>
                            </a:cubicBezTo>
                            <a:cubicBezTo>
                              <a:pt x="65" y="250"/>
                              <a:pt x="65" y="251"/>
                              <a:pt x="65" y="252"/>
                            </a:cubicBezTo>
                            <a:cubicBezTo>
                              <a:pt x="65" y="252"/>
                              <a:pt x="65" y="253"/>
                              <a:pt x="65" y="253"/>
                            </a:cubicBezTo>
                            <a:cubicBezTo>
                              <a:pt x="64" y="253"/>
                              <a:pt x="64" y="254"/>
                              <a:pt x="65" y="254"/>
                            </a:cubicBezTo>
                            <a:cubicBezTo>
                              <a:pt x="65" y="254"/>
                              <a:pt x="65" y="255"/>
                              <a:pt x="65" y="256"/>
                            </a:cubicBezTo>
                            <a:cubicBezTo>
                              <a:pt x="64" y="257"/>
                              <a:pt x="65" y="257"/>
                              <a:pt x="65" y="258"/>
                            </a:cubicBezTo>
                            <a:cubicBezTo>
                              <a:pt x="65" y="258"/>
                              <a:pt x="65" y="258"/>
                              <a:pt x="64" y="259"/>
                            </a:cubicBezTo>
                            <a:cubicBezTo>
                              <a:pt x="64" y="259"/>
                              <a:pt x="64" y="260"/>
                              <a:pt x="64" y="261"/>
                            </a:cubicBezTo>
                            <a:cubicBezTo>
                              <a:pt x="64" y="262"/>
                              <a:pt x="64" y="262"/>
                              <a:pt x="64" y="262"/>
                            </a:cubicBezTo>
                            <a:cubicBezTo>
                              <a:pt x="64" y="263"/>
                              <a:pt x="64" y="264"/>
                              <a:pt x="64" y="264"/>
                            </a:cubicBezTo>
                            <a:cubicBezTo>
                              <a:pt x="63" y="264"/>
                              <a:pt x="63" y="265"/>
                              <a:pt x="63" y="266"/>
                            </a:cubicBezTo>
                            <a:cubicBezTo>
                              <a:pt x="33" y="241"/>
                              <a:pt x="13" y="203"/>
                              <a:pt x="12" y="161"/>
                            </a:cubicBezTo>
                            <a:close/>
                            <a:moveTo>
                              <a:pt x="155" y="299"/>
                            </a:moveTo>
                            <a:cubicBezTo>
                              <a:pt x="130" y="299"/>
                              <a:pt x="106" y="293"/>
                              <a:pt x="85" y="281"/>
                            </a:cubicBezTo>
                            <a:cubicBezTo>
                              <a:pt x="85" y="281"/>
                              <a:pt x="85" y="280"/>
                              <a:pt x="85" y="280"/>
                            </a:cubicBezTo>
                            <a:cubicBezTo>
                              <a:pt x="86" y="280"/>
                              <a:pt x="86" y="279"/>
                              <a:pt x="86" y="279"/>
                            </a:cubicBezTo>
                            <a:cubicBezTo>
                              <a:pt x="86" y="279"/>
                              <a:pt x="86" y="279"/>
                              <a:pt x="87" y="278"/>
                            </a:cubicBezTo>
                            <a:cubicBezTo>
                              <a:pt x="87" y="278"/>
                              <a:pt x="87" y="278"/>
                              <a:pt x="88" y="279"/>
                            </a:cubicBezTo>
                            <a:cubicBezTo>
                              <a:pt x="88" y="279"/>
                              <a:pt x="88" y="279"/>
                              <a:pt x="89" y="279"/>
                            </a:cubicBezTo>
                            <a:cubicBezTo>
                              <a:pt x="89" y="279"/>
                              <a:pt x="90" y="278"/>
                              <a:pt x="90" y="277"/>
                            </a:cubicBezTo>
                            <a:cubicBezTo>
                              <a:pt x="90" y="277"/>
                              <a:pt x="91" y="276"/>
                              <a:pt x="92" y="276"/>
                            </a:cubicBezTo>
                            <a:cubicBezTo>
                              <a:pt x="92" y="275"/>
                              <a:pt x="92" y="274"/>
                              <a:pt x="93" y="273"/>
                            </a:cubicBezTo>
                            <a:cubicBezTo>
                              <a:pt x="93" y="273"/>
                              <a:pt x="93" y="272"/>
                              <a:pt x="93" y="272"/>
                            </a:cubicBezTo>
                            <a:cubicBezTo>
                              <a:pt x="93" y="272"/>
                              <a:pt x="93" y="271"/>
                              <a:pt x="94" y="271"/>
                            </a:cubicBezTo>
                            <a:cubicBezTo>
                              <a:pt x="94" y="271"/>
                              <a:pt x="94" y="271"/>
                              <a:pt x="94" y="271"/>
                            </a:cubicBezTo>
                            <a:cubicBezTo>
                              <a:pt x="95" y="271"/>
                              <a:pt x="95" y="270"/>
                              <a:pt x="95" y="270"/>
                            </a:cubicBezTo>
                            <a:cubicBezTo>
                              <a:pt x="95" y="269"/>
                              <a:pt x="96" y="269"/>
                              <a:pt x="96" y="268"/>
                            </a:cubicBezTo>
                            <a:cubicBezTo>
                              <a:pt x="96" y="267"/>
                              <a:pt x="97" y="266"/>
                              <a:pt x="97" y="266"/>
                            </a:cubicBezTo>
                            <a:cubicBezTo>
                              <a:pt x="97" y="265"/>
                              <a:pt x="97" y="265"/>
                              <a:pt x="98" y="265"/>
                            </a:cubicBezTo>
                            <a:cubicBezTo>
                              <a:pt x="98" y="264"/>
                              <a:pt x="98" y="263"/>
                              <a:pt x="98" y="262"/>
                            </a:cubicBezTo>
                            <a:cubicBezTo>
                              <a:pt x="98" y="262"/>
                              <a:pt x="98" y="262"/>
                              <a:pt x="98" y="261"/>
                            </a:cubicBezTo>
                            <a:cubicBezTo>
                              <a:pt x="98" y="261"/>
                              <a:pt x="98" y="259"/>
                              <a:pt x="98" y="258"/>
                            </a:cubicBezTo>
                            <a:cubicBezTo>
                              <a:pt x="98" y="258"/>
                              <a:pt x="99" y="258"/>
                              <a:pt x="99" y="257"/>
                            </a:cubicBezTo>
                            <a:cubicBezTo>
                              <a:pt x="99" y="257"/>
                              <a:pt x="100" y="256"/>
                              <a:pt x="100" y="256"/>
                            </a:cubicBezTo>
                            <a:cubicBezTo>
                              <a:pt x="100" y="256"/>
                              <a:pt x="100" y="256"/>
                              <a:pt x="101" y="255"/>
                            </a:cubicBezTo>
                            <a:cubicBezTo>
                              <a:pt x="101" y="254"/>
                              <a:pt x="102" y="255"/>
                              <a:pt x="102" y="255"/>
                            </a:cubicBezTo>
                            <a:cubicBezTo>
                              <a:pt x="102" y="255"/>
                              <a:pt x="103" y="255"/>
                              <a:pt x="103" y="254"/>
                            </a:cubicBezTo>
                            <a:cubicBezTo>
                              <a:pt x="103" y="254"/>
                              <a:pt x="103" y="254"/>
                              <a:pt x="104" y="254"/>
                            </a:cubicBezTo>
                            <a:cubicBezTo>
                              <a:pt x="104" y="253"/>
                              <a:pt x="104" y="253"/>
                              <a:pt x="104" y="253"/>
                            </a:cubicBezTo>
                            <a:cubicBezTo>
                              <a:pt x="104" y="253"/>
                              <a:pt x="105" y="253"/>
                              <a:pt x="105" y="253"/>
                            </a:cubicBezTo>
                            <a:cubicBezTo>
                              <a:pt x="105" y="253"/>
                              <a:pt x="105" y="253"/>
                              <a:pt x="105" y="253"/>
                            </a:cubicBezTo>
                            <a:cubicBezTo>
                              <a:pt x="106" y="253"/>
                              <a:pt x="106" y="253"/>
                              <a:pt x="107" y="253"/>
                            </a:cubicBezTo>
                            <a:cubicBezTo>
                              <a:pt x="107" y="253"/>
                              <a:pt x="107" y="253"/>
                              <a:pt x="108" y="253"/>
                            </a:cubicBezTo>
                            <a:cubicBezTo>
                              <a:pt x="108" y="253"/>
                              <a:pt x="108" y="252"/>
                              <a:pt x="108" y="252"/>
                            </a:cubicBezTo>
                            <a:cubicBezTo>
                              <a:pt x="108" y="252"/>
                              <a:pt x="109" y="251"/>
                              <a:pt x="109" y="251"/>
                            </a:cubicBezTo>
                            <a:cubicBezTo>
                              <a:pt x="109" y="251"/>
                              <a:pt x="110" y="251"/>
                              <a:pt x="110" y="251"/>
                            </a:cubicBezTo>
                            <a:cubicBezTo>
                              <a:pt x="110" y="250"/>
                              <a:pt x="110" y="250"/>
                              <a:pt x="110" y="249"/>
                            </a:cubicBezTo>
                            <a:cubicBezTo>
                              <a:pt x="111" y="248"/>
                              <a:pt x="111" y="247"/>
                              <a:pt x="111" y="247"/>
                            </a:cubicBezTo>
                            <a:cubicBezTo>
                              <a:pt x="111" y="247"/>
                              <a:pt x="111" y="246"/>
                              <a:pt x="112" y="245"/>
                            </a:cubicBezTo>
                            <a:cubicBezTo>
                              <a:pt x="112" y="245"/>
                              <a:pt x="112" y="243"/>
                              <a:pt x="112" y="243"/>
                            </a:cubicBezTo>
                            <a:cubicBezTo>
                              <a:pt x="112" y="243"/>
                              <a:pt x="112" y="242"/>
                              <a:pt x="113" y="242"/>
                            </a:cubicBezTo>
                            <a:cubicBezTo>
                              <a:pt x="113" y="241"/>
                              <a:pt x="113" y="240"/>
                              <a:pt x="112" y="240"/>
                            </a:cubicBezTo>
                            <a:cubicBezTo>
                              <a:pt x="112" y="239"/>
                              <a:pt x="113" y="239"/>
                              <a:pt x="113" y="238"/>
                            </a:cubicBezTo>
                            <a:cubicBezTo>
                              <a:pt x="113" y="238"/>
                              <a:pt x="113" y="237"/>
                              <a:pt x="113" y="236"/>
                            </a:cubicBezTo>
                            <a:cubicBezTo>
                              <a:pt x="113" y="236"/>
                              <a:pt x="113" y="234"/>
                              <a:pt x="113" y="234"/>
                            </a:cubicBezTo>
                            <a:cubicBezTo>
                              <a:pt x="113" y="233"/>
                              <a:pt x="113" y="232"/>
                              <a:pt x="113" y="231"/>
                            </a:cubicBezTo>
                            <a:cubicBezTo>
                              <a:pt x="113" y="231"/>
                              <a:pt x="113" y="231"/>
                              <a:pt x="113" y="231"/>
                            </a:cubicBezTo>
                            <a:cubicBezTo>
                              <a:pt x="114" y="232"/>
                              <a:pt x="114" y="231"/>
                              <a:pt x="114" y="230"/>
                            </a:cubicBezTo>
                            <a:cubicBezTo>
                              <a:pt x="115" y="230"/>
                              <a:pt x="115" y="228"/>
                              <a:pt x="116" y="228"/>
                            </a:cubicBezTo>
                            <a:cubicBezTo>
                              <a:pt x="116" y="227"/>
                              <a:pt x="116" y="227"/>
                              <a:pt x="117" y="226"/>
                            </a:cubicBezTo>
                            <a:cubicBezTo>
                              <a:pt x="117" y="225"/>
                              <a:pt x="117" y="225"/>
                              <a:pt x="118" y="225"/>
                            </a:cubicBezTo>
                            <a:cubicBezTo>
                              <a:pt x="118" y="224"/>
                              <a:pt x="119" y="223"/>
                              <a:pt x="119" y="223"/>
                            </a:cubicBezTo>
                            <a:cubicBezTo>
                              <a:pt x="119" y="222"/>
                              <a:pt x="119" y="219"/>
                              <a:pt x="119" y="218"/>
                            </a:cubicBezTo>
                            <a:cubicBezTo>
                              <a:pt x="119" y="217"/>
                              <a:pt x="119" y="216"/>
                              <a:pt x="119" y="215"/>
                            </a:cubicBezTo>
                            <a:cubicBezTo>
                              <a:pt x="118" y="215"/>
                              <a:pt x="118" y="215"/>
                              <a:pt x="118" y="214"/>
                            </a:cubicBezTo>
                            <a:cubicBezTo>
                              <a:pt x="117" y="214"/>
                              <a:pt x="117" y="214"/>
                              <a:pt x="117" y="214"/>
                            </a:cubicBezTo>
                            <a:cubicBezTo>
                              <a:pt x="116" y="214"/>
                              <a:pt x="115" y="213"/>
                              <a:pt x="114" y="212"/>
                            </a:cubicBezTo>
                            <a:cubicBezTo>
                              <a:pt x="114" y="211"/>
                              <a:pt x="113" y="211"/>
                              <a:pt x="112" y="210"/>
                            </a:cubicBezTo>
                            <a:cubicBezTo>
                              <a:pt x="112" y="210"/>
                              <a:pt x="111" y="209"/>
                              <a:pt x="110" y="210"/>
                            </a:cubicBezTo>
                            <a:cubicBezTo>
                              <a:pt x="110" y="210"/>
                              <a:pt x="108" y="209"/>
                              <a:pt x="108" y="209"/>
                            </a:cubicBezTo>
                            <a:cubicBezTo>
                              <a:pt x="108" y="209"/>
                              <a:pt x="107" y="209"/>
                              <a:pt x="106" y="209"/>
                            </a:cubicBezTo>
                            <a:cubicBezTo>
                              <a:pt x="106" y="208"/>
                              <a:pt x="106" y="209"/>
                              <a:pt x="105" y="209"/>
                            </a:cubicBezTo>
                            <a:cubicBezTo>
                              <a:pt x="105" y="209"/>
                              <a:pt x="105" y="208"/>
                              <a:pt x="104" y="208"/>
                            </a:cubicBezTo>
                            <a:cubicBezTo>
                              <a:pt x="104" y="207"/>
                              <a:pt x="104" y="207"/>
                              <a:pt x="104" y="207"/>
                            </a:cubicBezTo>
                            <a:cubicBezTo>
                              <a:pt x="103" y="206"/>
                              <a:pt x="103" y="206"/>
                              <a:pt x="102" y="206"/>
                            </a:cubicBezTo>
                            <a:cubicBezTo>
                              <a:pt x="101" y="206"/>
                              <a:pt x="101" y="205"/>
                              <a:pt x="100" y="204"/>
                            </a:cubicBezTo>
                            <a:cubicBezTo>
                              <a:pt x="99" y="204"/>
                              <a:pt x="99" y="205"/>
                              <a:pt x="99" y="205"/>
                            </a:cubicBezTo>
                            <a:cubicBezTo>
                              <a:pt x="98" y="204"/>
                              <a:pt x="99" y="204"/>
                              <a:pt x="99" y="203"/>
                            </a:cubicBezTo>
                            <a:cubicBezTo>
                              <a:pt x="99" y="203"/>
                              <a:pt x="98" y="201"/>
                              <a:pt x="98" y="200"/>
                            </a:cubicBezTo>
                            <a:cubicBezTo>
                              <a:pt x="98" y="200"/>
                              <a:pt x="97" y="199"/>
                              <a:pt x="97" y="198"/>
                            </a:cubicBezTo>
                            <a:cubicBezTo>
                              <a:pt x="97" y="198"/>
                              <a:pt x="97" y="198"/>
                              <a:pt x="96" y="197"/>
                            </a:cubicBezTo>
                            <a:cubicBezTo>
                              <a:pt x="96" y="197"/>
                              <a:pt x="95" y="197"/>
                              <a:pt x="95" y="196"/>
                            </a:cubicBezTo>
                            <a:cubicBezTo>
                              <a:pt x="95" y="196"/>
                              <a:pt x="94" y="195"/>
                              <a:pt x="94" y="194"/>
                            </a:cubicBezTo>
                            <a:cubicBezTo>
                              <a:pt x="94" y="193"/>
                              <a:pt x="93" y="193"/>
                              <a:pt x="93" y="193"/>
                            </a:cubicBezTo>
                            <a:cubicBezTo>
                              <a:pt x="93" y="192"/>
                              <a:pt x="92" y="192"/>
                              <a:pt x="92" y="192"/>
                            </a:cubicBezTo>
                            <a:cubicBezTo>
                              <a:pt x="91" y="191"/>
                              <a:pt x="90" y="191"/>
                              <a:pt x="89" y="190"/>
                            </a:cubicBezTo>
                            <a:cubicBezTo>
                              <a:pt x="89" y="190"/>
                              <a:pt x="88" y="190"/>
                              <a:pt x="88" y="190"/>
                            </a:cubicBezTo>
                            <a:cubicBezTo>
                              <a:pt x="88" y="190"/>
                              <a:pt x="87" y="190"/>
                              <a:pt x="87" y="191"/>
                            </a:cubicBezTo>
                            <a:cubicBezTo>
                              <a:pt x="86" y="191"/>
                              <a:pt x="86" y="190"/>
                              <a:pt x="85" y="190"/>
                            </a:cubicBezTo>
                            <a:cubicBezTo>
                              <a:pt x="85" y="190"/>
                              <a:pt x="84" y="189"/>
                              <a:pt x="84" y="188"/>
                            </a:cubicBezTo>
                            <a:cubicBezTo>
                              <a:pt x="84" y="187"/>
                              <a:pt x="82" y="186"/>
                              <a:pt x="82" y="186"/>
                            </a:cubicBezTo>
                            <a:cubicBezTo>
                              <a:pt x="82" y="186"/>
                              <a:pt x="81" y="184"/>
                              <a:pt x="80" y="184"/>
                            </a:cubicBezTo>
                            <a:cubicBezTo>
                              <a:pt x="80" y="183"/>
                              <a:pt x="80" y="183"/>
                              <a:pt x="79" y="183"/>
                            </a:cubicBezTo>
                            <a:cubicBezTo>
                              <a:pt x="79" y="182"/>
                              <a:pt x="78" y="182"/>
                              <a:pt x="78" y="182"/>
                            </a:cubicBezTo>
                            <a:cubicBezTo>
                              <a:pt x="77" y="182"/>
                              <a:pt x="77" y="181"/>
                              <a:pt x="77" y="181"/>
                            </a:cubicBezTo>
                            <a:cubicBezTo>
                              <a:pt x="77" y="181"/>
                              <a:pt x="77" y="180"/>
                              <a:pt x="77" y="180"/>
                            </a:cubicBezTo>
                            <a:cubicBezTo>
                              <a:pt x="77" y="180"/>
                              <a:pt x="77" y="180"/>
                              <a:pt x="77" y="180"/>
                            </a:cubicBezTo>
                            <a:cubicBezTo>
                              <a:pt x="76" y="180"/>
                              <a:pt x="76" y="180"/>
                              <a:pt x="76" y="180"/>
                            </a:cubicBezTo>
                            <a:cubicBezTo>
                              <a:pt x="76" y="180"/>
                              <a:pt x="75" y="181"/>
                              <a:pt x="75" y="181"/>
                            </a:cubicBezTo>
                            <a:cubicBezTo>
                              <a:pt x="74" y="181"/>
                              <a:pt x="74" y="181"/>
                              <a:pt x="73" y="182"/>
                            </a:cubicBezTo>
                            <a:cubicBezTo>
                              <a:pt x="73" y="182"/>
                              <a:pt x="72" y="181"/>
                              <a:pt x="72" y="181"/>
                            </a:cubicBezTo>
                            <a:cubicBezTo>
                              <a:pt x="71" y="181"/>
                              <a:pt x="71" y="180"/>
                              <a:pt x="71" y="180"/>
                            </a:cubicBezTo>
                            <a:cubicBezTo>
                              <a:pt x="70" y="180"/>
                              <a:pt x="70" y="181"/>
                              <a:pt x="69" y="181"/>
                            </a:cubicBezTo>
                            <a:cubicBezTo>
                              <a:pt x="69" y="181"/>
                              <a:pt x="68" y="180"/>
                              <a:pt x="68" y="180"/>
                            </a:cubicBezTo>
                            <a:cubicBezTo>
                              <a:pt x="68" y="180"/>
                              <a:pt x="68" y="179"/>
                              <a:pt x="68" y="179"/>
                            </a:cubicBezTo>
                            <a:cubicBezTo>
                              <a:pt x="68" y="179"/>
                              <a:pt x="67" y="179"/>
                              <a:pt x="66" y="179"/>
                            </a:cubicBezTo>
                            <a:cubicBezTo>
                              <a:pt x="66" y="179"/>
                              <a:pt x="66" y="178"/>
                              <a:pt x="66" y="178"/>
                            </a:cubicBezTo>
                            <a:cubicBezTo>
                              <a:pt x="66" y="178"/>
                              <a:pt x="66" y="177"/>
                              <a:pt x="65" y="177"/>
                            </a:cubicBezTo>
                            <a:cubicBezTo>
                              <a:pt x="65" y="177"/>
                              <a:pt x="65" y="177"/>
                              <a:pt x="65" y="178"/>
                            </a:cubicBezTo>
                            <a:cubicBezTo>
                              <a:pt x="65" y="178"/>
                              <a:pt x="65" y="178"/>
                              <a:pt x="65" y="179"/>
                            </a:cubicBezTo>
                            <a:cubicBezTo>
                              <a:pt x="65" y="179"/>
                              <a:pt x="64" y="179"/>
                              <a:pt x="64" y="179"/>
                            </a:cubicBezTo>
                            <a:cubicBezTo>
                              <a:pt x="63" y="180"/>
                              <a:pt x="63" y="180"/>
                              <a:pt x="63" y="180"/>
                            </a:cubicBezTo>
                            <a:cubicBezTo>
                              <a:pt x="63" y="180"/>
                              <a:pt x="63" y="179"/>
                              <a:pt x="63" y="179"/>
                            </a:cubicBezTo>
                            <a:cubicBezTo>
                              <a:pt x="62" y="179"/>
                              <a:pt x="62" y="179"/>
                              <a:pt x="62" y="178"/>
                            </a:cubicBezTo>
                            <a:cubicBezTo>
                              <a:pt x="63" y="178"/>
                              <a:pt x="63" y="178"/>
                              <a:pt x="63" y="178"/>
                            </a:cubicBezTo>
                            <a:cubicBezTo>
                              <a:pt x="63" y="178"/>
                              <a:pt x="63" y="177"/>
                              <a:pt x="64" y="177"/>
                            </a:cubicBezTo>
                            <a:cubicBezTo>
                              <a:pt x="64" y="177"/>
                              <a:pt x="63" y="176"/>
                              <a:pt x="63" y="176"/>
                            </a:cubicBezTo>
                            <a:cubicBezTo>
                              <a:pt x="63" y="176"/>
                              <a:pt x="62" y="177"/>
                              <a:pt x="62" y="177"/>
                            </a:cubicBezTo>
                            <a:cubicBezTo>
                              <a:pt x="62" y="178"/>
                              <a:pt x="62" y="178"/>
                              <a:pt x="62" y="178"/>
                            </a:cubicBezTo>
                            <a:cubicBezTo>
                              <a:pt x="61" y="178"/>
                              <a:pt x="61" y="178"/>
                              <a:pt x="61" y="179"/>
                            </a:cubicBezTo>
                            <a:cubicBezTo>
                              <a:pt x="61" y="179"/>
                              <a:pt x="60" y="179"/>
                              <a:pt x="60" y="179"/>
                            </a:cubicBezTo>
                            <a:cubicBezTo>
                              <a:pt x="59" y="179"/>
                              <a:pt x="59" y="180"/>
                              <a:pt x="59" y="180"/>
                            </a:cubicBezTo>
                            <a:cubicBezTo>
                              <a:pt x="58" y="179"/>
                              <a:pt x="58" y="179"/>
                              <a:pt x="58" y="179"/>
                            </a:cubicBezTo>
                            <a:cubicBezTo>
                              <a:pt x="57" y="180"/>
                              <a:pt x="57" y="180"/>
                              <a:pt x="57" y="181"/>
                            </a:cubicBezTo>
                            <a:cubicBezTo>
                              <a:pt x="57" y="182"/>
                              <a:pt x="57" y="182"/>
                              <a:pt x="56" y="183"/>
                            </a:cubicBezTo>
                            <a:cubicBezTo>
                              <a:pt x="56" y="183"/>
                              <a:pt x="56" y="183"/>
                              <a:pt x="56" y="184"/>
                            </a:cubicBezTo>
                            <a:cubicBezTo>
                              <a:pt x="56" y="184"/>
                              <a:pt x="55" y="185"/>
                              <a:pt x="55" y="185"/>
                            </a:cubicBezTo>
                            <a:cubicBezTo>
                              <a:pt x="55" y="185"/>
                              <a:pt x="55" y="185"/>
                              <a:pt x="55" y="186"/>
                            </a:cubicBezTo>
                            <a:cubicBezTo>
                              <a:pt x="55" y="186"/>
                              <a:pt x="54" y="185"/>
                              <a:pt x="54" y="185"/>
                            </a:cubicBezTo>
                            <a:cubicBezTo>
                              <a:pt x="54" y="184"/>
                              <a:pt x="53" y="184"/>
                              <a:pt x="53" y="183"/>
                            </a:cubicBezTo>
                            <a:cubicBezTo>
                              <a:pt x="52" y="183"/>
                              <a:pt x="51" y="183"/>
                              <a:pt x="51" y="183"/>
                            </a:cubicBezTo>
                            <a:cubicBezTo>
                              <a:pt x="51" y="183"/>
                              <a:pt x="50" y="183"/>
                              <a:pt x="50" y="183"/>
                            </a:cubicBezTo>
                            <a:cubicBezTo>
                              <a:pt x="50" y="184"/>
                              <a:pt x="49" y="184"/>
                              <a:pt x="48" y="184"/>
                            </a:cubicBezTo>
                            <a:cubicBezTo>
                              <a:pt x="48" y="184"/>
                              <a:pt x="48" y="184"/>
                              <a:pt x="47" y="184"/>
                            </a:cubicBezTo>
                            <a:cubicBezTo>
                              <a:pt x="46" y="184"/>
                              <a:pt x="46" y="183"/>
                              <a:pt x="46" y="182"/>
                            </a:cubicBezTo>
                            <a:cubicBezTo>
                              <a:pt x="45" y="182"/>
                              <a:pt x="45" y="180"/>
                              <a:pt x="44" y="179"/>
                            </a:cubicBezTo>
                            <a:cubicBezTo>
                              <a:pt x="44" y="179"/>
                              <a:pt x="44" y="179"/>
                              <a:pt x="44" y="178"/>
                            </a:cubicBezTo>
                            <a:cubicBezTo>
                              <a:pt x="45" y="178"/>
                              <a:pt x="44" y="176"/>
                              <a:pt x="45" y="175"/>
                            </a:cubicBezTo>
                            <a:cubicBezTo>
                              <a:pt x="45" y="175"/>
                              <a:pt x="45" y="173"/>
                              <a:pt x="45" y="173"/>
                            </a:cubicBezTo>
                            <a:cubicBezTo>
                              <a:pt x="45" y="172"/>
                              <a:pt x="45" y="171"/>
                              <a:pt x="45" y="171"/>
                            </a:cubicBezTo>
                            <a:cubicBezTo>
                              <a:pt x="45" y="170"/>
                              <a:pt x="44" y="170"/>
                              <a:pt x="44" y="170"/>
                            </a:cubicBezTo>
                            <a:cubicBezTo>
                              <a:pt x="44" y="169"/>
                              <a:pt x="43" y="169"/>
                              <a:pt x="43" y="169"/>
                            </a:cubicBezTo>
                            <a:cubicBezTo>
                              <a:pt x="43" y="168"/>
                              <a:pt x="42" y="169"/>
                              <a:pt x="42" y="169"/>
                            </a:cubicBezTo>
                            <a:cubicBezTo>
                              <a:pt x="42" y="169"/>
                              <a:pt x="41" y="169"/>
                              <a:pt x="41" y="169"/>
                            </a:cubicBezTo>
                            <a:cubicBezTo>
                              <a:pt x="41" y="169"/>
                              <a:pt x="40" y="169"/>
                              <a:pt x="39" y="169"/>
                            </a:cubicBezTo>
                            <a:cubicBezTo>
                              <a:pt x="39" y="169"/>
                              <a:pt x="39" y="169"/>
                              <a:pt x="38" y="169"/>
                            </a:cubicBezTo>
                            <a:cubicBezTo>
                              <a:pt x="38" y="170"/>
                              <a:pt x="37" y="169"/>
                              <a:pt x="37" y="169"/>
                            </a:cubicBezTo>
                            <a:cubicBezTo>
                              <a:pt x="37" y="169"/>
                              <a:pt x="36" y="169"/>
                              <a:pt x="36" y="169"/>
                            </a:cubicBezTo>
                            <a:cubicBezTo>
                              <a:pt x="36" y="169"/>
                              <a:pt x="37" y="168"/>
                              <a:pt x="37" y="168"/>
                            </a:cubicBezTo>
                            <a:cubicBezTo>
                              <a:pt x="37" y="168"/>
                              <a:pt x="37" y="166"/>
                              <a:pt x="37" y="166"/>
                            </a:cubicBezTo>
                            <a:cubicBezTo>
                              <a:pt x="37" y="166"/>
                              <a:pt x="37" y="163"/>
                              <a:pt x="37" y="163"/>
                            </a:cubicBezTo>
                            <a:cubicBezTo>
                              <a:pt x="38" y="163"/>
                              <a:pt x="38" y="164"/>
                              <a:pt x="38" y="165"/>
                            </a:cubicBezTo>
                            <a:cubicBezTo>
                              <a:pt x="38" y="165"/>
                              <a:pt x="38" y="165"/>
                              <a:pt x="38" y="164"/>
                            </a:cubicBezTo>
                            <a:cubicBezTo>
                              <a:pt x="38" y="164"/>
                              <a:pt x="38" y="162"/>
                              <a:pt x="38" y="162"/>
                            </a:cubicBezTo>
                            <a:cubicBezTo>
                              <a:pt x="38" y="162"/>
                              <a:pt x="38" y="161"/>
                              <a:pt x="38" y="161"/>
                            </a:cubicBezTo>
                            <a:cubicBezTo>
                              <a:pt x="38" y="160"/>
                              <a:pt x="39" y="159"/>
                              <a:pt x="39" y="159"/>
                            </a:cubicBezTo>
                            <a:cubicBezTo>
                              <a:pt x="39" y="158"/>
                              <a:pt x="39" y="157"/>
                              <a:pt x="39" y="157"/>
                            </a:cubicBezTo>
                            <a:cubicBezTo>
                              <a:pt x="39" y="157"/>
                              <a:pt x="39" y="157"/>
                              <a:pt x="38" y="157"/>
                            </a:cubicBezTo>
                            <a:cubicBezTo>
                              <a:pt x="38" y="157"/>
                              <a:pt x="38" y="157"/>
                              <a:pt x="37" y="157"/>
                            </a:cubicBezTo>
                            <a:cubicBezTo>
                              <a:pt x="37" y="157"/>
                              <a:pt x="36" y="157"/>
                              <a:pt x="36" y="157"/>
                            </a:cubicBezTo>
                            <a:cubicBezTo>
                              <a:pt x="35" y="157"/>
                              <a:pt x="35" y="158"/>
                              <a:pt x="34" y="158"/>
                            </a:cubicBezTo>
                            <a:cubicBezTo>
                              <a:pt x="34" y="158"/>
                              <a:pt x="34" y="159"/>
                              <a:pt x="34" y="160"/>
                            </a:cubicBezTo>
                            <a:cubicBezTo>
                              <a:pt x="34" y="161"/>
                              <a:pt x="33" y="161"/>
                              <a:pt x="33" y="162"/>
                            </a:cubicBezTo>
                            <a:cubicBezTo>
                              <a:pt x="33" y="162"/>
                              <a:pt x="33" y="162"/>
                              <a:pt x="33" y="162"/>
                            </a:cubicBezTo>
                            <a:cubicBezTo>
                              <a:pt x="32" y="163"/>
                              <a:pt x="33" y="163"/>
                              <a:pt x="32" y="163"/>
                            </a:cubicBezTo>
                            <a:cubicBezTo>
                              <a:pt x="32" y="163"/>
                              <a:pt x="32" y="163"/>
                              <a:pt x="31" y="163"/>
                            </a:cubicBezTo>
                            <a:cubicBezTo>
                              <a:pt x="31" y="162"/>
                              <a:pt x="31" y="163"/>
                              <a:pt x="31" y="163"/>
                            </a:cubicBezTo>
                            <a:cubicBezTo>
                              <a:pt x="31" y="163"/>
                              <a:pt x="30" y="164"/>
                              <a:pt x="30" y="164"/>
                            </a:cubicBezTo>
                            <a:cubicBezTo>
                              <a:pt x="29" y="164"/>
                              <a:pt x="28" y="164"/>
                              <a:pt x="28" y="164"/>
                            </a:cubicBezTo>
                            <a:cubicBezTo>
                              <a:pt x="27" y="164"/>
                              <a:pt x="27" y="163"/>
                              <a:pt x="27" y="163"/>
                            </a:cubicBezTo>
                            <a:cubicBezTo>
                              <a:pt x="26" y="163"/>
                              <a:pt x="26" y="163"/>
                              <a:pt x="26" y="163"/>
                            </a:cubicBezTo>
                            <a:cubicBezTo>
                              <a:pt x="25" y="163"/>
                              <a:pt x="25" y="162"/>
                              <a:pt x="25" y="161"/>
                            </a:cubicBezTo>
                            <a:cubicBezTo>
                              <a:pt x="25" y="161"/>
                              <a:pt x="24" y="159"/>
                              <a:pt x="24" y="158"/>
                            </a:cubicBezTo>
                            <a:cubicBezTo>
                              <a:pt x="23" y="158"/>
                              <a:pt x="23" y="157"/>
                              <a:pt x="23" y="157"/>
                            </a:cubicBezTo>
                            <a:cubicBezTo>
                              <a:pt x="23" y="156"/>
                              <a:pt x="23" y="155"/>
                              <a:pt x="23" y="155"/>
                            </a:cubicBezTo>
                            <a:cubicBezTo>
                              <a:pt x="23" y="154"/>
                              <a:pt x="23" y="153"/>
                              <a:pt x="23" y="153"/>
                            </a:cubicBezTo>
                            <a:cubicBezTo>
                              <a:pt x="23" y="152"/>
                              <a:pt x="23" y="151"/>
                              <a:pt x="23" y="150"/>
                            </a:cubicBezTo>
                            <a:cubicBezTo>
                              <a:pt x="23" y="150"/>
                              <a:pt x="23" y="149"/>
                              <a:pt x="23" y="149"/>
                            </a:cubicBezTo>
                            <a:cubicBezTo>
                              <a:pt x="23" y="148"/>
                              <a:pt x="24" y="148"/>
                              <a:pt x="24" y="147"/>
                            </a:cubicBezTo>
                            <a:cubicBezTo>
                              <a:pt x="24" y="146"/>
                              <a:pt x="23" y="145"/>
                              <a:pt x="23" y="145"/>
                            </a:cubicBezTo>
                            <a:cubicBezTo>
                              <a:pt x="23" y="145"/>
                              <a:pt x="23" y="144"/>
                              <a:pt x="23" y="143"/>
                            </a:cubicBezTo>
                            <a:cubicBezTo>
                              <a:pt x="24" y="143"/>
                              <a:pt x="24" y="142"/>
                              <a:pt x="25" y="142"/>
                            </a:cubicBezTo>
                            <a:cubicBezTo>
                              <a:pt x="25" y="142"/>
                              <a:pt x="26" y="141"/>
                              <a:pt x="27" y="141"/>
                            </a:cubicBezTo>
                            <a:cubicBezTo>
                              <a:pt x="27" y="141"/>
                              <a:pt x="29" y="139"/>
                              <a:pt x="29" y="139"/>
                            </a:cubicBezTo>
                            <a:cubicBezTo>
                              <a:pt x="29" y="139"/>
                              <a:pt x="30" y="139"/>
                              <a:pt x="30" y="139"/>
                            </a:cubicBezTo>
                            <a:cubicBezTo>
                              <a:pt x="31" y="139"/>
                              <a:pt x="31" y="140"/>
                              <a:pt x="31" y="140"/>
                            </a:cubicBezTo>
                            <a:cubicBezTo>
                              <a:pt x="32" y="140"/>
                              <a:pt x="34" y="140"/>
                              <a:pt x="34" y="140"/>
                            </a:cubicBezTo>
                            <a:cubicBezTo>
                              <a:pt x="34" y="140"/>
                              <a:pt x="35" y="140"/>
                              <a:pt x="35" y="140"/>
                            </a:cubicBezTo>
                            <a:cubicBezTo>
                              <a:pt x="35" y="140"/>
                              <a:pt x="35" y="140"/>
                              <a:pt x="35" y="141"/>
                            </a:cubicBezTo>
                            <a:cubicBezTo>
                              <a:pt x="35" y="141"/>
                              <a:pt x="36" y="141"/>
                              <a:pt x="36" y="141"/>
                            </a:cubicBezTo>
                            <a:cubicBezTo>
                              <a:pt x="36" y="140"/>
                              <a:pt x="36" y="140"/>
                              <a:pt x="36" y="140"/>
                            </a:cubicBezTo>
                            <a:cubicBezTo>
                              <a:pt x="36" y="139"/>
                              <a:pt x="35" y="140"/>
                              <a:pt x="35" y="139"/>
                            </a:cubicBezTo>
                            <a:cubicBezTo>
                              <a:pt x="35" y="139"/>
                              <a:pt x="36" y="139"/>
                              <a:pt x="36" y="138"/>
                            </a:cubicBezTo>
                            <a:cubicBezTo>
                              <a:pt x="36" y="138"/>
                              <a:pt x="36" y="138"/>
                              <a:pt x="36" y="138"/>
                            </a:cubicBezTo>
                            <a:cubicBezTo>
                              <a:pt x="37" y="138"/>
                              <a:pt x="38" y="138"/>
                              <a:pt x="38" y="138"/>
                            </a:cubicBezTo>
                            <a:cubicBezTo>
                              <a:pt x="38" y="138"/>
                              <a:pt x="40" y="138"/>
                              <a:pt x="40" y="138"/>
                            </a:cubicBezTo>
                            <a:cubicBezTo>
                              <a:pt x="40" y="138"/>
                              <a:pt x="41" y="138"/>
                              <a:pt x="41" y="138"/>
                            </a:cubicBezTo>
                            <a:cubicBezTo>
                              <a:pt x="42" y="138"/>
                              <a:pt x="42" y="139"/>
                              <a:pt x="42" y="139"/>
                            </a:cubicBezTo>
                            <a:cubicBezTo>
                              <a:pt x="42" y="139"/>
                              <a:pt x="43" y="139"/>
                              <a:pt x="43" y="139"/>
                            </a:cubicBezTo>
                            <a:cubicBezTo>
                              <a:pt x="43" y="138"/>
                              <a:pt x="43" y="138"/>
                              <a:pt x="44" y="138"/>
                            </a:cubicBezTo>
                            <a:cubicBezTo>
                              <a:pt x="44" y="138"/>
                              <a:pt x="45" y="139"/>
                              <a:pt x="45" y="140"/>
                            </a:cubicBezTo>
                            <a:cubicBezTo>
                              <a:pt x="45" y="140"/>
                              <a:pt x="45" y="141"/>
                              <a:pt x="46" y="141"/>
                            </a:cubicBezTo>
                            <a:cubicBezTo>
                              <a:pt x="46" y="141"/>
                              <a:pt x="46" y="142"/>
                              <a:pt x="46" y="142"/>
                            </a:cubicBezTo>
                            <a:cubicBezTo>
                              <a:pt x="46" y="142"/>
                              <a:pt x="46" y="143"/>
                              <a:pt x="46" y="144"/>
                            </a:cubicBezTo>
                            <a:cubicBezTo>
                              <a:pt x="46" y="144"/>
                              <a:pt x="46" y="145"/>
                              <a:pt x="47" y="146"/>
                            </a:cubicBezTo>
                            <a:cubicBezTo>
                              <a:pt x="47" y="146"/>
                              <a:pt x="47" y="146"/>
                              <a:pt x="47" y="146"/>
                            </a:cubicBezTo>
                            <a:cubicBezTo>
                              <a:pt x="47" y="147"/>
                              <a:pt x="47" y="147"/>
                              <a:pt x="48" y="148"/>
                            </a:cubicBezTo>
                            <a:cubicBezTo>
                              <a:pt x="48" y="148"/>
                              <a:pt x="48" y="148"/>
                              <a:pt x="48" y="149"/>
                            </a:cubicBezTo>
                            <a:cubicBezTo>
                              <a:pt x="48" y="149"/>
                              <a:pt x="49" y="149"/>
                              <a:pt x="49" y="149"/>
                            </a:cubicBezTo>
                            <a:cubicBezTo>
                              <a:pt x="49" y="149"/>
                              <a:pt x="49" y="148"/>
                              <a:pt x="50" y="148"/>
                            </a:cubicBezTo>
                            <a:cubicBezTo>
                              <a:pt x="50" y="148"/>
                              <a:pt x="50" y="146"/>
                              <a:pt x="50" y="145"/>
                            </a:cubicBezTo>
                            <a:cubicBezTo>
                              <a:pt x="50" y="145"/>
                              <a:pt x="49" y="144"/>
                              <a:pt x="49" y="143"/>
                            </a:cubicBezTo>
                            <a:cubicBezTo>
                              <a:pt x="49" y="142"/>
                              <a:pt x="49" y="142"/>
                              <a:pt x="49" y="142"/>
                            </a:cubicBezTo>
                            <a:cubicBezTo>
                              <a:pt x="49" y="141"/>
                              <a:pt x="48" y="139"/>
                              <a:pt x="48" y="139"/>
                            </a:cubicBezTo>
                            <a:cubicBezTo>
                              <a:pt x="47" y="138"/>
                              <a:pt x="48" y="137"/>
                              <a:pt x="48" y="136"/>
                            </a:cubicBezTo>
                            <a:cubicBezTo>
                              <a:pt x="48" y="135"/>
                              <a:pt x="49" y="134"/>
                              <a:pt x="49" y="134"/>
                            </a:cubicBezTo>
                            <a:cubicBezTo>
                              <a:pt x="50" y="133"/>
                              <a:pt x="51" y="132"/>
                              <a:pt x="51" y="132"/>
                            </a:cubicBezTo>
                            <a:cubicBezTo>
                              <a:pt x="51" y="132"/>
                              <a:pt x="51" y="131"/>
                              <a:pt x="51" y="131"/>
                            </a:cubicBezTo>
                            <a:cubicBezTo>
                              <a:pt x="52" y="130"/>
                              <a:pt x="52" y="130"/>
                              <a:pt x="53" y="130"/>
                            </a:cubicBezTo>
                            <a:cubicBezTo>
                              <a:pt x="53" y="130"/>
                              <a:pt x="53" y="130"/>
                              <a:pt x="53" y="130"/>
                            </a:cubicBezTo>
                            <a:cubicBezTo>
                              <a:pt x="53" y="129"/>
                              <a:pt x="54" y="129"/>
                              <a:pt x="54" y="129"/>
                            </a:cubicBezTo>
                            <a:cubicBezTo>
                              <a:pt x="55" y="128"/>
                              <a:pt x="55" y="129"/>
                              <a:pt x="55" y="128"/>
                            </a:cubicBezTo>
                            <a:cubicBezTo>
                              <a:pt x="56" y="128"/>
                              <a:pt x="56" y="128"/>
                              <a:pt x="56" y="128"/>
                            </a:cubicBezTo>
                            <a:cubicBezTo>
                              <a:pt x="56" y="127"/>
                              <a:pt x="56" y="127"/>
                              <a:pt x="57" y="127"/>
                            </a:cubicBezTo>
                            <a:cubicBezTo>
                              <a:pt x="57" y="127"/>
                              <a:pt x="57" y="127"/>
                              <a:pt x="57" y="126"/>
                            </a:cubicBezTo>
                            <a:cubicBezTo>
                              <a:pt x="57" y="126"/>
                              <a:pt x="57" y="126"/>
                              <a:pt x="56" y="125"/>
                            </a:cubicBezTo>
                            <a:cubicBezTo>
                              <a:pt x="56" y="125"/>
                              <a:pt x="56" y="124"/>
                              <a:pt x="56" y="124"/>
                            </a:cubicBezTo>
                            <a:cubicBezTo>
                              <a:pt x="56" y="123"/>
                              <a:pt x="56" y="123"/>
                              <a:pt x="56" y="123"/>
                            </a:cubicBezTo>
                            <a:cubicBezTo>
                              <a:pt x="55" y="123"/>
                              <a:pt x="56" y="122"/>
                              <a:pt x="56" y="122"/>
                            </a:cubicBezTo>
                            <a:cubicBezTo>
                              <a:pt x="56" y="121"/>
                              <a:pt x="55" y="121"/>
                              <a:pt x="55" y="120"/>
                            </a:cubicBezTo>
                            <a:cubicBezTo>
                              <a:pt x="55" y="119"/>
                              <a:pt x="56" y="119"/>
                              <a:pt x="56" y="119"/>
                            </a:cubicBezTo>
                            <a:cubicBezTo>
                              <a:pt x="55" y="120"/>
                              <a:pt x="56" y="120"/>
                              <a:pt x="56" y="120"/>
                            </a:cubicBezTo>
                            <a:cubicBezTo>
                              <a:pt x="56" y="121"/>
                              <a:pt x="56" y="121"/>
                              <a:pt x="56" y="122"/>
                            </a:cubicBezTo>
                            <a:cubicBezTo>
                              <a:pt x="56" y="122"/>
                              <a:pt x="56" y="123"/>
                              <a:pt x="56" y="123"/>
                            </a:cubicBezTo>
                            <a:cubicBezTo>
                              <a:pt x="56" y="123"/>
                              <a:pt x="56" y="123"/>
                              <a:pt x="56" y="123"/>
                            </a:cubicBezTo>
                            <a:cubicBezTo>
                              <a:pt x="56" y="123"/>
                              <a:pt x="57" y="122"/>
                              <a:pt x="57" y="121"/>
                            </a:cubicBezTo>
                            <a:cubicBezTo>
                              <a:pt x="57" y="121"/>
                              <a:pt x="57" y="120"/>
                              <a:pt x="57" y="119"/>
                            </a:cubicBezTo>
                            <a:cubicBezTo>
                              <a:pt x="57" y="119"/>
                              <a:pt x="57" y="119"/>
                              <a:pt x="57" y="119"/>
                            </a:cubicBezTo>
                            <a:cubicBezTo>
                              <a:pt x="58" y="119"/>
                              <a:pt x="58" y="119"/>
                              <a:pt x="58" y="119"/>
                            </a:cubicBezTo>
                            <a:cubicBezTo>
                              <a:pt x="58" y="119"/>
                              <a:pt x="58" y="119"/>
                              <a:pt x="59" y="118"/>
                            </a:cubicBezTo>
                            <a:cubicBezTo>
                              <a:pt x="59" y="118"/>
                              <a:pt x="59" y="117"/>
                              <a:pt x="59" y="116"/>
                            </a:cubicBezTo>
                            <a:cubicBezTo>
                              <a:pt x="59" y="116"/>
                              <a:pt x="59" y="116"/>
                              <a:pt x="59" y="116"/>
                            </a:cubicBezTo>
                            <a:cubicBezTo>
                              <a:pt x="60" y="115"/>
                              <a:pt x="60" y="116"/>
                              <a:pt x="61" y="115"/>
                            </a:cubicBezTo>
                            <a:cubicBezTo>
                              <a:pt x="61" y="115"/>
                              <a:pt x="62" y="115"/>
                              <a:pt x="62" y="115"/>
                            </a:cubicBezTo>
                            <a:cubicBezTo>
                              <a:pt x="62" y="115"/>
                              <a:pt x="62" y="115"/>
                              <a:pt x="61" y="115"/>
                            </a:cubicBezTo>
                            <a:cubicBezTo>
                              <a:pt x="61" y="115"/>
                              <a:pt x="60" y="115"/>
                              <a:pt x="60" y="115"/>
                            </a:cubicBezTo>
                            <a:cubicBezTo>
                              <a:pt x="60" y="115"/>
                              <a:pt x="59" y="115"/>
                              <a:pt x="60" y="115"/>
                            </a:cubicBezTo>
                            <a:cubicBezTo>
                              <a:pt x="60" y="115"/>
                              <a:pt x="60" y="114"/>
                              <a:pt x="60" y="114"/>
                            </a:cubicBezTo>
                            <a:cubicBezTo>
                              <a:pt x="60" y="114"/>
                              <a:pt x="62" y="114"/>
                              <a:pt x="62" y="114"/>
                            </a:cubicBezTo>
                            <a:cubicBezTo>
                              <a:pt x="63" y="114"/>
                              <a:pt x="64" y="114"/>
                              <a:pt x="64" y="114"/>
                            </a:cubicBezTo>
                            <a:cubicBezTo>
                              <a:pt x="65" y="114"/>
                              <a:pt x="65" y="113"/>
                              <a:pt x="65" y="113"/>
                            </a:cubicBezTo>
                            <a:cubicBezTo>
                              <a:pt x="65" y="113"/>
                              <a:pt x="65" y="113"/>
                              <a:pt x="64" y="113"/>
                            </a:cubicBezTo>
                            <a:cubicBezTo>
                              <a:pt x="64" y="113"/>
                              <a:pt x="64" y="112"/>
                              <a:pt x="64" y="112"/>
                            </a:cubicBezTo>
                            <a:cubicBezTo>
                              <a:pt x="64" y="111"/>
                              <a:pt x="64" y="111"/>
                              <a:pt x="64" y="111"/>
                            </a:cubicBezTo>
                            <a:cubicBezTo>
                              <a:pt x="64" y="111"/>
                              <a:pt x="64" y="110"/>
                              <a:pt x="64" y="110"/>
                            </a:cubicBezTo>
                            <a:cubicBezTo>
                              <a:pt x="65" y="109"/>
                              <a:pt x="65" y="109"/>
                              <a:pt x="65" y="109"/>
                            </a:cubicBezTo>
                            <a:cubicBezTo>
                              <a:pt x="66" y="109"/>
                              <a:pt x="66" y="108"/>
                              <a:pt x="67" y="108"/>
                            </a:cubicBezTo>
                            <a:cubicBezTo>
                              <a:pt x="67" y="108"/>
                              <a:pt x="67" y="108"/>
                              <a:pt x="68" y="108"/>
                            </a:cubicBezTo>
                            <a:cubicBezTo>
                              <a:pt x="68" y="107"/>
                              <a:pt x="68" y="107"/>
                              <a:pt x="69" y="107"/>
                            </a:cubicBezTo>
                            <a:cubicBezTo>
                              <a:pt x="69" y="107"/>
                              <a:pt x="70" y="107"/>
                              <a:pt x="70" y="107"/>
                            </a:cubicBezTo>
                            <a:cubicBezTo>
                              <a:pt x="70" y="106"/>
                              <a:pt x="70" y="106"/>
                              <a:pt x="70" y="106"/>
                            </a:cubicBezTo>
                            <a:cubicBezTo>
                              <a:pt x="70" y="106"/>
                              <a:pt x="71" y="106"/>
                              <a:pt x="72" y="106"/>
                            </a:cubicBezTo>
                            <a:cubicBezTo>
                              <a:pt x="72" y="105"/>
                              <a:pt x="72" y="105"/>
                              <a:pt x="73" y="105"/>
                            </a:cubicBezTo>
                            <a:cubicBezTo>
                              <a:pt x="73" y="105"/>
                              <a:pt x="73" y="105"/>
                              <a:pt x="73" y="105"/>
                            </a:cubicBezTo>
                            <a:cubicBezTo>
                              <a:pt x="73" y="105"/>
                              <a:pt x="74" y="105"/>
                              <a:pt x="74" y="105"/>
                            </a:cubicBezTo>
                            <a:cubicBezTo>
                              <a:pt x="74" y="105"/>
                              <a:pt x="74" y="106"/>
                              <a:pt x="74" y="106"/>
                            </a:cubicBezTo>
                            <a:cubicBezTo>
                              <a:pt x="73" y="106"/>
                              <a:pt x="73" y="106"/>
                              <a:pt x="72" y="106"/>
                            </a:cubicBezTo>
                            <a:cubicBezTo>
                              <a:pt x="72" y="106"/>
                              <a:pt x="71" y="107"/>
                              <a:pt x="71" y="107"/>
                            </a:cubicBezTo>
                            <a:cubicBezTo>
                              <a:pt x="71" y="107"/>
                              <a:pt x="71" y="108"/>
                              <a:pt x="71" y="108"/>
                            </a:cubicBezTo>
                            <a:cubicBezTo>
                              <a:pt x="71" y="109"/>
                              <a:pt x="71" y="109"/>
                              <a:pt x="72" y="109"/>
                            </a:cubicBezTo>
                            <a:cubicBezTo>
                              <a:pt x="72" y="109"/>
                              <a:pt x="72" y="109"/>
                              <a:pt x="72" y="109"/>
                            </a:cubicBezTo>
                            <a:cubicBezTo>
                              <a:pt x="72" y="109"/>
                              <a:pt x="73" y="109"/>
                              <a:pt x="73" y="109"/>
                            </a:cubicBezTo>
                            <a:cubicBezTo>
                              <a:pt x="73" y="109"/>
                              <a:pt x="73" y="108"/>
                              <a:pt x="74" y="108"/>
                            </a:cubicBezTo>
                            <a:cubicBezTo>
                              <a:pt x="74" y="108"/>
                              <a:pt x="74" y="107"/>
                              <a:pt x="74" y="107"/>
                            </a:cubicBezTo>
                            <a:cubicBezTo>
                              <a:pt x="74" y="107"/>
                              <a:pt x="75" y="107"/>
                              <a:pt x="75" y="107"/>
                            </a:cubicBezTo>
                            <a:cubicBezTo>
                              <a:pt x="75" y="108"/>
                              <a:pt x="75" y="107"/>
                              <a:pt x="75" y="107"/>
                            </a:cubicBezTo>
                            <a:cubicBezTo>
                              <a:pt x="76" y="107"/>
                              <a:pt x="77" y="107"/>
                              <a:pt x="77" y="106"/>
                            </a:cubicBezTo>
                            <a:cubicBezTo>
                              <a:pt x="77" y="106"/>
                              <a:pt x="78" y="106"/>
                              <a:pt x="78" y="106"/>
                            </a:cubicBezTo>
                            <a:cubicBezTo>
                              <a:pt x="79" y="106"/>
                              <a:pt x="79" y="105"/>
                              <a:pt x="79" y="105"/>
                            </a:cubicBezTo>
                            <a:cubicBezTo>
                              <a:pt x="79" y="105"/>
                              <a:pt x="79" y="105"/>
                              <a:pt x="79" y="105"/>
                            </a:cubicBezTo>
                            <a:cubicBezTo>
                              <a:pt x="79" y="105"/>
                              <a:pt x="79" y="105"/>
                              <a:pt x="80" y="105"/>
                            </a:cubicBezTo>
                            <a:cubicBezTo>
                              <a:pt x="80" y="105"/>
                              <a:pt x="81" y="104"/>
                              <a:pt x="81" y="104"/>
                            </a:cubicBezTo>
                            <a:cubicBezTo>
                              <a:pt x="81" y="104"/>
                              <a:pt x="81" y="104"/>
                              <a:pt x="81" y="104"/>
                            </a:cubicBezTo>
                            <a:cubicBezTo>
                              <a:pt x="80" y="103"/>
                              <a:pt x="80" y="103"/>
                              <a:pt x="80" y="103"/>
                            </a:cubicBezTo>
                            <a:cubicBezTo>
                              <a:pt x="80" y="103"/>
                              <a:pt x="80" y="103"/>
                              <a:pt x="80" y="103"/>
                            </a:cubicBezTo>
                            <a:cubicBezTo>
                              <a:pt x="80" y="103"/>
                              <a:pt x="80" y="102"/>
                              <a:pt x="80" y="102"/>
                            </a:cubicBezTo>
                            <a:cubicBezTo>
                              <a:pt x="80" y="102"/>
                              <a:pt x="79" y="103"/>
                              <a:pt x="79" y="103"/>
                            </a:cubicBezTo>
                            <a:cubicBezTo>
                              <a:pt x="79" y="103"/>
                              <a:pt x="79" y="104"/>
                              <a:pt x="78" y="104"/>
                            </a:cubicBezTo>
                            <a:cubicBezTo>
                              <a:pt x="78" y="104"/>
                              <a:pt x="78" y="105"/>
                              <a:pt x="78" y="105"/>
                            </a:cubicBezTo>
                            <a:cubicBezTo>
                              <a:pt x="78" y="105"/>
                              <a:pt x="78" y="105"/>
                              <a:pt x="78" y="104"/>
                            </a:cubicBezTo>
                            <a:cubicBezTo>
                              <a:pt x="77" y="104"/>
                              <a:pt x="77" y="105"/>
                              <a:pt x="77" y="105"/>
                            </a:cubicBezTo>
                            <a:cubicBezTo>
                              <a:pt x="77" y="105"/>
                              <a:pt x="76" y="105"/>
                              <a:pt x="76" y="105"/>
                            </a:cubicBezTo>
                            <a:cubicBezTo>
                              <a:pt x="76" y="105"/>
                              <a:pt x="75" y="104"/>
                              <a:pt x="75" y="104"/>
                            </a:cubicBezTo>
                            <a:cubicBezTo>
                              <a:pt x="75" y="104"/>
                              <a:pt x="75" y="104"/>
                              <a:pt x="74" y="104"/>
                            </a:cubicBezTo>
                            <a:cubicBezTo>
                              <a:pt x="74" y="104"/>
                              <a:pt x="74" y="103"/>
                              <a:pt x="74" y="103"/>
                            </a:cubicBezTo>
                            <a:cubicBezTo>
                              <a:pt x="74" y="103"/>
                              <a:pt x="73" y="103"/>
                              <a:pt x="73" y="102"/>
                            </a:cubicBezTo>
                            <a:cubicBezTo>
                              <a:pt x="73" y="102"/>
                              <a:pt x="73" y="102"/>
                              <a:pt x="73" y="102"/>
                            </a:cubicBezTo>
                            <a:cubicBezTo>
                              <a:pt x="73" y="102"/>
                              <a:pt x="73" y="101"/>
                              <a:pt x="73" y="101"/>
                            </a:cubicBezTo>
                            <a:cubicBezTo>
                              <a:pt x="73" y="101"/>
                              <a:pt x="73" y="101"/>
                              <a:pt x="73" y="100"/>
                            </a:cubicBezTo>
                            <a:cubicBezTo>
                              <a:pt x="74" y="100"/>
                              <a:pt x="74" y="100"/>
                              <a:pt x="74" y="100"/>
                            </a:cubicBezTo>
                            <a:cubicBezTo>
                              <a:pt x="74" y="99"/>
                              <a:pt x="73" y="100"/>
                              <a:pt x="73" y="100"/>
                            </a:cubicBezTo>
                            <a:cubicBezTo>
                              <a:pt x="73" y="100"/>
                              <a:pt x="73" y="100"/>
                              <a:pt x="72" y="100"/>
                            </a:cubicBezTo>
                            <a:cubicBezTo>
                              <a:pt x="72" y="100"/>
                              <a:pt x="72" y="100"/>
                              <a:pt x="72" y="100"/>
                            </a:cubicBezTo>
                            <a:cubicBezTo>
                              <a:pt x="71" y="100"/>
                              <a:pt x="71" y="100"/>
                              <a:pt x="71" y="100"/>
                            </a:cubicBezTo>
                            <a:cubicBezTo>
                              <a:pt x="71" y="99"/>
                              <a:pt x="72" y="99"/>
                              <a:pt x="72" y="99"/>
                            </a:cubicBezTo>
                            <a:cubicBezTo>
                              <a:pt x="72" y="99"/>
                              <a:pt x="72" y="100"/>
                              <a:pt x="73" y="100"/>
                            </a:cubicBezTo>
                            <a:cubicBezTo>
                              <a:pt x="73" y="100"/>
                              <a:pt x="73" y="99"/>
                              <a:pt x="73" y="99"/>
                            </a:cubicBezTo>
                            <a:cubicBezTo>
                              <a:pt x="74" y="99"/>
                              <a:pt x="74" y="99"/>
                              <a:pt x="74" y="99"/>
                            </a:cubicBezTo>
                            <a:cubicBezTo>
                              <a:pt x="74" y="99"/>
                              <a:pt x="74" y="99"/>
                              <a:pt x="74" y="98"/>
                            </a:cubicBezTo>
                            <a:cubicBezTo>
                              <a:pt x="74" y="98"/>
                              <a:pt x="74" y="98"/>
                              <a:pt x="74" y="97"/>
                            </a:cubicBezTo>
                            <a:cubicBezTo>
                              <a:pt x="74" y="97"/>
                              <a:pt x="73" y="97"/>
                              <a:pt x="72" y="97"/>
                            </a:cubicBezTo>
                            <a:cubicBezTo>
                              <a:pt x="72" y="97"/>
                              <a:pt x="71" y="97"/>
                              <a:pt x="70" y="97"/>
                            </a:cubicBezTo>
                            <a:cubicBezTo>
                              <a:pt x="70" y="98"/>
                              <a:pt x="69" y="98"/>
                              <a:pt x="68" y="98"/>
                            </a:cubicBezTo>
                            <a:cubicBezTo>
                              <a:pt x="68" y="99"/>
                              <a:pt x="67" y="99"/>
                              <a:pt x="67" y="99"/>
                            </a:cubicBezTo>
                            <a:cubicBezTo>
                              <a:pt x="66" y="100"/>
                              <a:pt x="66" y="100"/>
                              <a:pt x="66" y="100"/>
                            </a:cubicBezTo>
                            <a:cubicBezTo>
                              <a:pt x="65" y="100"/>
                              <a:pt x="65" y="101"/>
                              <a:pt x="65" y="100"/>
                            </a:cubicBezTo>
                            <a:cubicBezTo>
                              <a:pt x="66" y="100"/>
                              <a:pt x="66" y="100"/>
                              <a:pt x="66" y="99"/>
                            </a:cubicBezTo>
                            <a:cubicBezTo>
                              <a:pt x="66" y="99"/>
                              <a:pt x="67" y="98"/>
                              <a:pt x="67" y="98"/>
                            </a:cubicBezTo>
                            <a:cubicBezTo>
                              <a:pt x="67" y="97"/>
                              <a:pt x="68" y="97"/>
                              <a:pt x="68" y="97"/>
                            </a:cubicBezTo>
                            <a:cubicBezTo>
                              <a:pt x="68" y="97"/>
                              <a:pt x="69" y="97"/>
                              <a:pt x="69" y="97"/>
                            </a:cubicBezTo>
                            <a:cubicBezTo>
                              <a:pt x="70" y="97"/>
                              <a:pt x="69" y="97"/>
                              <a:pt x="69" y="96"/>
                            </a:cubicBezTo>
                            <a:cubicBezTo>
                              <a:pt x="70" y="96"/>
                              <a:pt x="70" y="96"/>
                              <a:pt x="70" y="95"/>
                            </a:cubicBezTo>
                            <a:cubicBezTo>
                              <a:pt x="71" y="95"/>
                              <a:pt x="72" y="95"/>
                              <a:pt x="73" y="95"/>
                            </a:cubicBezTo>
                            <a:cubicBezTo>
                              <a:pt x="73" y="95"/>
                              <a:pt x="74" y="95"/>
                              <a:pt x="74" y="95"/>
                            </a:cubicBezTo>
                            <a:cubicBezTo>
                              <a:pt x="75" y="95"/>
                              <a:pt x="76" y="95"/>
                              <a:pt x="77" y="95"/>
                            </a:cubicBezTo>
                            <a:cubicBezTo>
                              <a:pt x="77" y="95"/>
                              <a:pt x="79" y="95"/>
                              <a:pt x="79" y="95"/>
                            </a:cubicBezTo>
                            <a:cubicBezTo>
                              <a:pt x="80" y="95"/>
                              <a:pt x="80" y="95"/>
                              <a:pt x="81" y="95"/>
                            </a:cubicBezTo>
                            <a:cubicBezTo>
                              <a:pt x="81" y="95"/>
                              <a:pt x="81" y="94"/>
                              <a:pt x="82" y="94"/>
                            </a:cubicBezTo>
                            <a:cubicBezTo>
                              <a:pt x="82" y="94"/>
                              <a:pt x="82" y="93"/>
                              <a:pt x="83" y="93"/>
                            </a:cubicBezTo>
                            <a:cubicBezTo>
                              <a:pt x="83" y="93"/>
                              <a:pt x="84" y="93"/>
                              <a:pt x="84" y="92"/>
                            </a:cubicBezTo>
                            <a:cubicBezTo>
                              <a:pt x="85" y="93"/>
                              <a:pt x="85" y="93"/>
                              <a:pt x="85" y="93"/>
                            </a:cubicBezTo>
                            <a:cubicBezTo>
                              <a:pt x="84" y="93"/>
                              <a:pt x="84" y="93"/>
                              <a:pt x="84" y="93"/>
                            </a:cubicBezTo>
                            <a:cubicBezTo>
                              <a:pt x="84" y="93"/>
                              <a:pt x="84" y="93"/>
                              <a:pt x="84" y="93"/>
                            </a:cubicBezTo>
                            <a:cubicBezTo>
                              <a:pt x="84" y="93"/>
                              <a:pt x="84" y="94"/>
                              <a:pt x="83" y="94"/>
                            </a:cubicBezTo>
                            <a:cubicBezTo>
                              <a:pt x="83" y="95"/>
                              <a:pt x="83" y="95"/>
                              <a:pt x="83" y="95"/>
                            </a:cubicBezTo>
                            <a:cubicBezTo>
                              <a:pt x="83" y="95"/>
                              <a:pt x="83" y="95"/>
                              <a:pt x="83" y="96"/>
                            </a:cubicBezTo>
                            <a:cubicBezTo>
                              <a:pt x="83" y="96"/>
                              <a:pt x="82" y="96"/>
                              <a:pt x="82" y="97"/>
                            </a:cubicBezTo>
                            <a:cubicBezTo>
                              <a:pt x="82" y="97"/>
                              <a:pt x="82" y="97"/>
                              <a:pt x="82" y="97"/>
                            </a:cubicBezTo>
                            <a:cubicBezTo>
                              <a:pt x="82" y="97"/>
                              <a:pt x="82" y="98"/>
                              <a:pt x="82" y="98"/>
                            </a:cubicBezTo>
                            <a:cubicBezTo>
                              <a:pt x="82" y="98"/>
                              <a:pt x="82" y="98"/>
                              <a:pt x="82" y="98"/>
                            </a:cubicBezTo>
                            <a:cubicBezTo>
                              <a:pt x="81" y="99"/>
                              <a:pt x="81" y="100"/>
                              <a:pt x="81" y="101"/>
                            </a:cubicBezTo>
                            <a:cubicBezTo>
                              <a:pt x="81" y="101"/>
                              <a:pt x="82" y="102"/>
                              <a:pt x="83" y="102"/>
                            </a:cubicBezTo>
                            <a:cubicBezTo>
                              <a:pt x="83" y="102"/>
                              <a:pt x="84" y="102"/>
                              <a:pt x="84" y="102"/>
                            </a:cubicBezTo>
                            <a:cubicBezTo>
                              <a:pt x="84" y="102"/>
                              <a:pt x="85" y="102"/>
                              <a:pt x="86" y="102"/>
                            </a:cubicBezTo>
                            <a:cubicBezTo>
                              <a:pt x="86" y="102"/>
                              <a:pt x="86" y="102"/>
                              <a:pt x="86" y="102"/>
                            </a:cubicBezTo>
                            <a:cubicBezTo>
                              <a:pt x="86" y="102"/>
                              <a:pt x="86" y="102"/>
                              <a:pt x="86" y="102"/>
                            </a:cubicBezTo>
                            <a:cubicBezTo>
                              <a:pt x="86" y="103"/>
                              <a:pt x="87" y="103"/>
                              <a:pt x="88" y="103"/>
                            </a:cubicBezTo>
                            <a:cubicBezTo>
                              <a:pt x="88" y="103"/>
                              <a:pt x="88" y="103"/>
                              <a:pt x="89" y="103"/>
                            </a:cubicBezTo>
                            <a:cubicBezTo>
                              <a:pt x="89" y="103"/>
                              <a:pt x="89" y="103"/>
                              <a:pt x="89" y="103"/>
                            </a:cubicBezTo>
                            <a:cubicBezTo>
                              <a:pt x="90" y="103"/>
                              <a:pt x="90" y="103"/>
                              <a:pt x="90" y="103"/>
                            </a:cubicBezTo>
                            <a:cubicBezTo>
                              <a:pt x="90" y="103"/>
                              <a:pt x="90" y="103"/>
                              <a:pt x="90" y="103"/>
                            </a:cubicBezTo>
                            <a:cubicBezTo>
                              <a:pt x="90" y="103"/>
                              <a:pt x="90" y="104"/>
                              <a:pt x="91" y="104"/>
                            </a:cubicBezTo>
                            <a:cubicBezTo>
                              <a:pt x="91" y="103"/>
                              <a:pt x="91" y="103"/>
                              <a:pt x="91" y="103"/>
                            </a:cubicBezTo>
                            <a:cubicBezTo>
                              <a:pt x="91" y="103"/>
                              <a:pt x="92" y="103"/>
                              <a:pt x="92" y="102"/>
                            </a:cubicBezTo>
                            <a:cubicBezTo>
                              <a:pt x="93" y="102"/>
                              <a:pt x="93" y="102"/>
                              <a:pt x="93" y="102"/>
                            </a:cubicBezTo>
                            <a:cubicBezTo>
                              <a:pt x="93" y="101"/>
                              <a:pt x="93" y="101"/>
                              <a:pt x="93" y="101"/>
                            </a:cubicBezTo>
                            <a:cubicBezTo>
                              <a:pt x="93" y="101"/>
                              <a:pt x="93" y="100"/>
                              <a:pt x="93" y="100"/>
                            </a:cubicBezTo>
                            <a:cubicBezTo>
                              <a:pt x="93" y="100"/>
                              <a:pt x="93" y="100"/>
                              <a:pt x="92" y="99"/>
                            </a:cubicBezTo>
                            <a:cubicBezTo>
                              <a:pt x="93" y="99"/>
                              <a:pt x="93" y="99"/>
                              <a:pt x="93" y="99"/>
                            </a:cubicBezTo>
                            <a:cubicBezTo>
                              <a:pt x="93" y="99"/>
                              <a:pt x="93" y="99"/>
                              <a:pt x="93" y="99"/>
                            </a:cubicBezTo>
                            <a:cubicBezTo>
                              <a:pt x="92" y="98"/>
                              <a:pt x="92" y="98"/>
                              <a:pt x="92" y="98"/>
                            </a:cubicBezTo>
                            <a:cubicBezTo>
                              <a:pt x="92" y="98"/>
                              <a:pt x="92" y="98"/>
                              <a:pt x="91" y="98"/>
                            </a:cubicBezTo>
                            <a:cubicBezTo>
                              <a:pt x="91" y="97"/>
                              <a:pt x="91" y="97"/>
                              <a:pt x="91" y="97"/>
                            </a:cubicBezTo>
                            <a:cubicBezTo>
                              <a:pt x="91" y="97"/>
                              <a:pt x="91" y="97"/>
                              <a:pt x="90" y="96"/>
                            </a:cubicBezTo>
                            <a:cubicBezTo>
                              <a:pt x="90" y="96"/>
                              <a:pt x="90" y="95"/>
                              <a:pt x="89" y="95"/>
                            </a:cubicBezTo>
                            <a:cubicBezTo>
                              <a:pt x="89" y="95"/>
                              <a:pt x="89" y="95"/>
                              <a:pt x="89" y="95"/>
                            </a:cubicBezTo>
                            <a:cubicBezTo>
                              <a:pt x="89" y="95"/>
                              <a:pt x="89" y="95"/>
                              <a:pt x="89" y="95"/>
                            </a:cubicBezTo>
                            <a:cubicBezTo>
                              <a:pt x="88" y="95"/>
                              <a:pt x="88" y="95"/>
                              <a:pt x="88" y="94"/>
                            </a:cubicBezTo>
                            <a:cubicBezTo>
                              <a:pt x="88" y="94"/>
                              <a:pt x="88" y="94"/>
                              <a:pt x="88" y="94"/>
                            </a:cubicBezTo>
                            <a:cubicBezTo>
                              <a:pt x="88" y="94"/>
                              <a:pt x="88" y="94"/>
                              <a:pt x="88" y="93"/>
                            </a:cubicBezTo>
                            <a:cubicBezTo>
                              <a:pt x="88" y="93"/>
                              <a:pt x="89" y="93"/>
                              <a:pt x="89" y="93"/>
                            </a:cubicBezTo>
                            <a:cubicBezTo>
                              <a:pt x="89" y="92"/>
                              <a:pt x="88" y="91"/>
                              <a:pt x="88" y="91"/>
                            </a:cubicBezTo>
                            <a:cubicBezTo>
                              <a:pt x="87" y="91"/>
                              <a:pt x="87" y="91"/>
                              <a:pt x="87" y="91"/>
                            </a:cubicBezTo>
                            <a:cubicBezTo>
                              <a:pt x="87" y="91"/>
                              <a:pt x="87" y="91"/>
                              <a:pt x="87" y="91"/>
                            </a:cubicBezTo>
                            <a:cubicBezTo>
                              <a:pt x="87" y="91"/>
                              <a:pt x="87" y="91"/>
                              <a:pt x="87" y="91"/>
                            </a:cubicBezTo>
                            <a:cubicBezTo>
                              <a:pt x="87" y="91"/>
                              <a:pt x="87" y="91"/>
                              <a:pt x="87" y="91"/>
                            </a:cubicBezTo>
                            <a:cubicBezTo>
                              <a:pt x="88" y="90"/>
                              <a:pt x="87" y="90"/>
                              <a:pt x="87" y="90"/>
                            </a:cubicBezTo>
                            <a:cubicBezTo>
                              <a:pt x="87" y="89"/>
                              <a:pt x="87" y="88"/>
                              <a:pt x="87" y="88"/>
                            </a:cubicBezTo>
                            <a:cubicBezTo>
                              <a:pt x="87" y="88"/>
                              <a:pt x="87" y="88"/>
                              <a:pt x="86" y="87"/>
                            </a:cubicBezTo>
                            <a:cubicBezTo>
                              <a:pt x="86" y="87"/>
                              <a:pt x="86" y="87"/>
                              <a:pt x="86" y="87"/>
                            </a:cubicBezTo>
                            <a:cubicBezTo>
                              <a:pt x="85" y="87"/>
                              <a:pt x="85" y="87"/>
                              <a:pt x="85" y="88"/>
                            </a:cubicBezTo>
                            <a:cubicBezTo>
                              <a:pt x="85" y="88"/>
                              <a:pt x="85" y="88"/>
                              <a:pt x="85" y="87"/>
                            </a:cubicBezTo>
                            <a:cubicBezTo>
                              <a:pt x="85" y="87"/>
                              <a:pt x="85" y="87"/>
                              <a:pt x="85" y="87"/>
                            </a:cubicBezTo>
                            <a:cubicBezTo>
                              <a:pt x="85" y="86"/>
                              <a:pt x="84" y="86"/>
                              <a:pt x="84" y="86"/>
                            </a:cubicBezTo>
                            <a:cubicBezTo>
                              <a:pt x="84" y="86"/>
                              <a:pt x="83" y="87"/>
                              <a:pt x="83" y="87"/>
                            </a:cubicBezTo>
                            <a:cubicBezTo>
                              <a:pt x="82" y="87"/>
                              <a:pt x="82" y="87"/>
                              <a:pt x="81" y="88"/>
                            </a:cubicBezTo>
                            <a:cubicBezTo>
                              <a:pt x="81" y="88"/>
                              <a:pt x="81" y="88"/>
                              <a:pt x="81" y="87"/>
                            </a:cubicBezTo>
                            <a:cubicBezTo>
                              <a:pt x="80" y="87"/>
                              <a:pt x="81" y="87"/>
                              <a:pt x="82" y="87"/>
                            </a:cubicBezTo>
                            <a:cubicBezTo>
                              <a:pt x="82" y="87"/>
                              <a:pt x="83" y="87"/>
                              <a:pt x="83" y="86"/>
                            </a:cubicBezTo>
                            <a:cubicBezTo>
                              <a:pt x="83" y="86"/>
                              <a:pt x="84" y="86"/>
                              <a:pt x="84" y="86"/>
                            </a:cubicBezTo>
                            <a:cubicBezTo>
                              <a:pt x="85" y="86"/>
                              <a:pt x="85" y="86"/>
                              <a:pt x="85" y="86"/>
                            </a:cubicBezTo>
                            <a:cubicBezTo>
                              <a:pt x="85" y="86"/>
                              <a:pt x="85" y="86"/>
                              <a:pt x="85" y="86"/>
                            </a:cubicBezTo>
                            <a:cubicBezTo>
                              <a:pt x="84" y="86"/>
                              <a:pt x="84" y="85"/>
                              <a:pt x="84" y="85"/>
                            </a:cubicBezTo>
                            <a:cubicBezTo>
                              <a:pt x="84" y="85"/>
                              <a:pt x="83" y="85"/>
                              <a:pt x="83" y="85"/>
                            </a:cubicBezTo>
                            <a:cubicBezTo>
                              <a:pt x="83" y="85"/>
                              <a:pt x="83" y="85"/>
                              <a:pt x="83" y="85"/>
                            </a:cubicBezTo>
                            <a:cubicBezTo>
                              <a:pt x="82" y="84"/>
                              <a:pt x="82" y="84"/>
                              <a:pt x="82" y="84"/>
                            </a:cubicBezTo>
                            <a:cubicBezTo>
                              <a:pt x="82" y="84"/>
                              <a:pt x="81" y="84"/>
                              <a:pt x="81" y="84"/>
                            </a:cubicBezTo>
                            <a:cubicBezTo>
                              <a:pt x="81" y="83"/>
                              <a:pt x="80" y="83"/>
                              <a:pt x="80" y="83"/>
                            </a:cubicBezTo>
                            <a:cubicBezTo>
                              <a:pt x="80" y="82"/>
                              <a:pt x="80" y="83"/>
                              <a:pt x="79" y="83"/>
                            </a:cubicBezTo>
                            <a:cubicBezTo>
                              <a:pt x="79" y="82"/>
                              <a:pt x="79" y="82"/>
                              <a:pt x="79" y="82"/>
                            </a:cubicBezTo>
                            <a:cubicBezTo>
                              <a:pt x="78" y="81"/>
                              <a:pt x="79" y="81"/>
                              <a:pt x="79" y="80"/>
                            </a:cubicBezTo>
                            <a:cubicBezTo>
                              <a:pt x="79" y="80"/>
                              <a:pt x="78" y="80"/>
                              <a:pt x="78" y="80"/>
                            </a:cubicBezTo>
                            <a:cubicBezTo>
                              <a:pt x="78" y="80"/>
                              <a:pt x="78" y="79"/>
                              <a:pt x="78" y="78"/>
                            </a:cubicBezTo>
                            <a:cubicBezTo>
                              <a:pt x="78" y="78"/>
                              <a:pt x="77" y="78"/>
                              <a:pt x="77" y="78"/>
                            </a:cubicBezTo>
                            <a:cubicBezTo>
                              <a:pt x="77" y="77"/>
                              <a:pt x="76" y="77"/>
                              <a:pt x="76" y="77"/>
                            </a:cubicBezTo>
                            <a:cubicBezTo>
                              <a:pt x="76" y="76"/>
                              <a:pt x="75" y="75"/>
                              <a:pt x="75" y="74"/>
                            </a:cubicBezTo>
                            <a:cubicBezTo>
                              <a:pt x="74" y="74"/>
                              <a:pt x="74" y="73"/>
                              <a:pt x="74" y="72"/>
                            </a:cubicBezTo>
                            <a:cubicBezTo>
                              <a:pt x="73" y="72"/>
                              <a:pt x="73" y="73"/>
                              <a:pt x="73" y="73"/>
                            </a:cubicBezTo>
                            <a:cubicBezTo>
                              <a:pt x="73" y="73"/>
                              <a:pt x="73" y="73"/>
                              <a:pt x="73" y="74"/>
                            </a:cubicBezTo>
                            <a:cubicBezTo>
                              <a:pt x="73" y="74"/>
                              <a:pt x="72" y="74"/>
                              <a:pt x="72" y="74"/>
                            </a:cubicBezTo>
                            <a:cubicBezTo>
                              <a:pt x="72" y="74"/>
                              <a:pt x="72" y="75"/>
                              <a:pt x="72" y="75"/>
                            </a:cubicBezTo>
                            <a:cubicBezTo>
                              <a:pt x="72" y="76"/>
                              <a:pt x="72" y="76"/>
                              <a:pt x="72" y="76"/>
                            </a:cubicBezTo>
                            <a:cubicBezTo>
                              <a:pt x="72" y="77"/>
                              <a:pt x="71" y="76"/>
                              <a:pt x="71" y="76"/>
                            </a:cubicBezTo>
                            <a:cubicBezTo>
                              <a:pt x="71" y="76"/>
                              <a:pt x="71" y="77"/>
                              <a:pt x="70" y="77"/>
                            </a:cubicBezTo>
                            <a:cubicBezTo>
                              <a:pt x="70" y="77"/>
                              <a:pt x="70" y="77"/>
                              <a:pt x="69" y="77"/>
                            </a:cubicBezTo>
                            <a:cubicBezTo>
                              <a:pt x="69" y="77"/>
                              <a:pt x="68" y="77"/>
                              <a:pt x="68" y="77"/>
                            </a:cubicBezTo>
                            <a:cubicBezTo>
                              <a:pt x="68" y="77"/>
                              <a:pt x="68" y="76"/>
                              <a:pt x="68" y="76"/>
                            </a:cubicBezTo>
                            <a:cubicBezTo>
                              <a:pt x="67" y="76"/>
                              <a:pt x="67" y="76"/>
                              <a:pt x="67" y="76"/>
                            </a:cubicBezTo>
                            <a:cubicBezTo>
                              <a:pt x="67" y="76"/>
                              <a:pt x="66" y="76"/>
                              <a:pt x="66" y="75"/>
                            </a:cubicBezTo>
                            <a:cubicBezTo>
                              <a:pt x="66" y="75"/>
                              <a:pt x="66" y="75"/>
                              <a:pt x="66" y="75"/>
                            </a:cubicBezTo>
                            <a:cubicBezTo>
                              <a:pt x="66" y="74"/>
                              <a:pt x="66" y="74"/>
                              <a:pt x="66" y="74"/>
                            </a:cubicBezTo>
                            <a:cubicBezTo>
                              <a:pt x="66" y="73"/>
                              <a:pt x="66" y="73"/>
                              <a:pt x="66" y="73"/>
                            </a:cubicBezTo>
                            <a:cubicBezTo>
                              <a:pt x="66" y="73"/>
                              <a:pt x="66" y="72"/>
                              <a:pt x="66" y="72"/>
                            </a:cubicBezTo>
                            <a:cubicBezTo>
                              <a:pt x="66" y="72"/>
                              <a:pt x="66" y="72"/>
                              <a:pt x="66" y="72"/>
                            </a:cubicBezTo>
                            <a:cubicBezTo>
                              <a:pt x="66" y="71"/>
                              <a:pt x="66" y="72"/>
                              <a:pt x="66" y="72"/>
                            </a:cubicBezTo>
                            <a:cubicBezTo>
                              <a:pt x="65" y="72"/>
                              <a:pt x="65" y="72"/>
                              <a:pt x="65" y="71"/>
                            </a:cubicBezTo>
                            <a:cubicBezTo>
                              <a:pt x="65" y="71"/>
                              <a:pt x="64" y="71"/>
                              <a:pt x="64" y="71"/>
                            </a:cubicBezTo>
                            <a:cubicBezTo>
                              <a:pt x="64" y="71"/>
                              <a:pt x="63" y="71"/>
                              <a:pt x="63" y="71"/>
                            </a:cubicBezTo>
                            <a:cubicBezTo>
                              <a:pt x="63" y="71"/>
                              <a:pt x="63" y="71"/>
                              <a:pt x="63" y="70"/>
                            </a:cubicBezTo>
                            <a:cubicBezTo>
                              <a:pt x="63" y="70"/>
                              <a:pt x="62" y="70"/>
                              <a:pt x="62" y="70"/>
                            </a:cubicBezTo>
                            <a:cubicBezTo>
                              <a:pt x="62" y="70"/>
                              <a:pt x="62" y="70"/>
                              <a:pt x="61" y="69"/>
                            </a:cubicBezTo>
                            <a:cubicBezTo>
                              <a:pt x="61" y="69"/>
                              <a:pt x="61" y="69"/>
                              <a:pt x="60" y="69"/>
                            </a:cubicBezTo>
                            <a:cubicBezTo>
                              <a:pt x="60" y="69"/>
                              <a:pt x="60" y="69"/>
                              <a:pt x="60" y="68"/>
                            </a:cubicBezTo>
                            <a:cubicBezTo>
                              <a:pt x="59" y="68"/>
                              <a:pt x="59" y="69"/>
                              <a:pt x="59" y="69"/>
                            </a:cubicBezTo>
                            <a:cubicBezTo>
                              <a:pt x="59" y="69"/>
                              <a:pt x="58" y="69"/>
                              <a:pt x="58" y="69"/>
                            </a:cubicBezTo>
                            <a:cubicBezTo>
                              <a:pt x="58" y="69"/>
                              <a:pt x="58" y="69"/>
                              <a:pt x="57" y="69"/>
                            </a:cubicBezTo>
                            <a:cubicBezTo>
                              <a:pt x="57" y="69"/>
                              <a:pt x="57" y="69"/>
                              <a:pt x="56" y="69"/>
                            </a:cubicBezTo>
                            <a:cubicBezTo>
                              <a:pt x="56" y="69"/>
                              <a:pt x="55" y="68"/>
                              <a:pt x="55" y="68"/>
                            </a:cubicBezTo>
                            <a:cubicBezTo>
                              <a:pt x="54" y="68"/>
                              <a:pt x="53" y="69"/>
                              <a:pt x="53" y="69"/>
                            </a:cubicBezTo>
                            <a:cubicBezTo>
                              <a:pt x="53" y="70"/>
                              <a:pt x="53" y="70"/>
                              <a:pt x="53" y="70"/>
                            </a:cubicBezTo>
                            <a:cubicBezTo>
                              <a:pt x="54" y="70"/>
                              <a:pt x="54" y="71"/>
                              <a:pt x="53" y="71"/>
                            </a:cubicBezTo>
                            <a:cubicBezTo>
                              <a:pt x="53" y="71"/>
                              <a:pt x="53" y="72"/>
                              <a:pt x="53" y="72"/>
                            </a:cubicBezTo>
                            <a:cubicBezTo>
                              <a:pt x="53" y="73"/>
                              <a:pt x="54" y="73"/>
                              <a:pt x="54" y="73"/>
                            </a:cubicBezTo>
                            <a:cubicBezTo>
                              <a:pt x="54" y="74"/>
                              <a:pt x="54" y="74"/>
                              <a:pt x="53" y="74"/>
                            </a:cubicBezTo>
                            <a:cubicBezTo>
                              <a:pt x="53" y="75"/>
                              <a:pt x="53" y="75"/>
                              <a:pt x="53" y="75"/>
                            </a:cubicBezTo>
                            <a:cubicBezTo>
                              <a:pt x="52" y="76"/>
                              <a:pt x="52" y="77"/>
                              <a:pt x="52" y="77"/>
                            </a:cubicBezTo>
                            <a:cubicBezTo>
                              <a:pt x="52" y="77"/>
                              <a:pt x="52" y="77"/>
                              <a:pt x="53" y="77"/>
                            </a:cubicBezTo>
                            <a:cubicBezTo>
                              <a:pt x="53" y="77"/>
                              <a:pt x="54" y="78"/>
                              <a:pt x="54" y="78"/>
                            </a:cubicBezTo>
                            <a:cubicBezTo>
                              <a:pt x="54" y="78"/>
                              <a:pt x="55" y="78"/>
                              <a:pt x="55" y="79"/>
                            </a:cubicBezTo>
                            <a:cubicBezTo>
                              <a:pt x="55" y="80"/>
                              <a:pt x="55" y="80"/>
                              <a:pt x="55" y="80"/>
                            </a:cubicBezTo>
                            <a:cubicBezTo>
                              <a:pt x="56" y="81"/>
                              <a:pt x="56" y="81"/>
                              <a:pt x="56" y="82"/>
                            </a:cubicBezTo>
                            <a:cubicBezTo>
                              <a:pt x="55" y="82"/>
                              <a:pt x="54" y="82"/>
                              <a:pt x="54" y="83"/>
                            </a:cubicBezTo>
                            <a:cubicBezTo>
                              <a:pt x="53" y="84"/>
                              <a:pt x="52" y="84"/>
                              <a:pt x="52" y="85"/>
                            </a:cubicBezTo>
                            <a:cubicBezTo>
                              <a:pt x="51" y="85"/>
                              <a:pt x="51" y="85"/>
                              <a:pt x="51" y="85"/>
                            </a:cubicBezTo>
                            <a:cubicBezTo>
                              <a:pt x="50" y="85"/>
                              <a:pt x="51" y="86"/>
                              <a:pt x="51" y="86"/>
                            </a:cubicBezTo>
                            <a:cubicBezTo>
                              <a:pt x="51" y="87"/>
                              <a:pt x="51" y="88"/>
                              <a:pt x="52" y="89"/>
                            </a:cubicBezTo>
                            <a:cubicBezTo>
                              <a:pt x="52" y="90"/>
                              <a:pt x="52" y="90"/>
                              <a:pt x="52" y="91"/>
                            </a:cubicBezTo>
                            <a:cubicBezTo>
                              <a:pt x="51" y="91"/>
                              <a:pt x="51" y="92"/>
                              <a:pt x="50" y="92"/>
                            </a:cubicBezTo>
                            <a:cubicBezTo>
                              <a:pt x="50" y="92"/>
                              <a:pt x="50" y="92"/>
                              <a:pt x="50" y="92"/>
                            </a:cubicBezTo>
                            <a:cubicBezTo>
                              <a:pt x="49" y="92"/>
                              <a:pt x="48" y="91"/>
                              <a:pt x="48" y="90"/>
                            </a:cubicBezTo>
                            <a:cubicBezTo>
                              <a:pt x="48" y="90"/>
                              <a:pt x="48" y="90"/>
                              <a:pt x="48" y="90"/>
                            </a:cubicBezTo>
                            <a:cubicBezTo>
                              <a:pt x="48" y="90"/>
                              <a:pt x="49" y="90"/>
                              <a:pt x="49" y="90"/>
                            </a:cubicBezTo>
                            <a:cubicBezTo>
                              <a:pt x="49" y="90"/>
                              <a:pt x="49" y="89"/>
                              <a:pt x="49" y="89"/>
                            </a:cubicBezTo>
                            <a:cubicBezTo>
                              <a:pt x="49" y="89"/>
                              <a:pt x="48" y="88"/>
                              <a:pt x="48" y="88"/>
                            </a:cubicBezTo>
                            <a:cubicBezTo>
                              <a:pt x="47" y="88"/>
                              <a:pt x="47" y="88"/>
                              <a:pt x="47" y="88"/>
                            </a:cubicBezTo>
                            <a:cubicBezTo>
                              <a:pt x="47" y="88"/>
                              <a:pt x="46" y="86"/>
                              <a:pt x="46" y="86"/>
                            </a:cubicBezTo>
                            <a:cubicBezTo>
                              <a:pt x="46" y="85"/>
                              <a:pt x="47" y="85"/>
                              <a:pt x="46" y="84"/>
                            </a:cubicBezTo>
                            <a:cubicBezTo>
                              <a:pt x="46" y="84"/>
                              <a:pt x="45" y="84"/>
                              <a:pt x="45" y="84"/>
                            </a:cubicBezTo>
                            <a:cubicBezTo>
                              <a:pt x="45" y="84"/>
                              <a:pt x="44" y="84"/>
                              <a:pt x="44" y="84"/>
                            </a:cubicBezTo>
                            <a:cubicBezTo>
                              <a:pt x="43" y="85"/>
                              <a:pt x="40" y="83"/>
                              <a:pt x="39" y="83"/>
                            </a:cubicBezTo>
                            <a:cubicBezTo>
                              <a:pt x="39" y="82"/>
                              <a:pt x="38" y="82"/>
                              <a:pt x="38" y="82"/>
                            </a:cubicBezTo>
                            <a:cubicBezTo>
                              <a:pt x="37" y="82"/>
                              <a:pt x="34" y="80"/>
                              <a:pt x="34" y="80"/>
                            </a:cubicBezTo>
                            <a:cubicBezTo>
                              <a:pt x="33" y="80"/>
                              <a:pt x="33" y="80"/>
                              <a:pt x="33" y="80"/>
                            </a:cubicBezTo>
                            <a:cubicBezTo>
                              <a:pt x="36" y="76"/>
                              <a:pt x="38" y="72"/>
                              <a:pt x="41" y="68"/>
                            </a:cubicBezTo>
                            <a:cubicBezTo>
                              <a:pt x="41" y="68"/>
                              <a:pt x="42" y="68"/>
                              <a:pt x="42" y="68"/>
                            </a:cubicBezTo>
                            <a:cubicBezTo>
                              <a:pt x="42" y="68"/>
                              <a:pt x="42" y="68"/>
                              <a:pt x="43" y="68"/>
                            </a:cubicBezTo>
                            <a:cubicBezTo>
                              <a:pt x="43" y="68"/>
                              <a:pt x="43" y="68"/>
                              <a:pt x="44" y="67"/>
                            </a:cubicBezTo>
                            <a:cubicBezTo>
                              <a:pt x="44" y="67"/>
                              <a:pt x="44" y="68"/>
                              <a:pt x="44" y="68"/>
                            </a:cubicBezTo>
                            <a:cubicBezTo>
                              <a:pt x="43" y="68"/>
                              <a:pt x="43" y="68"/>
                              <a:pt x="43" y="69"/>
                            </a:cubicBezTo>
                            <a:cubicBezTo>
                              <a:pt x="44" y="70"/>
                              <a:pt x="44" y="70"/>
                              <a:pt x="44" y="70"/>
                            </a:cubicBezTo>
                            <a:cubicBezTo>
                              <a:pt x="45" y="70"/>
                              <a:pt x="45" y="70"/>
                              <a:pt x="45" y="70"/>
                            </a:cubicBezTo>
                            <a:cubicBezTo>
                              <a:pt x="45" y="70"/>
                              <a:pt x="45" y="70"/>
                              <a:pt x="45" y="70"/>
                            </a:cubicBezTo>
                            <a:cubicBezTo>
                              <a:pt x="46" y="70"/>
                              <a:pt x="47" y="70"/>
                              <a:pt x="47" y="69"/>
                            </a:cubicBezTo>
                            <a:cubicBezTo>
                              <a:pt x="47" y="69"/>
                              <a:pt x="47" y="69"/>
                              <a:pt x="47" y="69"/>
                            </a:cubicBezTo>
                            <a:cubicBezTo>
                              <a:pt x="47" y="69"/>
                              <a:pt x="48" y="69"/>
                              <a:pt x="48" y="68"/>
                            </a:cubicBezTo>
                            <a:cubicBezTo>
                              <a:pt x="48" y="68"/>
                              <a:pt x="48" y="68"/>
                              <a:pt x="48" y="67"/>
                            </a:cubicBezTo>
                            <a:cubicBezTo>
                              <a:pt x="48" y="67"/>
                              <a:pt x="48" y="67"/>
                              <a:pt x="48" y="67"/>
                            </a:cubicBezTo>
                            <a:cubicBezTo>
                              <a:pt x="49" y="67"/>
                              <a:pt x="50" y="67"/>
                              <a:pt x="50" y="66"/>
                            </a:cubicBezTo>
                            <a:cubicBezTo>
                              <a:pt x="50" y="66"/>
                              <a:pt x="50" y="66"/>
                              <a:pt x="50" y="66"/>
                            </a:cubicBezTo>
                            <a:cubicBezTo>
                              <a:pt x="50" y="65"/>
                              <a:pt x="50" y="65"/>
                              <a:pt x="50" y="65"/>
                            </a:cubicBezTo>
                            <a:cubicBezTo>
                              <a:pt x="50" y="65"/>
                              <a:pt x="50" y="65"/>
                              <a:pt x="49" y="64"/>
                            </a:cubicBezTo>
                            <a:cubicBezTo>
                              <a:pt x="49" y="64"/>
                              <a:pt x="49" y="64"/>
                              <a:pt x="49" y="64"/>
                            </a:cubicBezTo>
                            <a:cubicBezTo>
                              <a:pt x="49" y="64"/>
                              <a:pt x="49" y="64"/>
                              <a:pt x="48" y="64"/>
                            </a:cubicBezTo>
                            <a:cubicBezTo>
                              <a:pt x="48" y="63"/>
                              <a:pt x="47" y="63"/>
                              <a:pt x="46" y="62"/>
                            </a:cubicBezTo>
                            <a:cubicBezTo>
                              <a:pt x="46" y="62"/>
                              <a:pt x="46" y="62"/>
                              <a:pt x="46" y="62"/>
                            </a:cubicBezTo>
                            <a:cubicBezTo>
                              <a:pt x="49" y="59"/>
                              <a:pt x="52" y="56"/>
                              <a:pt x="55" y="53"/>
                            </a:cubicBezTo>
                            <a:cubicBezTo>
                              <a:pt x="55" y="53"/>
                              <a:pt x="55" y="53"/>
                              <a:pt x="56" y="54"/>
                            </a:cubicBezTo>
                            <a:cubicBezTo>
                              <a:pt x="56" y="54"/>
                              <a:pt x="56" y="54"/>
                              <a:pt x="56" y="54"/>
                            </a:cubicBezTo>
                            <a:cubicBezTo>
                              <a:pt x="56" y="54"/>
                              <a:pt x="56" y="54"/>
                              <a:pt x="56" y="54"/>
                            </a:cubicBezTo>
                            <a:cubicBezTo>
                              <a:pt x="55" y="54"/>
                              <a:pt x="55" y="54"/>
                              <a:pt x="55" y="55"/>
                            </a:cubicBezTo>
                            <a:cubicBezTo>
                              <a:pt x="55" y="55"/>
                              <a:pt x="54" y="55"/>
                              <a:pt x="54" y="56"/>
                            </a:cubicBezTo>
                            <a:cubicBezTo>
                              <a:pt x="54" y="56"/>
                              <a:pt x="54" y="56"/>
                              <a:pt x="54" y="56"/>
                            </a:cubicBezTo>
                            <a:cubicBezTo>
                              <a:pt x="53" y="57"/>
                              <a:pt x="53" y="57"/>
                              <a:pt x="53" y="57"/>
                            </a:cubicBezTo>
                            <a:cubicBezTo>
                              <a:pt x="53" y="58"/>
                              <a:pt x="54" y="59"/>
                              <a:pt x="54" y="59"/>
                            </a:cubicBezTo>
                            <a:cubicBezTo>
                              <a:pt x="55" y="59"/>
                              <a:pt x="55" y="59"/>
                              <a:pt x="55" y="59"/>
                            </a:cubicBezTo>
                            <a:cubicBezTo>
                              <a:pt x="55" y="59"/>
                              <a:pt x="56" y="59"/>
                              <a:pt x="56" y="59"/>
                            </a:cubicBezTo>
                            <a:cubicBezTo>
                              <a:pt x="56" y="59"/>
                              <a:pt x="56" y="59"/>
                              <a:pt x="56" y="59"/>
                            </a:cubicBezTo>
                            <a:cubicBezTo>
                              <a:pt x="56" y="59"/>
                              <a:pt x="57" y="59"/>
                              <a:pt x="58" y="58"/>
                            </a:cubicBezTo>
                            <a:cubicBezTo>
                              <a:pt x="58" y="58"/>
                              <a:pt x="58" y="58"/>
                              <a:pt x="59" y="57"/>
                            </a:cubicBezTo>
                            <a:cubicBezTo>
                              <a:pt x="59" y="57"/>
                              <a:pt x="59" y="57"/>
                              <a:pt x="59" y="57"/>
                            </a:cubicBezTo>
                            <a:cubicBezTo>
                              <a:pt x="59" y="57"/>
                              <a:pt x="59" y="57"/>
                              <a:pt x="60" y="57"/>
                            </a:cubicBezTo>
                            <a:cubicBezTo>
                              <a:pt x="60" y="57"/>
                              <a:pt x="60" y="57"/>
                              <a:pt x="60" y="57"/>
                            </a:cubicBezTo>
                            <a:cubicBezTo>
                              <a:pt x="60" y="57"/>
                              <a:pt x="60" y="57"/>
                              <a:pt x="60" y="57"/>
                            </a:cubicBezTo>
                            <a:cubicBezTo>
                              <a:pt x="59" y="56"/>
                              <a:pt x="59" y="56"/>
                              <a:pt x="59" y="56"/>
                            </a:cubicBezTo>
                            <a:cubicBezTo>
                              <a:pt x="59" y="56"/>
                              <a:pt x="59" y="56"/>
                              <a:pt x="59" y="56"/>
                            </a:cubicBezTo>
                            <a:cubicBezTo>
                              <a:pt x="59" y="56"/>
                              <a:pt x="58" y="56"/>
                              <a:pt x="58" y="56"/>
                            </a:cubicBezTo>
                            <a:cubicBezTo>
                              <a:pt x="58" y="56"/>
                              <a:pt x="59" y="56"/>
                              <a:pt x="59" y="56"/>
                            </a:cubicBezTo>
                            <a:cubicBezTo>
                              <a:pt x="59" y="56"/>
                              <a:pt x="59" y="55"/>
                              <a:pt x="59" y="56"/>
                            </a:cubicBezTo>
                            <a:cubicBezTo>
                              <a:pt x="60" y="56"/>
                              <a:pt x="60" y="56"/>
                              <a:pt x="60" y="56"/>
                            </a:cubicBezTo>
                            <a:cubicBezTo>
                              <a:pt x="61" y="56"/>
                              <a:pt x="61" y="57"/>
                              <a:pt x="61" y="57"/>
                            </a:cubicBezTo>
                            <a:cubicBezTo>
                              <a:pt x="61" y="57"/>
                              <a:pt x="62" y="58"/>
                              <a:pt x="62" y="58"/>
                            </a:cubicBezTo>
                            <a:cubicBezTo>
                              <a:pt x="62" y="58"/>
                              <a:pt x="62" y="58"/>
                              <a:pt x="61" y="58"/>
                            </a:cubicBezTo>
                            <a:cubicBezTo>
                              <a:pt x="61" y="59"/>
                              <a:pt x="60" y="59"/>
                              <a:pt x="60" y="59"/>
                            </a:cubicBezTo>
                            <a:cubicBezTo>
                              <a:pt x="60" y="60"/>
                              <a:pt x="60" y="60"/>
                              <a:pt x="59" y="60"/>
                            </a:cubicBezTo>
                            <a:cubicBezTo>
                              <a:pt x="59" y="60"/>
                              <a:pt x="59" y="60"/>
                              <a:pt x="58" y="60"/>
                            </a:cubicBezTo>
                            <a:cubicBezTo>
                              <a:pt x="58" y="61"/>
                              <a:pt x="59" y="61"/>
                              <a:pt x="60" y="61"/>
                            </a:cubicBezTo>
                            <a:cubicBezTo>
                              <a:pt x="60" y="61"/>
                              <a:pt x="60" y="62"/>
                              <a:pt x="60" y="62"/>
                            </a:cubicBezTo>
                            <a:cubicBezTo>
                              <a:pt x="60" y="62"/>
                              <a:pt x="59" y="62"/>
                              <a:pt x="59" y="62"/>
                            </a:cubicBezTo>
                            <a:cubicBezTo>
                              <a:pt x="58" y="62"/>
                              <a:pt x="58" y="62"/>
                              <a:pt x="58" y="62"/>
                            </a:cubicBezTo>
                            <a:cubicBezTo>
                              <a:pt x="57" y="62"/>
                              <a:pt x="57" y="62"/>
                              <a:pt x="56" y="62"/>
                            </a:cubicBezTo>
                            <a:cubicBezTo>
                              <a:pt x="56" y="62"/>
                              <a:pt x="56" y="62"/>
                              <a:pt x="55" y="62"/>
                            </a:cubicBezTo>
                            <a:cubicBezTo>
                              <a:pt x="55" y="62"/>
                              <a:pt x="54" y="62"/>
                              <a:pt x="54" y="62"/>
                            </a:cubicBezTo>
                            <a:cubicBezTo>
                              <a:pt x="53" y="63"/>
                              <a:pt x="53" y="63"/>
                              <a:pt x="53" y="63"/>
                            </a:cubicBezTo>
                            <a:cubicBezTo>
                              <a:pt x="53" y="64"/>
                              <a:pt x="53" y="64"/>
                              <a:pt x="54" y="64"/>
                            </a:cubicBezTo>
                            <a:cubicBezTo>
                              <a:pt x="54" y="64"/>
                              <a:pt x="55" y="65"/>
                              <a:pt x="55" y="65"/>
                            </a:cubicBezTo>
                            <a:cubicBezTo>
                              <a:pt x="56" y="65"/>
                              <a:pt x="56" y="64"/>
                              <a:pt x="57" y="64"/>
                            </a:cubicBezTo>
                            <a:cubicBezTo>
                              <a:pt x="57" y="64"/>
                              <a:pt x="57" y="64"/>
                              <a:pt x="58" y="64"/>
                            </a:cubicBezTo>
                            <a:cubicBezTo>
                              <a:pt x="58" y="64"/>
                              <a:pt x="58" y="64"/>
                              <a:pt x="59" y="64"/>
                            </a:cubicBezTo>
                            <a:cubicBezTo>
                              <a:pt x="59" y="64"/>
                              <a:pt x="60" y="65"/>
                              <a:pt x="60" y="65"/>
                            </a:cubicBezTo>
                            <a:cubicBezTo>
                              <a:pt x="61" y="65"/>
                              <a:pt x="61" y="65"/>
                              <a:pt x="61" y="66"/>
                            </a:cubicBezTo>
                            <a:cubicBezTo>
                              <a:pt x="61" y="66"/>
                              <a:pt x="61" y="66"/>
                              <a:pt x="62" y="66"/>
                            </a:cubicBezTo>
                            <a:cubicBezTo>
                              <a:pt x="62" y="66"/>
                              <a:pt x="62" y="66"/>
                              <a:pt x="62" y="67"/>
                            </a:cubicBezTo>
                            <a:cubicBezTo>
                              <a:pt x="63" y="67"/>
                              <a:pt x="63" y="67"/>
                              <a:pt x="64" y="68"/>
                            </a:cubicBezTo>
                            <a:cubicBezTo>
                              <a:pt x="64" y="68"/>
                              <a:pt x="64" y="68"/>
                              <a:pt x="65" y="68"/>
                            </a:cubicBezTo>
                            <a:cubicBezTo>
                              <a:pt x="65" y="68"/>
                              <a:pt x="65" y="68"/>
                              <a:pt x="65" y="68"/>
                            </a:cubicBezTo>
                            <a:cubicBezTo>
                              <a:pt x="66" y="68"/>
                              <a:pt x="66" y="69"/>
                              <a:pt x="67" y="69"/>
                            </a:cubicBezTo>
                            <a:cubicBezTo>
                              <a:pt x="67" y="69"/>
                              <a:pt x="68" y="69"/>
                              <a:pt x="69" y="69"/>
                            </a:cubicBezTo>
                            <a:cubicBezTo>
                              <a:pt x="70" y="69"/>
                              <a:pt x="70" y="70"/>
                              <a:pt x="71" y="70"/>
                            </a:cubicBezTo>
                            <a:cubicBezTo>
                              <a:pt x="71" y="70"/>
                              <a:pt x="71" y="70"/>
                              <a:pt x="72" y="70"/>
                            </a:cubicBezTo>
                            <a:cubicBezTo>
                              <a:pt x="72" y="69"/>
                              <a:pt x="72" y="69"/>
                              <a:pt x="71" y="69"/>
                            </a:cubicBezTo>
                            <a:cubicBezTo>
                              <a:pt x="71" y="69"/>
                              <a:pt x="71" y="69"/>
                              <a:pt x="70" y="68"/>
                            </a:cubicBezTo>
                            <a:cubicBezTo>
                              <a:pt x="70" y="68"/>
                              <a:pt x="69" y="68"/>
                              <a:pt x="69" y="67"/>
                            </a:cubicBezTo>
                            <a:cubicBezTo>
                              <a:pt x="68" y="67"/>
                              <a:pt x="68" y="67"/>
                              <a:pt x="68" y="66"/>
                            </a:cubicBezTo>
                            <a:cubicBezTo>
                              <a:pt x="67" y="66"/>
                              <a:pt x="67" y="66"/>
                              <a:pt x="67" y="66"/>
                            </a:cubicBezTo>
                            <a:cubicBezTo>
                              <a:pt x="67" y="66"/>
                              <a:pt x="67" y="66"/>
                              <a:pt x="68" y="66"/>
                            </a:cubicBezTo>
                            <a:cubicBezTo>
                              <a:pt x="68" y="66"/>
                              <a:pt x="68" y="66"/>
                              <a:pt x="69" y="66"/>
                            </a:cubicBezTo>
                            <a:cubicBezTo>
                              <a:pt x="69" y="66"/>
                              <a:pt x="70" y="67"/>
                              <a:pt x="70" y="67"/>
                            </a:cubicBezTo>
                            <a:cubicBezTo>
                              <a:pt x="71" y="67"/>
                              <a:pt x="71" y="67"/>
                              <a:pt x="72" y="68"/>
                            </a:cubicBezTo>
                            <a:cubicBezTo>
                              <a:pt x="72" y="68"/>
                              <a:pt x="73" y="69"/>
                              <a:pt x="73" y="69"/>
                            </a:cubicBezTo>
                            <a:cubicBezTo>
                              <a:pt x="74" y="69"/>
                              <a:pt x="73" y="68"/>
                              <a:pt x="74" y="68"/>
                            </a:cubicBezTo>
                            <a:cubicBezTo>
                              <a:pt x="74" y="67"/>
                              <a:pt x="73" y="67"/>
                              <a:pt x="73" y="67"/>
                            </a:cubicBezTo>
                            <a:cubicBezTo>
                              <a:pt x="73" y="66"/>
                              <a:pt x="74" y="67"/>
                              <a:pt x="74" y="66"/>
                            </a:cubicBezTo>
                            <a:cubicBezTo>
                              <a:pt x="74" y="66"/>
                              <a:pt x="74" y="65"/>
                              <a:pt x="74" y="65"/>
                            </a:cubicBezTo>
                            <a:cubicBezTo>
                              <a:pt x="74" y="64"/>
                              <a:pt x="73" y="64"/>
                              <a:pt x="72" y="64"/>
                            </a:cubicBezTo>
                            <a:cubicBezTo>
                              <a:pt x="71" y="64"/>
                              <a:pt x="71" y="64"/>
                              <a:pt x="71" y="63"/>
                            </a:cubicBezTo>
                            <a:cubicBezTo>
                              <a:pt x="70" y="62"/>
                              <a:pt x="70" y="62"/>
                              <a:pt x="69" y="62"/>
                            </a:cubicBezTo>
                            <a:cubicBezTo>
                              <a:pt x="69" y="62"/>
                              <a:pt x="69" y="62"/>
                              <a:pt x="69" y="61"/>
                            </a:cubicBezTo>
                            <a:cubicBezTo>
                              <a:pt x="69" y="61"/>
                              <a:pt x="70" y="61"/>
                              <a:pt x="70" y="61"/>
                            </a:cubicBezTo>
                            <a:cubicBezTo>
                              <a:pt x="70" y="61"/>
                              <a:pt x="69" y="60"/>
                              <a:pt x="69" y="60"/>
                            </a:cubicBezTo>
                            <a:cubicBezTo>
                              <a:pt x="68" y="60"/>
                              <a:pt x="68" y="60"/>
                              <a:pt x="69" y="60"/>
                            </a:cubicBezTo>
                            <a:cubicBezTo>
                              <a:pt x="69" y="60"/>
                              <a:pt x="69" y="60"/>
                              <a:pt x="70" y="60"/>
                            </a:cubicBezTo>
                            <a:cubicBezTo>
                              <a:pt x="70" y="60"/>
                              <a:pt x="70" y="60"/>
                              <a:pt x="71" y="60"/>
                            </a:cubicBezTo>
                            <a:cubicBezTo>
                              <a:pt x="71" y="60"/>
                              <a:pt x="72" y="61"/>
                              <a:pt x="72" y="61"/>
                            </a:cubicBezTo>
                            <a:cubicBezTo>
                              <a:pt x="72" y="62"/>
                              <a:pt x="73" y="62"/>
                              <a:pt x="74" y="63"/>
                            </a:cubicBezTo>
                            <a:cubicBezTo>
                              <a:pt x="74" y="63"/>
                              <a:pt x="75" y="63"/>
                              <a:pt x="75" y="63"/>
                            </a:cubicBezTo>
                            <a:cubicBezTo>
                              <a:pt x="76" y="63"/>
                              <a:pt x="75" y="62"/>
                              <a:pt x="75" y="61"/>
                            </a:cubicBezTo>
                            <a:cubicBezTo>
                              <a:pt x="76" y="61"/>
                              <a:pt x="76" y="61"/>
                              <a:pt x="76" y="62"/>
                            </a:cubicBezTo>
                            <a:cubicBezTo>
                              <a:pt x="77" y="62"/>
                              <a:pt x="77" y="61"/>
                              <a:pt x="77" y="61"/>
                            </a:cubicBezTo>
                            <a:cubicBezTo>
                              <a:pt x="77" y="61"/>
                              <a:pt x="77" y="60"/>
                              <a:pt x="77" y="60"/>
                            </a:cubicBezTo>
                            <a:cubicBezTo>
                              <a:pt x="77" y="60"/>
                              <a:pt x="78" y="60"/>
                              <a:pt x="78" y="60"/>
                            </a:cubicBezTo>
                            <a:cubicBezTo>
                              <a:pt x="78" y="60"/>
                              <a:pt x="78" y="60"/>
                              <a:pt x="78" y="59"/>
                            </a:cubicBezTo>
                            <a:cubicBezTo>
                              <a:pt x="78" y="59"/>
                              <a:pt x="78" y="59"/>
                              <a:pt x="78" y="58"/>
                            </a:cubicBezTo>
                            <a:cubicBezTo>
                              <a:pt x="77" y="58"/>
                              <a:pt x="77" y="58"/>
                              <a:pt x="76" y="58"/>
                            </a:cubicBezTo>
                            <a:cubicBezTo>
                              <a:pt x="76" y="58"/>
                              <a:pt x="76" y="58"/>
                              <a:pt x="75" y="58"/>
                            </a:cubicBezTo>
                            <a:cubicBezTo>
                              <a:pt x="75" y="58"/>
                              <a:pt x="75" y="58"/>
                              <a:pt x="75" y="57"/>
                            </a:cubicBezTo>
                            <a:cubicBezTo>
                              <a:pt x="75" y="57"/>
                              <a:pt x="74" y="57"/>
                              <a:pt x="74" y="57"/>
                            </a:cubicBezTo>
                            <a:cubicBezTo>
                              <a:pt x="73" y="57"/>
                              <a:pt x="73" y="56"/>
                              <a:pt x="72" y="56"/>
                            </a:cubicBezTo>
                            <a:cubicBezTo>
                              <a:pt x="72" y="56"/>
                              <a:pt x="72" y="56"/>
                              <a:pt x="72" y="56"/>
                            </a:cubicBezTo>
                            <a:cubicBezTo>
                              <a:pt x="71" y="57"/>
                              <a:pt x="71" y="56"/>
                              <a:pt x="71" y="56"/>
                            </a:cubicBezTo>
                            <a:cubicBezTo>
                              <a:pt x="71" y="56"/>
                              <a:pt x="71" y="55"/>
                              <a:pt x="70" y="55"/>
                            </a:cubicBezTo>
                            <a:cubicBezTo>
                              <a:pt x="70" y="55"/>
                              <a:pt x="69" y="55"/>
                              <a:pt x="69" y="55"/>
                            </a:cubicBezTo>
                            <a:cubicBezTo>
                              <a:pt x="69" y="55"/>
                              <a:pt x="69" y="54"/>
                              <a:pt x="69" y="54"/>
                            </a:cubicBezTo>
                            <a:cubicBezTo>
                              <a:pt x="69" y="54"/>
                              <a:pt x="70" y="54"/>
                              <a:pt x="70" y="54"/>
                            </a:cubicBezTo>
                            <a:cubicBezTo>
                              <a:pt x="70" y="54"/>
                              <a:pt x="70" y="54"/>
                              <a:pt x="70" y="54"/>
                            </a:cubicBezTo>
                            <a:cubicBezTo>
                              <a:pt x="70" y="54"/>
                              <a:pt x="70" y="53"/>
                              <a:pt x="70" y="53"/>
                            </a:cubicBezTo>
                            <a:cubicBezTo>
                              <a:pt x="69" y="53"/>
                              <a:pt x="68" y="53"/>
                              <a:pt x="68" y="53"/>
                            </a:cubicBezTo>
                            <a:cubicBezTo>
                              <a:pt x="69" y="53"/>
                              <a:pt x="69" y="53"/>
                              <a:pt x="69" y="53"/>
                            </a:cubicBezTo>
                            <a:cubicBezTo>
                              <a:pt x="69" y="53"/>
                              <a:pt x="70" y="53"/>
                              <a:pt x="70" y="52"/>
                            </a:cubicBezTo>
                            <a:cubicBezTo>
                              <a:pt x="70" y="52"/>
                              <a:pt x="69" y="52"/>
                              <a:pt x="69" y="52"/>
                            </a:cubicBezTo>
                            <a:cubicBezTo>
                              <a:pt x="69" y="52"/>
                              <a:pt x="69" y="51"/>
                              <a:pt x="68" y="51"/>
                            </a:cubicBezTo>
                            <a:cubicBezTo>
                              <a:pt x="68" y="52"/>
                              <a:pt x="68" y="52"/>
                              <a:pt x="67" y="52"/>
                            </a:cubicBezTo>
                            <a:cubicBezTo>
                              <a:pt x="67" y="52"/>
                              <a:pt x="67" y="52"/>
                              <a:pt x="67" y="51"/>
                            </a:cubicBezTo>
                            <a:cubicBezTo>
                              <a:pt x="68" y="51"/>
                              <a:pt x="68" y="51"/>
                              <a:pt x="68" y="51"/>
                            </a:cubicBezTo>
                            <a:cubicBezTo>
                              <a:pt x="68" y="51"/>
                              <a:pt x="67" y="51"/>
                              <a:pt x="67" y="51"/>
                            </a:cubicBezTo>
                            <a:cubicBezTo>
                              <a:pt x="67" y="50"/>
                              <a:pt x="66" y="50"/>
                              <a:pt x="65" y="50"/>
                            </a:cubicBezTo>
                            <a:cubicBezTo>
                              <a:pt x="65" y="50"/>
                              <a:pt x="65" y="50"/>
                              <a:pt x="64" y="50"/>
                            </a:cubicBezTo>
                            <a:cubicBezTo>
                              <a:pt x="64" y="50"/>
                              <a:pt x="64" y="50"/>
                              <a:pt x="63" y="49"/>
                            </a:cubicBezTo>
                            <a:cubicBezTo>
                              <a:pt x="63" y="49"/>
                              <a:pt x="62" y="49"/>
                              <a:pt x="62" y="49"/>
                            </a:cubicBezTo>
                            <a:cubicBezTo>
                              <a:pt x="61" y="48"/>
                              <a:pt x="60" y="49"/>
                              <a:pt x="60" y="49"/>
                            </a:cubicBezTo>
                            <a:cubicBezTo>
                              <a:pt x="60" y="49"/>
                              <a:pt x="60" y="49"/>
                              <a:pt x="60" y="48"/>
                            </a:cubicBezTo>
                            <a:cubicBezTo>
                              <a:pt x="63" y="45"/>
                              <a:pt x="67" y="42"/>
                              <a:pt x="71" y="39"/>
                            </a:cubicBezTo>
                            <a:cubicBezTo>
                              <a:pt x="72" y="39"/>
                              <a:pt x="74" y="39"/>
                              <a:pt x="74" y="39"/>
                            </a:cubicBezTo>
                            <a:cubicBezTo>
                              <a:pt x="74" y="39"/>
                              <a:pt x="75" y="39"/>
                              <a:pt x="75" y="39"/>
                            </a:cubicBezTo>
                            <a:cubicBezTo>
                              <a:pt x="76" y="39"/>
                              <a:pt x="78" y="39"/>
                              <a:pt x="78" y="39"/>
                            </a:cubicBezTo>
                            <a:cubicBezTo>
                              <a:pt x="79" y="39"/>
                              <a:pt x="81" y="39"/>
                              <a:pt x="82" y="39"/>
                            </a:cubicBezTo>
                            <a:cubicBezTo>
                              <a:pt x="83" y="40"/>
                              <a:pt x="83" y="41"/>
                              <a:pt x="83" y="41"/>
                            </a:cubicBezTo>
                            <a:cubicBezTo>
                              <a:pt x="84" y="41"/>
                              <a:pt x="85" y="42"/>
                              <a:pt x="86" y="43"/>
                            </a:cubicBezTo>
                            <a:cubicBezTo>
                              <a:pt x="86" y="43"/>
                              <a:pt x="86" y="43"/>
                              <a:pt x="86" y="44"/>
                            </a:cubicBezTo>
                            <a:cubicBezTo>
                              <a:pt x="86" y="44"/>
                              <a:pt x="86" y="45"/>
                              <a:pt x="86" y="45"/>
                            </a:cubicBezTo>
                            <a:cubicBezTo>
                              <a:pt x="87" y="45"/>
                              <a:pt x="87" y="46"/>
                              <a:pt x="87" y="46"/>
                            </a:cubicBezTo>
                            <a:cubicBezTo>
                              <a:pt x="87" y="47"/>
                              <a:pt x="87" y="48"/>
                              <a:pt x="87" y="48"/>
                            </a:cubicBezTo>
                            <a:cubicBezTo>
                              <a:pt x="88" y="49"/>
                              <a:pt x="88" y="49"/>
                              <a:pt x="88" y="49"/>
                            </a:cubicBezTo>
                            <a:cubicBezTo>
                              <a:pt x="89" y="49"/>
                              <a:pt x="89" y="49"/>
                              <a:pt x="89" y="49"/>
                            </a:cubicBezTo>
                            <a:cubicBezTo>
                              <a:pt x="90" y="49"/>
                              <a:pt x="90" y="49"/>
                              <a:pt x="91" y="49"/>
                            </a:cubicBezTo>
                            <a:cubicBezTo>
                              <a:pt x="91" y="49"/>
                              <a:pt x="91" y="49"/>
                              <a:pt x="91" y="50"/>
                            </a:cubicBezTo>
                            <a:cubicBezTo>
                              <a:pt x="91" y="50"/>
                              <a:pt x="91" y="50"/>
                              <a:pt x="92" y="50"/>
                            </a:cubicBezTo>
                            <a:cubicBezTo>
                              <a:pt x="92" y="50"/>
                              <a:pt x="92" y="50"/>
                              <a:pt x="93" y="50"/>
                            </a:cubicBezTo>
                            <a:cubicBezTo>
                              <a:pt x="93" y="51"/>
                              <a:pt x="93" y="51"/>
                              <a:pt x="94" y="51"/>
                            </a:cubicBezTo>
                            <a:cubicBezTo>
                              <a:pt x="94" y="50"/>
                              <a:pt x="94" y="51"/>
                              <a:pt x="94" y="51"/>
                            </a:cubicBezTo>
                            <a:cubicBezTo>
                              <a:pt x="94" y="51"/>
                              <a:pt x="94" y="51"/>
                              <a:pt x="94" y="51"/>
                            </a:cubicBezTo>
                            <a:cubicBezTo>
                              <a:pt x="93" y="51"/>
                              <a:pt x="93" y="51"/>
                              <a:pt x="92" y="50"/>
                            </a:cubicBezTo>
                            <a:cubicBezTo>
                              <a:pt x="92" y="50"/>
                              <a:pt x="91" y="50"/>
                              <a:pt x="91" y="50"/>
                            </a:cubicBezTo>
                            <a:cubicBezTo>
                              <a:pt x="91" y="50"/>
                              <a:pt x="90" y="50"/>
                              <a:pt x="90" y="50"/>
                            </a:cubicBezTo>
                            <a:cubicBezTo>
                              <a:pt x="90" y="50"/>
                              <a:pt x="89" y="50"/>
                              <a:pt x="89" y="51"/>
                            </a:cubicBezTo>
                            <a:cubicBezTo>
                              <a:pt x="89" y="51"/>
                              <a:pt x="88" y="51"/>
                              <a:pt x="88" y="51"/>
                            </a:cubicBezTo>
                            <a:cubicBezTo>
                              <a:pt x="88" y="51"/>
                              <a:pt x="88" y="51"/>
                              <a:pt x="88" y="51"/>
                            </a:cubicBezTo>
                            <a:cubicBezTo>
                              <a:pt x="88" y="52"/>
                              <a:pt x="88" y="52"/>
                              <a:pt x="88" y="52"/>
                            </a:cubicBezTo>
                            <a:cubicBezTo>
                              <a:pt x="88" y="52"/>
                              <a:pt x="87" y="53"/>
                              <a:pt x="87" y="53"/>
                            </a:cubicBezTo>
                            <a:cubicBezTo>
                              <a:pt x="88" y="54"/>
                              <a:pt x="88" y="54"/>
                              <a:pt x="88" y="54"/>
                            </a:cubicBezTo>
                            <a:cubicBezTo>
                              <a:pt x="89" y="54"/>
                              <a:pt x="89" y="54"/>
                              <a:pt x="89" y="54"/>
                            </a:cubicBezTo>
                            <a:cubicBezTo>
                              <a:pt x="89" y="54"/>
                              <a:pt x="89" y="54"/>
                              <a:pt x="89" y="54"/>
                            </a:cubicBezTo>
                            <a:cubicBezTo>
                              <a:pt x="89" y="54"/>
                              <a:pt x="89" y="54"/>
                              <a:pt x="89" y="54"/>
                            </a:cubicBezTo>
                            <a:cubicBezTo>
                              <a:pt x="90" y="55"/>
                              <a:pt x="91" y="55"/>
                              <a:pt x="91" y="55"/>
                            </a:cubicBezTo>
                            <a:cubicBezTo>
                              <a:pt x="92" y="55"/>
                              <a:pt x="93" y="54"/>
                              <a:pt x="93" y="54"/>
                            </a:cubicBezTo>
                            <a:cubicBezTo>
                              <a:pt x="93" y="54"/>
                              <a:pt x="94" y="54"/>
                              <a:pt x="94" y="53"/>
                            </a:cubicBezTo>
                            <a:cubicBezTo>
                              <a:pt x="94" y="53"/>
                              <a:pt x="94" y="53"/>
                              <a:pt x="94" y="53"/>
                            </a:cubicBezTo>
                            <a:cubicBezTo>
                              <a:pt x="94" y="53"/>
                              <a:pt x="94" y="53"/>
                              <a:pt x="94" y="53"/>
                            </a:cubicBezTo>
                            <a:cubicBezTo>
                              <a:pt x="94" y="53"/>
                              <a:pt x="94" y="53"/>
                              <a:pt x="94" y="53"/>
                            </a:cubicBezTo>
                            <a:cubicBezTo>
                              <a:pt x="95" y="53"/>
                              <a:pt x="95" y="53"/>
                              <a:pt x="95" y="52"/>
                            </a:cubicBezTo>
                            <a:cubicBezTo>
                              <a:pt x="95" y="52"/>
                              <a:pt x="95" y="53"/>
                              <a:pt x="95" y="53"/>
                            </a:cubicBezTo>
                            <a:cubicBezTo>
                              <a:pt x="95" y="54"/>
                              <a:pt x="94" y="54"/>
                              <a:pt x="94" y="55"/>
                            </a:cubicBezTo>
                            <a:cubicBezTo>
                              <a:pt x="94" y="55"/>
                              <a:pt x="94" y="55"/>
                              <a:pt x="93" y="55"/>
                            </a:cubicBezTo>
                            <a:cubicBezTo>
                              <a:pt x="93" y="55"/>
                              <a:pt x="92" y="55"/>
                              <a:pt x="92" y="55"/>
                            </a:cubicBezTo>
                            <a:cubicBezTo>
                              <a:pt x="91" y="55"/>
                              <a:pt x="91" y="55"/>
                              <a:pt x="91" y="56"/>
                            </a:cubicBezTo>
                            <a:cubicBezTo>
                              <a:pt x="90" y="56"/>
                              <a:pt x="90" y="57"/>
                              <a:pt x="90" y="57"/>
                            </a:cubicBezTo>
                            <a:cubicBezTo>
                              <a:pt x="90" y="57"/>
                              <a:pt x="90" y="58"/>
                              <a:pt x="90" y="59"/>
                            </a:cubicBezTo>
                            <a:cubicBezTo>
                              <a:pt x="90" y="59"/>
                              <a:pt x="91" y="59"/>
                              <a:pt x="91" y="59"/>
                            </a:cubicBezTo>
                            <a:cubicBezTo>
                              <a:pt x="91" y="59"/>
                              <a:pt x="90" y="60"/>
                              <a:pt x="90" y="60"/>
                            </a:cubicBezTo>
                            <a:cubicBezTo>
                              <a:pt x="90" y="60"/>
                              <a:pt x="91" y="61"/>
                              <a:pt x="91" y="61"/>
                            </a:cubicBezTo>
                            <a:cubicBezTo>
                              <a:pt x="91" y="62"/>
                              <a:pt x="92" y="62"/>
                              <a:pt x="92" y="62"/>
                            </a:cubicBezTo>
                            <a:cubicBezTo>
                              <a:pt x="92" y="62"/>
                              <a:pt x="93" y="63"/>
                              <a:pt x="93" y="64"/>
                            </a:cubicBezTo>
                            <a:cubicBezTo>
                              <a:pt x="93" y="65"/>
                              <a:pt x="93" y="65"/>
                              <a:pt x="93" y="65"/>
                            </a:cubicBezTo>
                            <a:cubicBezTo>
                              <a:pt x="93" y="65"/>
                              <a:pt x="94" y="65"/>
                              <a:pt x="94" y="66"/>
                            </a:cubicBezTo>
                            <a:cubicBezTo>
                              <a:pt x="94" y="66"/>
                              <a:pt x="95" y="67"/>
                              <a:pt x="95" y="68"/>
                            </a:cubicBezTo>
                            <a:cubicBezTo>
                              <a:pt x="96" y="68"/>
                              <a:pt x="96" y="68"/>
                              <a:pt x="96" y="69"/>
                            </a:cubicBezTo>
                            <a:cubicBezTo>
                              <a:pt x="96" y="69"/>
                              <a:pt x="98" y="71"/>
                              <a:pt x="98" y="71"/>
                            </a:cubicBezTo>
                            <a:cubicBezTo>
                              <a:pt x="98" y="71"/>
                              <a:pt x="99" y="72"/>
                              <a:pt x="99" y="72"/>
                            </a:cubicBezTo>
                            <a:cubicBezTo>
                              <a:pt x="99" y="73"/>
                              <a:pt x="100" y="72"/>
                              <a:pt x="100" y="72"/>
                            </a:cubicBezTo>
                            <a:cubicBezTo>
                              <a:pt x="101" y="72"/>
                              <a:pt x="102" y="73"/>
                              <a:pt x="102" y="73"/>
                            </a:cubicBezTo>
                            <a:cubicBezTo>
                              <a:pt x="102" y="73"/>
                              <a:pt x="103" y="73"/>
                              <a:pt x="103" y="73"/>
                            </a:cubicBezTo>
                            <a:cubicBezTo>
                              <a:pt x="103" y="74"/>
                              <a:pt x="104" y="73"/>
                              <a:pt x="104" y="74"/>
                            </a:cubicBezTo>
                            <a:cubicBezTo>
                              <a:pt x="105" y="74"/>
                              <a:pt x="105" y="74"/>
                              <a:pt x="106" y="74"/>
                            </a:cubicBezTo>
                            <a:cubicBezTo>
                              <a:pt x="106" y="74"/>
                              <a:pt x="106" y="74"/>
                              <a:pt x="106" y="74"/>
                            </a:cubicBezTo>
                            <a:cubicBezTo>
                              <a:pt x="107" y="73"/>
                              <a:pt x="107" y="72"/>
                              <a:pt x="107" y="72"/>
                            </a:cubicBezTo>
                            <a:cubicBezTo>
                              <a:pt x="107" y="72"/>
                              <a:pt x="107" y="71"/>
                              <a:pt x="108" y="70"/>
                            </a:cubicBezTo>
                            <a:cubicBezTo>
                              <a:pt x="108" y="69"/>
                              <a:pt x="108" y="69"/>
                              <a:pt x="108" y="68"/>
                            </a:cubicBezTo>
                            <a:cubicBezTo>
                              <a:pt x="108" y="68"/>
                              <a:pt x="109" y="68"/>
                              <a:pt x="109" y="67"/>
                            </a:cubicBezTo>
                            <a:cubicBezTo>
                              <a:pt x="109" y="67"/>
                              <a:pt x="110" y="66"/>
                              <a:pt x="110" y="66"/>
                            </a:cubicBezTo>
                            <a:cubicBezTo>
                              <a:pt x="111" y="65"/>
                              <a:pt x="111" y="65"/>
                              <a:pt x="111" y="64"/>
                            </a:cubicBezTo>
                            <a:cubicBezTo>
                              <a:pt x="111" y="63"/>
                              <a:pt x="111" y="63"/>
                              <a:pt x="111" y="63"/>
                            </a:cubicBezTo>
                            <a:cubicBezTo>
                              <a:pt x="111" y="62"/>
                              <a:pt x="113" y="62"/>
                              <a:pt x="114" y="62"/>
                            </a:cubicBezTo>
                            <a:cubicBezTo>
                              <a:pt x="115" y="62"/>
                              <a:pt x="115" y="62"/>
                              <a:pt x="116" y="62"/>
                            </a:cubicBezTo>
                            <a:cubicBezTo>
                              <a:pt x="116" y="61"/>
                              <a:pt x="117" y="61"/>
                              <a:pt x="118" y="60"/>
                            </a:cubicBezTo>
                            <a:cubicBezTo>
                              <a:pt x="118" y="60"/>
                              <a:pt x="120" y="60"/>
                              <a:pt x="120" y="59"/>
                            </a:cubicBezTo>
                            <a:cubicBezTo>
                              <a:pt x="120" y="59"/>
                              <a:pt x="121" y="58"/>
                              <a:pt x="122" y="58"/>
                            </a:cubicBezTo>
                            <a:cubicBezTo>
                              <a:pt x="122" y="57"/>
                              <a:pt x="123" y="57"/>
                              <a:pt x="123" y="57"/>
                            </a:cubicBezTo>
                            <a:cubicBezTo>
                              <a:pt x="124" y="56"/>
                              <a:pt x="123" y="56"/>
                              <a:pt x="123" y="56"/>
                            </a:cubicBezTo>
                            <a:cubicBezTo>
                              <a:pt x="123" y="56"/>
                              <a:pt x="124" y="56"/>
                              <a:pt x="125" y="56"/>
                            </a:cubicBezTo>
                            <a:cubicBezTo>
                              <a:pt x="126" y="57"/>
                              <a:pt x="128" y="56"/>
                              <a:pt x="129" y="56"/>
                            </a:cubicBezTo>
                            <a:cubicBezTo>
                              <a:pt x="129" y="56"/>
                              <a:pt x="134" y="54"/>
                              <a:pt x="135" y="54"/>
                            </a:cubicBezTo>
                            <a:cubicBezTo>
                              <a:pt x="136" y="53"/>
                              <a:pt x="138" y="52"/>
                              <a:pt x="138" y="52"/>
                            </a:cubicBezTo>
                            <a:cubicBezTo>
                              <a:pt x="138" y="52"/>
                              <a:pt x="139" y="52"/>
                              <a:pt x="139" y="52"/>
                            </a:cubicBezTo>
                            <a:cubicBezTo>
                              <a:pt x="139" y="52"/>
                              <a:pt x="138" y="52"/>
                              <a:pt x="137" y="52"/>
                            </a:cubicBezTo>
                            <a:cubicBezTo>
                              <a:pt x="137" y="52"/>
                              <a:pt x="136" y="52"/>
                              <a:pt x="135" y="52"/>
                            </a:cubicBezTo>
                            <a:cubicBezTo>
                              <a:pt x="134" y="51"/>
                              <a:pt x="134" y="51"/>
                              <a:pt x="134" y="51"/>
                            </a:cubicBezTo>
                            <a:cubicBezTo>
                              <a:pt x="133" y="51"/>
                              <a:pt x="132" y="52"/>
                              <a:pt x="132" y="51"/>
                            </a:cubicBezTo>
                            <a:cubicBezTo>
                              <a:pt x="132" y="51"/>
                              <a:pt x="133" y="51"/>
                              <a:pt x="133" y="51"/>
                            </a:cubicBezTo>
                            <a:cubicBezTo>
                              <a:pt x="134" y="51"/>
                              <a:pt x="134" y="50"/>
                              <a:pt x="133" y="50"/>
                            </a:cubicBezTo>
                            <a:cubicBezTo>
                              <a:pt x="133" y="50"/>
                              <a:pt x="134" y="49"/>
                              <a:pt x="134" y="49"/>
                            </a:cubicBezTo>
                            <a:cubicBezTo>
                              <a:pt x="135" y="50"/>
                              <a:pt x="135" y="50"/>
                              <a:pt x="135" y="50"/>
                            </a:cubicBezTo>
                            <a:cubicBezTo>
                              <a:pt x="135" y="50"/>
                              <a:pt x="136" y="51"/>
                              <a:pt x="136" y="51"/>
                            </a:cubicBezTo>
                            <a:cubicBezTo>
                              <a:pt x="137" y="51"/>
                              <a:pt x="138" y="51"/>
                              <a:pt x="138" y="51"/>
                            </a:cubicBezTo>
                            <a:cubicBezTo>
                              <a:pt x="139" y="51"/>
                              <a:pt x="139" y="51"/>
                              <a:pt x="140" y="51"/>
                            </a:cubicBezTo>
                            <a:cubicBezTo>
                              <a:pt x="140" y="51"/>
                              <a:pt x="140" y="51"/>
                              <a:pt x="139" y="50"/>
                            </a:cubicBezTo>
                            <a:cubicBezTo>
                              <a:pt x="139" y="50"/>
                              <a:pt x="139" y="49"/>
                              <a:pt x="139" y="49"/>
                            </a:cubicBezTo>
                            <a:cubicBezTo>
                              <a:pt x="139" y="48"/>
                              <a:pt x="139" y="48"/>
                              <a:pt x="138" y="48"/>
                            </a:cubicBezTo>
                            <a:cubicBezTo>
                              <a:pt x="138" y="48"/>
                              <a:pt x="137" y="48"/>
                              <a:pt x="136" y="48"/>
                            </a:cubicBezTo>
                            <a:cubicBezTo>
                              <a:pt x="136" y="47"/>
                              <a:pt x="136" y="47"/>
                              <a:pt x="135" y="47"/>
                            </a:cubicBezTo>
                            <a:cubicBezTo>
                              <a:pt x="135" y="47"/>
                              <a:pt x="135" y="46"/>
                              <a:pt x="134" y="46"/>
                            </a:cubicBezTo>
                            <a:cubicBezTo>
                              <a:pt x="134" y="46"/>
                              <a:pt x="135" y="46"/>
                              <a:pt x="135" y="46"/>
                            </a:cubicBezTo>
                            <a:cubicBezTo>
                              <a:pt x="135" y="46"/>
                              <a:pt x="135" y="46"/>
                              <a:pt x="135" y="47"/>
                            </a:cubicBezTo>
                            <a:cubicBezTo>
                              <a:pt x="135" y="47"/>
                              <a:pt x="136" y="47"/>
                              <a:pt x="136" y="47"/>
                            </a:cubicBezTo>
                            <a:cubicBezTo>
                              <a:pt x="137" y="47"/>
                              <a:pt x="138" y="47"/>
                              <a:pt x="138" y="48"/>
                            </a:cubicBezTo>
                            <a:cubicBezTo>
                              <a:pt x="139" y="48"/>
                              <a:pt x="139" y="47"/>
                              <a:pt x="139" y="47"/>
                            </a:cubicBezTo>
                            <a:cubicBezTo>
                              <a:pt x="139" y="47"/>
                              <a:pt x="139" y="46"/>
                              <a:pt x="139" y="46"/>
                            </a:cubicBezTo>
                            <a:cubicBezTo>
                              <a:pt x="139" y="46"/>
                              <a:pt x="137" y="45"/>
                              <a:pt x="137" y="45"/>
                            </a:cubicBezTo>
                            <a:cubicBezTo>
                              <a:pt x="136" y="45"/>
                              <a:pt x="136" y="45"/>
                              <a:pt x="135" y="45"/>
                            </a:cubicBezTo>
                            <a:cubicBezTo>
                              <a:pt x="135" y="44"/>
                              <a:pt x="135" y="44"/>
                              <a:pt x="135" y="44"/>
                            </a:cubicBezTo>
                            <a:cubicBezTo>
                              <a:pt x="135" y="44"/>
                              <a:pt x="136" y="44"/>
                              <a:pt x="136" y="45"/>
                            </a:cubicBezTo>
                            <a:cubicBezTo>
                              <a:pt x="137" y="45"/>
                              <a:pt x="137" y="45"/>
                              <a:pt x="137" y="45"/>
                            </a:cubicBezTo>
                            <a:cubicBezTo>
                              <a:pt x="138" y="45"/>
                              <a:pt x="138" y="45"/>
                              <a:pt x="138" y="46"/>
                            </a:cubicBezTo>
                            <a:cubicBezTo>
                              <a:pt x="139" y="46"/>
                              <a:pt x="139" y="45"/>
                              <a:pt x="139" y="45"/>
                            </a:cubicBezTo>
                            <a:cubicBezTo>
                              <a:pt x="140" y="45"/>
                              <a:pt x="141" y="45"/>
                              <a:pt x="141" y="45"/>
                            </a:cubicBezTo>
                            <a:cubicBezTo>
                              <a:pt x="141" y="45"/>
                              <a:pt x="141" y="45"/>
                              <a:pt x="141" y="44"/>
                            </a:cubicBezTo>
                            <a:cubicBezTo>
                              <a:pt x="141" y="44"/>
                              <a:pt x="140" y="43"/>
                              <a:pt x="140" y="43"/>
                            </a:cubicBezTo>
                            <a:cubicBezTo>
                              <a:pt x="141" y="43"/>
                              <a:pt x="141" y="43"/>
                              <a:pt x="141" y="43"/>
                            </a:cubicBezTo>
                            <a:cubicBezTo>
                              <a:pt x="141" y="42"/>
                              <a:pt x="141" y="43"/>
                              <a:pt x="142" y="43"/>
                            </a:cubicBezTo>
                            <a:cubicBezTo>
                              <a:pt x="142" y="43"/>
                              <a:pt x="143" y="43"/>
                              <a:pt x="143" y="43"/>
                            </a:cubicBezTo>
                            <a:cubicBezTo>
                              <a:pt x="144" y="42"/>
                              <a:pt x="144" y="42"/>
                              <a:pt x="144" y="42"/>
                            </a:cubicBezTo>
                            <a:cubicBezTo>
                              <a:pt x="144" y="42"/>
                              <a:pt x="144" y="42"/>
                              <a:pt x="144" y="42"/>
                            </a:cubicBezTo>
                            <a:cubicBezTo>
                              <a:pt x="143" y="42"/>
                              <a:pt x="143" y="42"/>
                              <a:pt x="142" y="42"/>
                            </a:cubicBezTo>
                            <a:cubicBezTo>
                              <a:pt x="142" y="41"/>
                              <a:pt x="141" y="41"/>
                              <a:pt x="141" y="41"/>
                            </a:cubicBezTo>
                            <a:cubicBezTo>
                              <a:pt x="141" y="41"/>
                              <a:pt x="141" y="41"/>
                              <a:pt x="142" y="41"/>
                            </a:cubicBezTo>
                            <a:cubicBezTo>
                              <a:pt x="142" y="41"/>
                              <a:pt x="143" y="41"/>
                              <a:pt x="143" y="41"/>
                            </a:cubicBezTo>
                            <a:cubicBezTo>
                              <a:pt x="143" y="41"/>
                              <a:pt x="143" y="41"/>
                              <a:pt x="143" y="40"/>
                            </a:cubicBezTo>
                            <a:cubicBezTo>
                              <a:pt x="143" y="39"/>
                              <a:pt x="142" y="40"/>
                              <a:pt x="142" y="39"/>
                            </a:cubicBezTo>
                            <a:cubicBezTo>
                              <a:pt x="142" y="38"/>
                              <a:pt x="142" y="39"/>
                              <a:pt x="142" y="38"/>
                            </a:cubicBezTo>
                            <a:cubicBezTo>
                              <a:pt x="142" y="38"/>
                              <a:pt x="142" y="38"/>
                              <a:pt x="141" y="38"/>
                            </a:cubicBezTo>
                            <a:cubicBezTo>
                              <a:pt x="141" y="38"/>
                              <a:pt x="140" y="38"/>
                              <a:pt x="140" y="38"/>
                            </a:cubicBezTo>
                            <a:cubicBezTo>
                              <a:pt x="140" y="38"/>
                              <a:pt x="141" y="38"/>
                              <a:pt x="141" y="37"/>
                            </a:cubicBezTo>
                            <a:cubicBezTo>
                              <a:pt x="142" y="37"/>
                              <a:pt x="142" y="37"/>
                              <a:pt x="142" y="37"/>
                            </a:cubicBezTo>
                            <a:cubicBezTo>
                              <a:pt x="142" y="38"/>
                              <a:pt x="142" y="38"/>
                              <a:pt x="143" y="38"/>
                            </a:cubicBezTo>
                            <a:cubicBezTo>
                              <a:pt x="143" y="38"/>
                              <a:pt x="143" y="38"/>
                              <a:pt x="143" y="38"/>
                            </a:cubicBezTo>
                            <a:cubicBezTo>
                              <a:pt x="143" y="38"/>
                              <a:pt x="144" y="39"/>
                              <a:pt x="144" y="39"/>
                            </a:cubicBezTo>
                            <a:cubicBezTo>
                              <a:pt x="144" y="39"/>
                              <a:pt x="144" y="39"/>
                              <a:pt x="144" y="39"/>
                            </a:cubicBezTo>
                            <a:cubicBezTo>
                              <a:pt x="145" y="39"/>
                              <a:pt x="144" y="38"/>
                              <a:pt x="144" y="38"/>
                            </a:cubicBezTo>
                            <a:cubicBezTo>
                              <a:pt x="144" y="38"/>
                              <a:pt x="144" y="38"/>
                              <a:pt x="145" y="37"/>
                            </a:cubicBezTo>
                            <a:cubicBezTo>
                              <a:pt x="145" y="37"/>
                              <a:pt x="144" y="37"/>
                              <a:pt x="144" y="36"/>
                            </a:cubicBezTo>
                            <a:cubicBezTo>
                              <a:pt x="144" y="36"/>
                              <a:pt x="144" y="36"/>
                              <a:pt x="143" y="37"/>
                            </a:cubicBezTo>
                            <a:cubicBezTo>
                              <a:pt x="143" y="37"/>
                              <a:pt x="142" y="36"/>
                              <a:pt x="142" y="36"/>
                            </a:cubicBezTo>
                            <a:cubicBezTo>
                              <a:pt x="142" y="36"/>
                              <a:pt x="143" y="36"/>
                              <a:pt x="143" y="36"/>
                            </a:cubicBezTo>
                            <a:cubicBezTo>
                              <a:pt x="143" y="36"/>
                              <a:pt x="144" y="36"/>
                              <a:pt x="143" y="35"/>
                            </a:cubicBezTo>
                            <a:cubicBezTo>
                              <a:pt x="143" y="35"/>
                              <a:pt x="143" y="35"/>
                              <a:pt x="143" y="35"/>
                            </a:cubicBezTo>
                            <a:cubicBezTo>
                              <a:pt x="143" y="35"/>
                              <a:pt x="142" y="34"/>
                              <a:pt x="142" y="34"/>
                            </a:cubicBezTo>
                            <a:cubicBezTo>
                              <a:pt x="142" y="34"/>
                              <a:pt x="141" y="34"/>
                              <a:pt x="141" y="34"/>
                            </a:cubicBezTo>
                            <a:cubicBezTo>
                              <a:pt x="141" y="35"/>
                              <a:pt x="140" y="35"/>
                              <a:pt x="140" y="34"/>
                            </a:cubicBezTo>
                            <a:cubicBezTo>
                              <a:pt x="140" y="34"/>
                              <a:pt x="141" y="33"/>
                              <a:pt x="141" y="33"/>
                            </a:cubicBezTo>
                            <a:cubicBezTo>
                              <a:pt x="141" y="33"/>
                              <a:pt x="142" y="33"/>
                              <a:pt x="142" y="33"/>
                            </a:cubicBezTo>
                            <a:cubicBezTo>
                              <a:pt x="142" y="33"/>
                              <a:pt x="143" y="33"/>
                              <a:pt x="143" y="33"/>
                            </a:cubicBezTo>
                            <a:cubicBezTo>
                              <a:pt x="143" y="33"/>
                              <a:pt x="143" y="32"/>
                              <a:pt x="143" y="32"/>
                            </a:cubicBezTo>
                            <a:cubicBezTo>
                              <a:pt x="143" y="32"/>
                              <a:pt x="143" y="32"/>
                              <a:pt x="143" y="31"/>
                            </a:cubicBezTo>
                            <a:cubicBezTo>
                              <a:pt x="143" y="31"/>
                              <a:pt x="144" y="31"/>
                              <a:pt x="144" y="31"/>
                            </a:cubicBezTo>
                            <a:cubicBezTo>
                              <a:pt x="145" y="31"/>
                              <a:pt x="145" y="31"/>
                              <a:pt x="145" y="31"/>
                            </a:cubicBezTo>
                            <a:cubicBezTo>
                              <a:pt x="146" y="31"/>
                              <a:pt x="146" y="31"/>
                              <a:pt x="146" y="31"/>
                            </a:cubicBezTo>
                            <a:cubicBezTo>
                              <a:pt x="146" y="31"/>
                              <a:pt x="145" y="30"/>
                              <a:pt x="145" y="30"/>
                            </a:cubicBezTo>
                            <a:cubicBezTo>
                              <a:pt x="145" y="30"/>
                              <a:pt x="146" y="30"/>
                              <a:pt x="146" y="30"/>
                            </a:cubicBezTo>
                            <a:cubicBezTo>
                              <a:pt x="146" y="30"/>
                              <a:pt x="147" y="30"/>
                              <a:pt x="147" y="30"/>
                            </a:cubicBezTo>
                            <a:cubicBezTo>
                              <a:pt x="148" y="29"/>
                              <a:pt x="147" y="29"/>
                              <a:pt x="146" y="29"/>
                            </a:cubicBezTo>
                            <a:cubicBezTo>
                              <a:pt x="146" y="29"/>
                              <a:pt x="146" y="29"/>
                              <a:pt x="146" y="29"/>
                            </a:cubicBezTo>
                            <a:cubicBezTo>
                              <a:pt x="146" y="29"/>
                              <a:pt x="147" y="29"/>
                              <a:pt x="147" y="29"/>
                            </a:cubicBezTo>
                            <a:cubicBezTo>
                              <a:pt x="147" y="29"/>
                              <a:pt x="148" y="29"/>
                              <a:pt x="148" y="29"/>
                            </a:cubicBezTo>
                            <a:cubicBezTo>
                              <a:pt x="149" y="29"/>
                              <a:pt x="149" y="29"/>
                              <a:pt x="149" y="29"/>
                            </a:cubicBezTo>
                            <a:cubicBezTo>
                              <a:pt x="149" y="28"/>
                              <a:pt x="149" y="28"/>
                              <a:pt x="149" y="28"/>
                            </a:cubicBezTo>
                            <a:cubicBezTo>
                              <a:pt x="149" y="28"/>
                              <a:pt x="149" y="28"/>
                              <a:pt x="150" y="28"/>
                            </a:cubicBezTo>
                            <a:cubicBezTo>
                              <a:pt x="150" y="28"/>
                              <a:pt x="150" y="28"/>
                              <a:pt x="151" y="28"/>
                            </a:cubicBezTo>
                            <a:cubicBezTo>
                              <a:pt x="151" y="28"/>
                              <a:pt x="152" y="28"/>
                              <a:pt x="152" y="28"/>
                            </a:cubicBezTo>
                            <a:cubicBezTo>
                              <a:pt x="153" y="28"/>
                              <a:pt x="153" y="28"/>
                              <a:pt x="153" y="27"/>
                            </a:cubicBezTo>
                            <a:cubicBezTo>
                              <a:pt x="153" y="27"/>
                              <a:pt x="153" y="27"/>
                              <a:pt x="153" y="27"/>
                            </a:cubicBezTo>
                            <a:cubicBezTo>
                              <a:pt x="152" y="27"/>
                              <a:pt x="150" y="27"/>
                              <a:pt x="149" y="27"/>
                            </a:cubicBezTo>
                            <a:cubicBezTo>
                              <a:pt x="148" y="27"/>
                              <a:pt x="147" y="27"/>
                              <a:pt x="147" y="27"/>
                            </a:cubicBezTo>
                            <a:cubicBezTo>
                              <a:pt x="146" y="28"/>
                              <a:pt x="146" y="28"/>
                              <a:pt x="145" y="27"/>
                            </a:cubicBezTo>
                            <a:cubicBezTo>
                              <a:pt x="145" y="27"/>
                              <a:pt x="144" y="27"/>
                              <a:pt x="144" y="27"/>
                            </a:cubicBezTo>
                            <a:cubicBezTo>
                              <a:pt x="143" y="27"/>
                              <a:pt x="143" y="27"/>
                              <a:pt x="142" y="27"/>
                            </a:cubicBezTo>
                            <a:cubicBezTo>
                              <a:pt x="142" y="27"/>
                              <a:pt x="141" y="28"/>
                              <a:pt x="140" y="28"/>
                            </a:cubicBezTo>
                            <a:cubicBezTo>
                              <a:pt x="140" y="28"/>
                              <a:pt x="139" y="29"/>
                              <a:pt x="138" y="29"/>
                            </a:cubicBezTo>
                            <a:cubicBezTo>
                              <a:pt x="138" y="29"/>
                              <a:pt x="136" y="29"/>
                              <a:pt x="136" y="29"/>
                            </a:cubicBezTo>
                            <a:cubicBezTo>
                              <a:pt x="136" y="29"/>
                              <a:pt x="137" y="29"/>
                              <a:pt x="137" y="29"/>
                            </a:cubicBezTo>
                            <a:cubicBezTo>
                              <a:pt x="138" y="28"/>
                              <a:pt x="139" y="28"/>
                              <a:pt x="139" y="28"/>
                            </a:cubicBezTo>
                            <a:cubicBezTo>
                              <a:pt x="139" y="28"/>
                              <a:pt x="140" y="27"/>
                              <a:pt x="140" y="26"/>
                            </a:cubicBezTo>
                            <a:cubicBezTo>
                              <a:pt x="140" y="26"/>
                              <a:pt x="139" y="26"/>
                              <a:pt x="139" y="26"/>
                            </a:cubicBezTo>
                            <a:cubicBezTo>
                              <a:pt x="138" y="26"/>
                              <a:pt x="138" y="26"/>
                              <a:pt x="137" y="26"/>
                            </a:cubicBezTo>
                            <a:cubicBezTo>
                              <a:pt x="137" y="27"/>
                              <a:pt x="137" y="27"/>
                              <a:pt x="136" y="27"/>
                            </a:cubicBezTo>
                            <a:cubicBezTo>
                              <a:pt x="136" y="27"/>
                              <a:pt x="135" y="27"/>
                              <a:pt x="135" y="27"/>
                            </a:cubicBezTo>
                            <a:cubicBezTo>
                              <a:pt x="135" y="26"/>
                              <a:pt x="134" y="26"/>
                              <a:pt x="134" y="26"/>
                            </a:cubicBezTo>
                            <a:cubicBezTo>
                              <a:pt x="133" y="26"/>
                              <a:pt x="131" y="26"/>
                              <a:pt x="131" y="26"/>
                            </a:cubicBezTo>
                            <a:cubicBezTo>
                              <a:pt x="131" y="27"/>
                              <a:pt x="125" y="27"/>
                              <a:pt x="124" y="27"/>
                            </a:cubicBezTo>
                            <a:cubicBezTo>
                              <a:pt x="124" y="27"/>
                              <a:pt x="123" y="27"/>
                              <a:pt x="122" y="27"/>
                            </a:cubicBezTo>
                            <a:cubicBezTo>
                              <a:pt x="122" y="27"/>
                              <a:pt x="122" y="27"/>
                              <a:pt x="124" y="26"/>
                            </a:cubicBezTo>
                            <a:cubicBezTo>
                              <a:pt x="125" y="26"/>
                              <a:pt x="128" y="26"/>
                              <a:pt x="129" y="26"/>
                            </a:cubicBezTo>
                            <a:cubicBezTo>
                              <a:pt x="129" y="26"/>
                              <a:pt x="133" y="26"/>
                              <a:pt x="133" y="26"/>
                            </a:cubicBezTo>
                            <a:cubicBezTo>
                              <a:pt x="133" y="26"/>
                              <a:pt x="136" y="26"/>
                              <a:pt x="136" y="26"/>
                            </a:cubicBezTo>
                            <a:cubicBezTo>
                              <a:pt x="137" y="26"/>
                              <a:pt x="139" y="25"/>
                              <a:pt x="139" y="25"/>
                            </a:cubicBezTo>
                            <a:cubicBezTo>
                              <a:pt x="140" y="25"/>
                              <a:pt x="139" y="25"/>
                              <a:pt x="139" y="25"/>
                            </a:cubicBezTo>
                            <a:cubicBezTo>
                              <a:pt x="139" y="25"/>
                              <a:pt x="137" y="24"/>
                              <a:pt x="137" y="24"/>
                            </a:cubicBezTo>
                            <a:cubicBezTo>
                              <a:pt x="136" y="24"/>
                              <a:pt x="135" y="24"/>
                              <a:pt x="135" y="24"/>
                            </a:cubicBezTo>
                            <a:cubicBezTo>
                              <a:pt x="135" y="24"/>
                              <a:pt x="134" y="24"/>
                              <a:pt x="134" y="24"/>
                            </a:cubicBezTo>
                            <a:cubicBezTo>
                              <a:pt x="134" y="23"/>
                              <a:pt x="133" y="24"/>
                              <a:pt x="133" y="23"/>
                            </a:cubicBezTo>
                            <a:cubicBezTo>
                              <a:pt x="133" y="23"/>
                              <a:pt x="131" y="23"/>
                              <a:pt x="131" y="23"/>
                            </a:cubicBezTo>
                            <a:cubicBezTo>
                              <a:pt x="130" y="23"/>
                              <a:pt x="127" y="23"/>
                              <a:pt x="127" y="23"/>
                            </a:cubicBezTo>
                            <a:cubicBezTo>
                              <a:pt x="126" y="23"/>
                              <a:pt x="123" y="23"/>
                              <a:pt x="123" y="23"/>
                            </a:cubicBezTo>
                            <a:cubicBezTo>
                              <a:pt x="122" y="23"/>
                              <a:pt x="119" y="23"/>
                              <a:pt x="119" y="23"/>
                            </a:cubicBezTo>
                            <a:cubicBezTo>
                              <a:pt x="118" y="23"/>
                              <a:pt x="116" y="23"/>
                              <a:pt x="115" y="23"/>
                            </a:cubicBezTo>
                            <a:cubicBezTo>
                              <a:pt x="115" y="23"/>
                              <a:pt x="114" y="23"/>
                              <a:pt x="113" y="23"/>
                            </a:cubicBezTo>
                            <a:cubicBezTo>
                              <a:pt x="113" y="23"/>
                              <a:pt x="113" y="23"/>
                              <a:pt x="112" y="23"/>
                            </a:cubicBezTo>
                            <a:cubicBezTo>
                              <a:pt x="112" y="23"/>
                              <a:pt x="112" y="23"/>
                              <a:pt x="111" y="23"/>
                            </a:cubicBezTo>
                            <a:cubicBezTo>
                              <a:pt x="110" y="24"/>
                              <a:pt x="110" y="23"/>
                              <a:pt x="109" y="23"/>
                            </a:cubicBezTo>
                            <a:cubicBezTo>
                              <a:pt x="109" y="24"/>
                              <a:pt x="108" y="23"/>
                              <a:pt x="107" y="23"/>
                            </a:cubicBezTo>
                            <a:cubicBezTo>
                              <a:pt x="107" y="23"/>
                              <a:pt x="107" y="23"/>
                              <a:pt x="107" y="23"/>
                            </a:cubicBezTo>
                            <a:cubicBezTo>
                              <a:pt x="107" y="23"/>
                              <a:pt x="105" y="24"/>
                              <a:pt x="105" y="23"/>
                            </a:cubicBezTo>
                            <a:cubicBezTo>
                              <a:pt x="104" y="23"/>
                              <a:pt x="102" y="24"/>
                              <a:pt x="102" y="24"/>
                            </a:cubicBezTo>
                            <a:cubicBezTo>
                              <a:pt x="102" y="24"/>
                              <a:pt x="101" y="24"/>
                              <a:pt x="101" y="24"/>
                            </a:cubicBezTo>
                            <a:cubicBezTo>
                              <a:pt x="102" y="25"/>
                              <a:pt x="102" y="25"/>
                              <a:pt x="102" y="25"/>
                            </a:cubicBezTo>
                            <a:cubicBezTo>
                              <a:pt x="102" y="25"/>
                              <a:pt x="101" y="25"/>
                              <a:pt x="100" y="25"/>
                            </a:cubicBezTo>
                            <a:cubicBezTo>
                              <a:pt x="100" y="25"/>
                              <a:pt x="100" y="25"/>
                              <a:pt x="100" y="25"/>
                            </a:cubicBezTo>
                            <a:cubicBezTo>
                              <a:pt x="100" y="25"/>
                              <a:pt x="100" y="25"/>
                              <a:pt x="101" y="25"/>
                            </a:cubicBezTo>
                            <a:cubicBezTo>
                              <a:pt x="101" y="26"/>
                              <a:pt x="102" y="26"/>
                              <a:pt x="103" y="26"/>
                            </a:cubicBezTo>
                            <a:cubicBezTo>
                              <a:pt x="103" y="26"/>
                              <a:pt x="104" y="26"/>
                              <a:pt x="104" y="27"/>
                            </a:cubicBezTo>
                            <a:cubicBezTo>
                              <a:pt x="104" y="27"/>
                              <a:pt x="103" y="27"/>
                              <a:pt x="102" y="27"/>
                            </a:cubicBezTo>
                            <a:cubicBezTo>
                              <a:pt x="102" y="26"/>
                              <a:pt x="102" y="26"/>
                              <a:pt x="101" y="26"/>
                            </a:cubicBezTo>
                            <a:cubicBezTo>
                              <a:pt x="100" y="26"/>
                              <a:pt x="99" y="26"/>
                              <a:pt x="99" y="26"/>
                            </a:cubicBezTo>
                            <a:cubicBezTo>
                              <a:pt x="98" y="26"/>
                              <a:pt x="98" y="25"/>
                              <a:pt x="97" y="25"/>
                            </a:cubicBezTo>
                            <a:cubicBezTo>
                              <a:pt x="97" y="25"/>
                              <a:pt x="96" y="25"/>
                              <a:pt x="95" y="25"/>
                            </a:cubicBezTo>
                            <a:cubicBezTo>
                              <a:pt x="95" y="25"/>
                              <a:pt x="95" y="25"/>
                              <a:pt x="95" y="25"/>
                            </a:cubicBezTo>
                            <a:cubicBezTo>
                              <a:pt x="113" y="17"/>
                              <a:pt x="134" y="12"/>
                              <a:pt x="155" y="12"/>
                            </a:cubicBezTo>
                            <a:cubicBezTo>
                              <a:pt x="195" y="12"/>
                              <a:pt x="231" y="28"/>
                              <a:pt x="257" y="54"/>
                            </a:cubicBezTo>
                            <a:cubicBezTo>
                              <a:pt x="257" y="54"/>
                              <a:pt x="256" y="54"/>
                              <a:pt x="256" y="54"/>
                            </a:cubicBezTo>
                            <a:cubicBezTo>
                              <a:pt x="256" y="54"/>
                              <a:pt x="255" y="55"/>
                              <a:pt x="254" y="55"/>
                            </a:cubicBezTo>
                            <a:cubicBezTo>
                              <a:pt x="254" y="55"/>
                              <a:pt x="253" y="55"/>
                              <a:pt x="253" y="55"/>
                            </a:cubicBezTo>
                            <a:cubicBezTo>
                              <a:pt x="253" y="55"/>
                              <a:pt x="251" y="56"/>
                              <a:pt x="251" y="56"/>
                            </a:cubicBezTo>
                            <a:cubicBezTo>
                              <a:pt x="251" y="56"/>
                              <a:pt x="250" y="56"/>
                              <a:pt x="249" y="56"/>
                            </a:cubicBezTo>
                            <a:cubicBezTo>
                              <a:pt x="249" y="57"/>
                              <a:pt x="249" y="57"/>
                              <a:pt x="248" y="57"/>
                            </a:cubicBezTo>
                            <a:cubicBezTo>
                              <a:pt x="247" y="57"/>
                              <a:pt x="247" y="57"/>
                              <a:pt x="247" y="57"/>
                            </a:cubicBezTo>
                            <a:cubicBezTo>
                              <a:pt x="247" y="57"/>
                              <a:pt x="246" y="57"/>
                              <a:pt x="246" y="57"/>
                            </a:cubicBezTo>
                            <a:cubicBezTo>
                              <a:pt x="246" y="58"/>
                              <a:pt x="246" y="58"/>
                              <a:pt x="246" y="58"/>
                            </a:cubicBezTo>
                            <a:cubicBezTo>
                              <a:pt x="246" y="58"/>
                              <a:pt x="245" y="59"/>
                              <a:pt x="245" y="59"/>
                            </a:cubicBezTo>
                            <a:cubicBezTo>
                              <a:pt x="245" y="59"/>
                              <a:pt x="244" y="59"/>
                              <a:pt x="244" y="59"/>
                            </a:cubicBezTo>
                            <a:cubicBezTo>
                              <a:pt x="243" y="59"/>
                              <a:pt x="243" y="59"/>
                              <a:pt x="243" y="59"/>
                            </a:cubicBezTo>
                            <a:cubicBezTo>
                              <a:pt x="243" y="59"/>
                              <a:pt x="242" y="58"/>
                              <a:pt x="242" y="58"/>
                            </a:cubicBezTo>
                            <a:cubicBezTo>
                              <a:pt x="242" y="58"/>
                              <a:pt x="242" y="58"/>
                              <a:pt x="242" y="58"/>
                            </a:cubicBezTo>
                            <a:cubicBezTo>
                              <a:pt x="242" y="58"/>
                              <a:pt x="242" y="58"/>
                              <a:pt x="242" y="57"/>
                            </a:cubicBezTo>
                            <a:cubicBezTo>
                              <a:pt x="242" y="57"/>
                              <a:pt x="243" y="57"/>
                              <a:pt x="243" y="57"/>
                            </a:cubicBezTo>
                            <a:cubicBezTo>
                              <a:pt x="243" y="57"/>
                              <a:pt x="244" y="57"/>
                              <a:pt x="244" y="57"/>
                            </a:cubicBezTo>
                            <a:cubicBezTo>
                              <a:pt x="244" y="57"/>
                              <a:pt x="244" y="56"/>
                              <a:pt x="244" y="56"/>
                            </a:cubicBezTo>
                            <a:cubicBezTo>
                              <a:pt x="244" y="56"/>
                              <a:pt x="243" y="55"/>
                              <a:pt x="243" y="55"/>
                            </a:cubicBezTo>
                            <a:cubicBezTo>
                              <a:pt x="243" y="55"/>
                              <a:pt x="242" y="55"/>
                              <a:pt x="242" y="55"/>
                            </a:cubicBezTo>
                            <a:cubicBezTo>
                              <a:pt x="242" y="55"/>
                              <a:pt x="241" y="55"/>
                              <a:pt x="241" y="55"/>
                            </a:cubicBezTo>
                            <a:cubicBezTo>
                              <a:pt x="240" y="55"/>
                              <a:pt x="240" y="55"/>
                              <a:pt x="240" y="55"/>
                            </a:cubicBezTo>
                            <a:cubicBezTo>
                              <a:pt x="240" y="55"/>
                              <a:pt x="239" y="55"/>
                              <a:pt x="239" y="55"/>
                            </a:cubicBezTo>
                            <a:cubicBezTo>
                              <a:pt x="239" y="55"/>
                              <a:pt x="240" y="56"/>
                              <a:pt x="240" y="56"/>
                            </a:cubicBezTo>
                            <a:cubicBezTo>
                              <a:pt x="240" y="56"/>
                              <a:pt x="241" y="56"/>
                              <a:pt x="240" y="56"/>
                            </a:cubicBezTo>
                            <a:cubicBezTo>
                              <a:pt x="240" y="56"/>
                              <a:pt x="240" y="57"/>
                              <a:pt x="240" y="57"/>
                            </a:cubicBezTo>
                            <a:cubicBezTo>
                              <a:pt x="240" y="57"/>
                              <a:pt x="240" y="57"/>
                              <a:pt x="240" y="57"/>
                            </a:cubicBezTo>
                            <a:cubicBezTo>
                              <a:pt x="240" y="57"/>
                              <a:pt x="240" y="57"/>
                              <a:pt x="240" y="57"/>
                            </a:cubicBezTo>
                            <a:cubicBezTo>
                              <a:pt x="240" y="58"/>
                              <a:pt x="240" y="58"/>
                              <a:pt x="240" y="58"/>
                            </a:cubicBezTo>
                            <a:cubicBezTo>
                              <a:pt x="240" y="58"/>
                              <a:pt x="240" y="58"/>
                              <a:pt x="240" y="59"/>
                            </a:cubicBezTo>
                            <a:cubicBezTo>
                              <a:pt x="241" y="59"/>
                              <a:pt x="241" y="59"/>
                              <a:pt x="241" y="59"/>
                            </a:cubicBezTo>
                            <a:cubicBezTo>
                              <a:pt x="241" y="60"/>
                              <a:pt x="240" y="60"/>
                              <a:pt x="240" y="60"/>
                            </a:cubicBezTo>
                            <a:cubicBezTo>
                              <a:pt x="239" y="60"/>
                              <a:pt x="239" y="60"/>
                              <a:pt x="239" y="60"/>
                            </a:cubicBezTo>
                            <a:cubicBezTo>
                              <a:pt x="239" y="60"/>
                              <a:pt x="238" y="60"/>
                              <a:pt x="238" y="60"/>
                            </a:cubicBezTo>
                            <a:cubicBezTo>
                              <a:pt x="238" y="60"/>
                              <a:pt x="237" y="60"/>
                              <a:pt x="237" y="60"/>
                            </a:cubicBezTo>
                            <a:cubicBezTo>
                              <a:pt x="237" y="60"/>
                              <a:pt x="237" y="60"/>
                              <a:pt x="236" y="61"/>
                            </a:cubicBezTo>
                            <a:cubicBezTo>
                              <a:pt x="236" y="61"/>
                              <a:pt x="236" y="61"/>
                              <a:pt x="235" y="61"/>
                            </a:cubicBezTo>
                            <a:cubicBezTo>
                              <a:pt x="235" y="61"/>
                              <a:pt x="235" y="61"/>
                              <a:pt x="235" y="61"/>
                            </a:cubicBezTo>
                            <a:cubicBezTo>
                              <a:pt x="235" y="61"/>
                              <a:pt x="234" y="61"/>
                              <a:pt x="234" y="61"/>
                            </a:cubicBezTo>
                            <a:cubicBezTo>
                              <a:pt x="234" y="61"/>
                              <a:pt x="234" y="62"/>
                              <a:pt x="234" y="62"/>
                            </a:cubicBezTo>
                            <a:cubicBezTo>
                              <a:pt x="234" y="62"/>
                              <a:pt x="234" y="62"/>
                              <a:pt x="234" y="62"/>
                            </a:cubicBezTo>
                            <a:cubicBezTo>
                              <a:pt x="234" y="62"/>
                              <a:pt x="234" y="63"/>
                              <a:pt x="234" y="63"/>
                            </a:cubicBezTo>
                            <a:cubicBezTo>
                              <a:pt x="234" y="63"/>
                              <a:pt x="235" y="63"/>
                              <a:pt x="235" y="63"/>
                            </a:cubicBezTo>
                            <a:cubicBezTo>
                              <a:pt x="235" y="64"/>
                              <a:pt x="235" y="64"/>
                              <a:pt x="235" y="64"/>
                            </a:cubicBezTo>
                            <a:cubicBezTo>
                              <a:pt x="235" y="64"/>
                              <a:pt x="234" y="64"/>
                              <a:pt x="234" y="63"/>
                            </a:cubicBezTo>
                            <a:cubicBezTo>
                              <a:pt x="234" y="63"/>
                              <a:pt x="234" y="63"/>
                              <a:pt x="234" y="63"/>
                            </a:cubicBezTo>
                            <a:cubicBezTo>
                              <a:pt x="234" y="64"/>
                              <a:pt x="234" y="64"/>
                              <a:pt x="234" y="64"/>
                            </a:cubicBezTo>
                            <a:cubicBezTo>
                              <a:pt x="233" y="64"/>
                              <a:pt x="233" y="64"/>
                              <a:pt x="233" y="64"/>
                            </a:cubicBezTo>
                            <a:cubicBezTo>
                              <a:pt x="233" y="64"/>
                              <a:pt x="232" y="64"/>
                              <a:pt x="232" y="64"/>
                            </a:cubicBezTo>
                            <a:cubicBezTo>
                              <a:pt x="232" y="64"/>
                              <a:pt x="232" y="63"/>
                              <a:pt x="231" y="63"/>
                            </a:cubicBezTo>
                            <a:cubicBezTo>
                              <a:pt x="231" y="63"/>
                              <a:pt x="231" y="63"/>
                              <a:pt x="230" y="63"/>
                            </a:cubicBezTo>
                            <a:cubicBezTo>
                              <a:pt x="230" y="63"/>
                              <a:pt x="230" y="63"/>
                              <a:pt x="230" y="63"/>
                            </a:cubicBezTo>
                            <a:cubicBezTo>
                              <a:pt x="230" y="63"/>
                              <a:pt x="229" y="62"/>
                              <a:pt x="229" y="63"/>
                            </a:cubicBezTo>
                            <a:cubicBezTo>
                              <a:pt x="229" y="63"/>
                              <a:pt x="229" y="63"/>
                              <a:pt x="229" y="63"/>
                            </a:cubicBezTo>
                            <a:cubicBezTo>
                              <a:pt x="229" y="63"/>
                              <a:pt x="229" y="63"/>
                              <a:pt x="229" y="63"/>
                            </a:cubicBezTo>
                            <a:cubicBezTo>
                              <a:pt x="229" y="63"/>
                              <a:pt x="229" y="63"/>
                              <a:pt x="229" y="63"/>
                            </a:cubicBezTo>
                            <a:cubicBezTo>
                              <a:pt x="229" y="64"/>
                              <a:pt x="229" y="64"/>
                              <a:pt x="229" y="64"/>
                            </a:cubicBezTo>
                            <a:cubicBezTo>
                              <a:pt x="229" y="64"/>
                              <a:pt x="230" y="64"/>
                              <a:pt x="230" y="64"/>
                            </a:cubicBezTo>
                            <a:cubicBezTo>
                              <a:pt x="230" y="64"/>
                              <a:pt x="231" y="64"/>
                              <a:pt x="231" y="65"/>
                            </a:cubicBezTo>
                            <a:cubicBezTo>
                              <a:pt x="231" y="65"/>
                              <a:pt x="231" y="65"/>
                              <a:pt x="231" y="65"/>
                            </a:cubicBezTo>
                            <a:cubicBezTo>
                              <a:pt x="230" y="65"/>
                              <a:pt x="230" y="65"/>
                              <a:pt x="229" y="65"/>
                            </a:cubicBezTo>
                            <a:cubicBezTo>
                              <a:pt x="229" y="65"/>
                              <a:pt x="228" y="65"/>
                              <a:pt x="228" y="65"/>
                            </a:cubicBezTo>
                            <a:cubicBezTo>
                              <a:pt x="228" y="64"/>
                              <a:pt x="228" y="64"/>
                              <a:pt x="228" y="64"/>
                            </a:cubicBezTo>
                            <a:cubicBezTo>
                              <a:pt x="227" y="64"/>
                              <a:pt x="226" y="64"/>
                              <a:pt x="226" y="64"/>
                            </a:cubicBezTo>
                            <a:cubicBezTo>
                              <a:pt x="226" y="64"/>
                              <a:pt x="226" y="64"/>
                              <a:pt x="226" y="63"/>
                            </a:cubicBezTo>
                            <a:cubicBezTo>
                              <a:pt x="226" y="63"/>
                              <a:pt x="226" y="63"/>
                              <a:pt x="226" y="63"/>
                            </a:cubicBezTo>
                            <a:cubicBezTo>
                              <a:pt x="226" y="62"/>
                              <a:pt x="225" y="62"/>
                              <a:pt x="226" y="62"/>
                            </a:cubicBezTo>
                            <a:cubicBezTo>
                              <a:pt x="226" y="62"/>
                              <a:pt x="226" y="62"/>
                              <a:pt x="226" y="61"/>
                            </a:cubicBezTo>
                            <a:cubicBezTo>
                              <a:pt x="226" y="61"/>
                              <a:pt x="226" y="62"/>
                              <a:pt x="226" y="61"/>
                            </a:cubicBezTo>
                            <a:cubicBezTo>
                              <a:pt x="226" y="61"/>
                              <a:pt x="226" y="61"/>
                              <a:pt x="226" y="61"/>
                            </a:cubicBezTo>
                            <a:cubicBezTo>
                              <a:pt x="225" y="61"/>
                              <a:pt x="224" y="60"/>
                              <a:pt x="224" y="60"/>
                            </a:cubicBezTo>
                            <a:cubicBezTo>
                              <a:pt x="224" y="60"/>
                              <a:pt x="224" y="59"/>
                              <a:pt x="223" y="59"/>
                            </a:cubicBezTo>
                            <a:cubicBezTo>
                              <a:pt x="223" y="59"/>
                              <a:pt x="223" y="59"/>
                              <a:pt x="223" y="59"/>
                            </a:cubicBezTo>
                            <a:cubicBezTo>
                              <a:pt x="222" y="59"/>
                              <a:pt x="222" y="58"/>
                              <a:pt x="222" y="58"/>
                            </a:cubicBezTo>
                            <a:cubicBezTo>
                              <a:pt x="222" y="58"/>
                              <a:pt x="223" y="58"/>
                              <a:pt x="223" y="59"/>
                            </a:cubicBezTo>
                            <a:cubicBezTo>
                              <a:pt x="223" y="59"/>
                              <a:pt x="224" y="59"/>
                              <a:pt x="224" y="59"/>
                            </a:cubicBezTo>
                            <a:cubicBezTo>
                              <a:pt x="224" y="59"/>
                              <a:pt x="225" y="59"/>
                              <a:pt x="225" y="59"/>
                            </a:cubicBezTo>
                            <a:cubicBezTo>
                              <a:pt x="225" y="60"/>
                              <a:pt x="226" y="60"/>
                              <a:pt x="226" y="60"/>
                            </a:cubicBezTo>
                            <a:cubicBezTo>
                              <a:pt x="226" y="60"/>
                              <a:pt x="227" y="60"/>
                              <a:pt x="227" y="60"/>
                            </a:cubicBezTo>
                            <a:cubicBezTo>
                              <a:pt x="227" y="60"/>
                              <a:pt x="228" y="60"/>
                              <a:pt x="228" y="60"/>
                            </a:cubicBezTo>
                            <a:cubicBezTo>
                              <a:pt x="228" y="60"/>
                              <a:pt x="229" y="60"/>
                              <a:pt x="230" y="60"/>
                            </a:cubicBezTo>
                            <a:cubicBezTo>
                              <a:pt x="230" y="60"/>
                              <a:pt x="231" y="60"/>
                              <a:pt x="231" y="60"/>
                            </a:cubicBezTo>
                            <a:cubicBezTo>
                              <a:pt x="231" y="60"/>
                              <a:pt x="233" y="60"/>
                              <a:pt x="234" y="60"/>
                            </a:cubicBezTo>
                            <a:cubicBezTo>
                              <a:pt x="234" y="60"/>
                              <a:pt x="235" y="60"/>
                              <a:pt x="235" y="60"/>
                            </a:cubicBezTo>
                            <a:cubicBezTo>
                              <a:pt x="235" y="60"/>
                              <a:pt x="236" y="59"/>
                              <a:pt x="236" y="59"/>
                            </a:cubicBezTo>
                            <a:cubicBezTo>
                              <a:pt x="236" y="59"/>
                              <a:pt x="236" y="59"/>
                              <a:pt x="236" y="58"/>
                            </a:cubicBezTo>
                            <a:cubicBezTo>
                              <a:pt x="236" y="58"/>
                              <a:pt x="236" y="58"/>
                              <a:pt x="236" y="58"/>
                            </a:cubicBezTo>
                            <a:cubicBezTo>
                              <a:pt x="236" y="58"/>
                              <a:pt x="236" y="58"/>
                              <a:pt x="236" y="58"/>
                            </a:cubicBezTo>
                            <a:cubicBezTo>
                              <a:pt x="235" y="57"/>
                              <a:pt x="235" y="57"/>
                              <a:pt x="235" y="57"/>
                            </a:cubicBezTo>
                            <a:cubicBezTo>
                              <a:pt x="235" y="57"/>
                              <a:pt x="234" y="57"/>
                              <a:pt x="234" y="56"/>
                            </a:cubicBezTo>
                            <a:cubicBezTo>
                              <a:pt x="234" y="56"/>
                              <a:pt x="234" y="56"/>
                              <a:pt x="233" y="56"/>
                            </a:cubicBezTo>
                            <a:cubicBezTo>
                              <a:pt x="233" y="56"/>
                              <a:pt x="232" y="56"/>
                              <a:pt x="232" y="56"/>
                            </a:cubicBezTo>
                            <a:cubicBezTo>
                              <a:pt x="232" y="56"/>
                              <a:pt x="232" y="56"/>
                              <a:pt x="231" y="56"/>
                            </a:cubicBezTo>
                            <a:cubicBezTo>
                              <a:pt x="231" y="56"/>
                              <a:pt x="231" y="55"/>
                              <a:pt x="230" y="55"/>
                            </a:cubicBezTo>
                            <a:cubicBezTo>
                              <a:pt x="229" y="55"/>
                              <a:pt x="229" y="54"/>
                              <a:pt x="229" y="54"/>
                            </a:cubicBezTo>
                            <a:cubicBezTo>
                              <a:pt x="228" y="54"/>
                              <a:pt x="228" y="54"/>
                              <a:pt x="227" y="54"/>
                            </a:cubicBezTo>
                            <a:cubicBezTo>
                              <a:pt x="227" y="54"/>
                              <a:pt x="226" y="54"/>
                              <a:pt x="226" y="54"/>
                            </a:cubicBezTo>
                            <a:cubicBezTo>
                              <a:pt x="226" y="54"/>
                              <a:pt x="225" y="54"/>
                              <a:pt x="225" y="54"/>
                            </a:cubicBezTo>
                            <a:cubicBezTo>
                              <a:pt x="225" y="54"/>
                              <a:pt x="224" y="54"/>
                              <a:pt x="224" y="54"/>
                            </a:cubicBezTo>
                            <a:cubicBezTo>
                              <a:pt x="224" y="54"/>
                              <a:pt x="223" y="53"/>
                              <a:pt x="223" y="53"/>
                            </a:cubicBezTo>
                            <a:cubicBezTo>
                              <a:pt x="222" y="53"/>
                              <a:pt x="222" y="53"/>
                              <a:pt x="222" y="53"/>
                            </a:cubicBezTo>
                            <a:cubicBezTo>
                              <a:pt x="222" y="53"/>
                              <a:pt x="222" y="53"/>
                              <a:pt x="222" y="53"/>
                            </a:cubicBezTo>
                            <a:cubicBezTo>
                              <a:pt x="223" y="53"/>
                              <a:pt x="223" y="53"/>
                              <a:pt x="224" y="53"/>
                            </a:cubicBezTo>
                            <a:cubicBezTo>
                              <a:pt x="224" y="53"/>
                              <a:pt x="223" y="53"/>
                              <a:pt x="223" y="53"/>
                            </a:cubicBezTo>
                            <a:cubicBezTo>
                              <a:pt x="223" y="53"/>
                              <a:pt x="223" y="53"/>
                              <a:pt x="222" y="53"/>
                            </a:cubicBezTo>
                            <a:cubicBezTo>
                              <a:pt x="222" y="52"/>
                              <a:pt x="222" y="52"/>
                              <a:pt x="222" y="52"/>
                            </a:cubicBezTo>
                            <a:cubicBezTo>
                              <a:pt x="222" y="52"/>
                              <a:pt x="221" y="52"/>
                              <a:pt x="221" y="53"/>
                            </a:cubicBezTo>
                            <a:cubicBezTo>
                              <a:pt x="221" y="53"/>
                              <a:pt x="221" y="53"/>
                              <a:pt x="220" y="53"/>
                            </a:cubicBezTo>
                            <a:cubicBezTo>
                              <a:pt x="220" y="53"/>
                              <a:pt x="218" y="52"/>
                              <a:pt x="218" y="52"/>
                            </a:cubicBezTo>
                            <a:cubicBezTo>
                              <a:pt x="218" y="52"/>
                              <a:pt x="217" y="52"/>
                              <a:pt x="217" y="52"/>
                            </a:cubicBezTo>
                            <a:cubicBezTo>
                              <a:pt x="217" y="52"/>
                              <a:pt x="217" y="52"/>
                              <a:pt x="218" y="52"/>
                            </a:cubicBezTo>
                            <a:cubicBezTo>
                              <a:pt x="218" y="52"/>
                              <a:pt x="219" y="52"/>
                              <a:pt x="219" y="52"/>
                            </a:cubicBezTo>
                            <a:cubicBezTo>
                              <a:pt x="219" y="52"/>
                              <a:pt x="219" y="52"/>
                              <a:pt x="219" y="52"/>
                            </a:cubicBezTo>
                            <a:cubicBezTo>
                              <a:pt x="219" y="52"/>
                              <a:pt x="220" y="52"/>
                              <a:pt x="220" y="52"/>
                            </a:cubicBezTo>
                            <a:cubicBezTo>
                              <a:pt x="220" y="51"/>
                              <a:pt x="220" y="51"/>
                              <a:pt x="220" y="51"/>
                            </a:cubicBezTo>
                            <a:cubicBezTo>
                              <a:pt x="220" y="51"/>
                              <a:pt x="220" y="51"/>
                              <a:pt x="220" y="51"/>
                            </a:cubicBezTo>
                            <a:cubicBezTo>
                              <a:pt x="219" y="51"/>
                              <a:pt x="219" y="51"/>
                              <a:pt x="219" y="51"/>
                            </a:cubicBezTo>
                            <a:cubicBezTo>
                              <a:pt x="219" y="51"/>
                              <a:pt x="218" y="51"/>
                              <a:pt x="218" y="51"/>
                            </a:cubicBezTo>
                            <a:cubicBezTo>
                              <a:pt x="218" y="51"/>
                              <a:pt x="218" y="51"/>
                              <a:pt x="218" y="51"/>
                            </a:cubicBezTo>
                            <a:cubicBezTo>
                              <a:pt x="217" y="50"/>
                              <a:pt x="217" y="50"/>
                              <a:pt x="217" y="50"/>
                            </a:cubicBezTo>
                            <a:cubicBezTo>
                              <a:pt x="217" y="50"/>
                              <a:pt x="217" y="51"/>
                              <a:pt x="216" y="51"/>
                            </a:cubicBezTo>
                            <a:cubicBezTo>
                              <a:pt x="216" y="51"/>
                              <a:pt x="216" y="51"/>
                              <a:pt x="216" y="51"/>
                            </a:cubicBezTo>
                            <a:cubicBezTo>
                              <a:pt x="216" y="51"/>
                              <a:pt x="216" y="51"/>
                              <a:pt x="216" y="51"/>
                            </a:cubicBezTo>
                            <a:cubicBezTo>
                              <a:pt x="216" y="51"/>
                              <a:pt x="216" y="50"/>
                              <a:pt x="216" y="50"/>
                            </a:cubicBezTo>
                            <a:cubicBezTo>
                              <a:pt x="216" y="50"/>
                              <a:pt x="216" y="50"/>
                              <a:pt x="216" y="50"/>
                            </a:cubicBezTo>
                            <a:cubicBezTo>
                              <a:pt x="216" y="50"/>
                              <a:pt x="216" y="50"/>
                              <a:pt x="215" y="50"/>
                            </a:cubicBezTo>
                            <a:cubicBezTo>
                              <a:pt x="215" y="50"/>
                              <a:pt x="215" y="50"/>
                              <a:pt x="215" y="50"/>
                            </a:cubicBezTo>
                            <a:cubicBezTo>
                              <a:pt x="214" y="50"/>
                              <a:pt x="214" y="50"/>
                              <a:pt x="214" y="50"/>
                            </a:cubicBezTo>
                            <a:cubicBezTo>
                              <a:pt x="214" y="50"/>
                              <a:pt x="215" y="50"/>
                              <a:pt x="215" y="50"/>
                            </a:cubicBezTo>
                            <a:cubicBezTo>
                              <a:pt x="215" y="50"/>
                              <a:pt x="215" y="51"/>
                              <a:pt x="214" y="51"/>
                            </a:cubicBezTo>
                            <a:cubicBezTo>
                              <a:pt x="214" y="51"/>
                              <a:pt x="214" y="51"/>
                              <a:pt x="214" y="51"/>
                            </a:cubicBezTo>
                            <a:cubicBezTo>
                              <a:pt x="214" y="51"/>
                              <a:pt x="214" y="51"/>
                              <a:pt x="214" y="51"/>
                            </a:cubicBezTo>
                            <a:cubicBezTo>
                              <a:pt x="214" y="51"/>
                              <a:pt x="213" y="51"/>
                              <a:pt x="213" y="51"/>
                            </a:cubicBezTo>
                            <a:cubicBezTo>
                              <a:pt x="213" y="51"/>
                              <a:pt x="213" y="51"/>
                              <a:pt x="213" y="51"/>
                            </a:cubicBezTo>
                            <a:cubicBezTo>
                              <a:pt x="214" y="51"/>
                              <a:pt x="214" y="51"/>
                              <a:pt x="214" y="51"/>
                            </a:cubicBezTo>
                            <a:cubicBezTo>
                              <a:pt x="214" y="50"/>
                              <a:pt x="214" y="50"/>
                              <a:pt x="214" y="50"/>
                            </a:cubicBezTo>
                            <a:cubicBezTo>
                              <a:pt x="214" y="50"/>
                              <a:pt x="213" y="50"/>
                              <a:pt x="213" y="50"/>
                            </a:cubicBezTo>
                            <a:cubicBezTo>
                              <a:pt x="213" y="50"/>
                              <a:pt x="213" y="51"/>
                              <a:pt x="213" y="51"/>
                            </a:cubicBezTo>
                            <a:cubicBezTo>
                              <a:pt x="213" y="51"/>
                              <a:pt x="212" y="51"/>
                              <a:pt x="212" y="51"/>
                            </a:cubicBezTo>
                            <a:cubicBezTo>
                              <a:pt x="212" y="51"/>
                              <a:pt x="212" y="51"/>
                              <a:pt x="212" y="51"/>
                            </a:cubicBezTo>
                            <a:cubicBezTo>
                              <a:pt x="212" y="52"/>
                              <a:pt x="212" y="52"/>
                              <a:pt x="211" y="52"/>
                            </a:cubicBezTo>
                            <a:cubicBezTo>
                              <a:pt x="211" y="52"/>
                              <a:pt x="211" y="52"/>
                              <a:pt x="211" y="52"/>
                            </a:cubicBezTo>
                            <a:cubicBezTo>
                              <a:pt x="211" y="52"/>
                              <a:pt x="211" y="52"/>
                              <a:pt x="211" y="52"/>
                            </a:cubicBezTo>
                            <a:cubicBezTo>
                              <a:pt x="211" y="51"/>
                              <a:pt x="211" y="51"/>
                              <a:pt x="212" y="51"/>
                            </a:cubicBezTo>
                            <a:cubicBezTo>
                              <a:pt x="212" y="51"/>
                              <a:pt x="212" y="51"/>
                              <a:pt x="212" y="51"/>
                            </a:cubicBezTo>
                            <a:cubicBezTo>
                              <a:pt x="212" y="50"/>
                              <a:pt x="212" y="50"/>
                              <a:pt x="212" y="50"/>
                            </a:cubicBezTo>
                            <a:cubicBezTo>
                              <a:pt x="212" y="50"/>
                              <a:pt x="213" y="50"/>
                              <a:pt x="213" y="50"/>
                            </a:cubicBezTo>
                            <a:cubicBezTo>
                              <a:pt x="213" y="50"/>
                              <a:pt x="212" y="49"/>
                              <a:pt x="212" y="50"/>
                            </a:cubicBezTo>
                            <a:cubicBezTo>
                              <a:pt x="212" y="50"/>
                              <a:pt x="212" y="50"/>
                              <a:pt x="211" y="50"/>
                            </a:cubicBezTo>
                            <a:cubicBezTo>
                              <a:pt x="211" y="50"/>
                              <a:pt x="211" y="50"/>
                              <a:pt x="211" y="50"/>
                            </a:cubicBezTo>
                            <a:cubicBezTo>
                              <a:pt x="211" y="50"/>
                              <a:pt x="211" y="50"/>
                              <a:pt x="210" y="50"/>
                            </a:cubicBezTo>
                            <a:cubicBezTo>
                              <a:pt x="210" y="50"/>
                              <a:pt x="210" y="50"/>
                              <a:pt x="210" y="50"/>
                            </a:cubicBezTo>
                            <a:cubicBezTo>
                              <a:pt x="210" y="51"/>
                              <a:pt x="210" y="51"/>
                              <a:pt x="210" y="51"/>
                            </a:cubicBezTo>
                            <a:cubicBezTo>
                              <a:pt x="210" y="51"/>
                              <a:pt x="209" y="50"/>
                              <a:pt x="209" y="51"/>
                            </a:cubicBezTo>
                            <a:cubicBezTo>
                              <a:pt x="209" y="51"/>
                              <a:pt x="209" y="51"/>
                              <a:pt x="209" y="51"/>
                            </a:cubicBezTo>
                            <a:cubicBezTo>
                              <a:pt x="209" y="51"/>
                              <a:pt x="209" y="51"/>
                              <a:pt x="209" y="51"/>
                            </a:cubicBezTo>
                            <a:cubicBezTo>
                              <a:pt x="208" y="51"/>
                              <a:pt x="208" y="52"/>
                              <a:pt x="208" y="52"/>
                            </a:cubicBezTo>
                            <a:cubicBezTo>
                              <a:pt x="208" y="52"/>
                              <a:pt x="208" y="52"/>
                              <a:pt x="208" y="52"/>
                            </a:cubicBezTo>
                            <a:cubicBezTo>
                              <a:pt x="208" y="52"/>
                              <a:pt x="208" y="52"/>
                              <a:pt x="208" y="52"/>
                            </a:cubicBezTo>
                            <a:cubicBezTo>
                              <a:pt x="208" y="51"/>
                              <a:pt x="208" y="51"/>
                              <a:pt x="207" y="51"/>
                            </a:cubicBezTo>
                            <a:cubicBezTo>
                              <a:pt x="207" y="51"/>
                              <a:pt x="207" y="51"/>
                              <a:pt x="207" y="52"/>
                            </a:cubicBezTo>
                            <a:cubicBezTo>
                              <a:pt x="207" y="52"/>
                              <a:pt x="206" y="52"/>
                              <a:pt x="206" y="52"/>
                            </a:cubicBezTo>
                            <a:cubicBezTo>
                              <a:pt x="206" y="52"/>
                              <a:pt x="206" y="51"/>
                              <a:pt x="206" y="52"/>
                            </a:cubicBezTo>
                            <a:cubicBezTo>
                              <a:pt x="206" y="52"/>
                              <a:pt x="205" y="52"/>
                              <a:pt x="205" y="52"/>
                            </a:cubicBezTo>
                            <a:cubicBezTo>
                              <a:pt x="205" y="52"/>
                              <a:pt x="205" y="52"/>
                              <a:pt x="206" y="52"/>
                            </a:cubicBezTo>
                            <a:cubicBezTo>
                              <a:pt x="206" y="52"/>
                              <a:pt x="206" y="52"/>
                              <a:pt x="206" y="52"/>
                            </a:cubicBezTo>
                            <a:cubicBezTo>
                              <a:pt x="206" y="52"/>
                              <a:pt x="206" y="52"/>
                              <a:pt x="206" y="52"/>
                            </a:cubicBezTo>
                            <a:cubicBezTo>
                              <a:pt x="206" y="52"/>
                              <a:pt x="206" y="52"/>
                              <a:pt x="205" y="52"/>
                            </a:cubicBezTo>
                            <a:cubicBezTo>
                              <a:pt x="205" y="52"/>
                              <a:pt x="205" y="52"/>
                              <a:pt x="205" y="52"/>
                            </a:cubicBezTo>
                            <a:cubicBezTo>
                              <a:pt x="205" y="52"/>
                              <a:pt x="205" y="53"/>
                              <a:pt x="205" y="52"/>
                            </a:cubicBezTo>
                            <a:cubicBezTo>
                              <a:pt x="205" y="52"/>
                              <a:pt x="205" y="52"/>
                              <a:pt x="205" y="52"/>
                            </a:cubicBezTo>
                            <a:cubicBezTo>
                              <a:pt x="205" y="52"/>
                              <a:pt x="204" y="52"/>
                              <a:pt x="204" y="52"/>
                            </a:cubicBezTo>
                            <a:cubicBezTo>
                              <a:pt x="204" y="52"/>
                              <a:pt x="204" y="52"/>
                              <a:pt x="204" y="52"/>
                            </a:cubicBezTo>
                            <a:cubicBezTo>
                              <a:pt x="204" y="52"/>
                              <a:pt x="204" y="52"/>
                              <a:pt x="204" y="53"/>
                            </a:cubicBezTo>
                            <a:cubicBezTo>
                              <a:pt x="204" y="53"/>
                              <a:pt x="204" y="53"/>
                              <a:pt x="204" y="53"/>
                            </a:cubicBezTo>
                            <a:cubicBezTo>
                              <a:pt x="204" y="53"/>
                              <a:pt x="204" y="53"/>
                              <a:pt x="204" y="53"/>
                            </a:cubicBezTo>
                            <a:cubicBezTo>
                              <a:pt x="204" y="53"/>
                              <a:pt x="203" y="54"/>
                              <a:pt x="204" y="53"/>
                            </a:cubicBezTo>
                            <a:cubicBezTo>
                              <a:pt x="204" y="53"/>
                              <a:pt x="204" y="53"/>
                              <a:pt x="204" y="53"/>
                            </a:cubicBezTo>
                            <a:cubicBezTo>
                              <a:pt x="204" y="52"/>
                              <a:pt x="204" y="52"/>
                              <a:pt x="204" y="52"/>
                            </a:cubicBezTo>
                            <a:cubicBezTo>
                              <a:pt x="204" y="52"/>
                              <a:pt x="203" y="52"/>
                              <a:pt x="203" y="52"/>
                            </a:cubicBezTo>
                            <a:cubicBezTo>
                              <a:pt x="203" y="53"/>
                              <a:pt x="203" y="53"/>
                              <a:pt x="203" y="53"/>
                            </a:cubicBezTo>
                            <a:cubicBezTo>
                              <a:pt x="203" y="53"/>
                              <a:pt x="203" y="52"/>
                              <a:pt x="203" y="52"/>
                            </a:cubicBezTo>
                            <a:cubicBezTo>
                              <a:pt x="203" y="52"/>
                              <a:pt x="203" y="52"/>
                              <a:pt x="203" y="52"/>
                            </a:cubicBezTo>
                            <a:cubicBezTo>
                              <a:pt x="203" y="52"/>
                              <a:pt x="203" y="52"/>
                              <a:pt x="203" y="52"/>
                            </a:cubicBezTo>
                            <a:cubicBezTo>
                              <a:pt x="203" y="52"/>
                              <a:pt x="202" y="52"/>
                              <a:pt x="202" y="52"/>
                            </a:cubicBezTo>
                            <a:cubicBezTo>
                              <a:pt x="203" y="52"/>
                              <a:pt x="203" y="52"/>
                              <a:pt x="202" y="52"/>
                            </a:cubicBezTo>
                            <a:cubicBezTo>
                              <a:pt x="202" y="52"/>
                              <a:pt x="202" y="52"/>
                              <a:pt x="202" y="52"/>
                            </a:cubicBezTo>
                            <a:cubicBezTo>
                              <a:pt x="202" y="52"/>
                              <a:pt x="202" y="52"/>
                              <a:pt x="202" y="52"/>
                            </a:cubicBezTo>
                            <a:cubicBezTo>
                              <a:pt x="201" y="52"/>
                              <a:pt x="201" y="52"/>
                              <a:pt x="201" y="52"/>
                            </a:cubicBezTo>
                            <a:cubicBezTo>
                              <a:pt x="201" y="52"/>
                              <a:pt x="201" y="52"/>
                              <a:pt x="201" y="52"/>
                            </a:cubicBezTo>
                            <a:cubicBezTo>
                              <a:pt x="201" y="52"/>
                              <a:pt x="201" y="52"/>
                              <a:pt x="201" y="53"/>
                            </a:cubicBezTo>
                            <a:cubicBezTo>
                              <a:pt x="201" y="53"/>
                              <a:pt x="201" y="53"/>
                              <a:pt x="201" y="53"/>
                            </a:cubicBezTo>
                            <a:cubicBezTo>
                              <a:pt x="201" y="53"/>
                              <a:pt x="200" y="53"/>
                              <a:pt x="200" y="53"/>
                            </a:cubicBezTo>
                            <a:cubicBezTo>
                              <a:pt x="200" y="53"/>
                              <a:pt x="199" y="53"/>
                              <a:pt x="199" y="53"/>
                            </a:cubicBezTo>
                            <a:cubicBezTo>
                              <a:pt x="199" y="53"/>
                              <a:pt x="199" y="54"/>
                              <a:pt x="199" y="54"/>
                            </a:cubicBezTo>
                            <a:cubicBezTo>
                              <a:pt x="199" y="54"/>
                              <a:pt x="199" y="54"/>
                              <a:pt x="199" y="54"/>
                            </a:cubicBezTo>
                            <a:cubicBezTo>
                              <a:pt x="199" y="54"/>
                              <a:pt x="199" y="54"/>
                              <a:pt x="200" y="54"/>
                            </a:cubicBezTo>
                            <a:cubicBezTo>
                              <a:pt x="200" y="54"/>
                              <a:pt x="199" y="54"/>
                              <a:pt x="199" y="54"/>
                            </a:cubicBezTo>
                            <a:cubicBezTo>
                              <a:pt x="199" y="54"/>
                              <a:pt x="199" y="54"/>
                              <a:pt x="199" y="55"/>
                            </a:cubicBezTo>
                            <a:cubicBezTo>
                              <a:pt x="198" y="55"/>
                              <a:pt x="198" y="55"/>
                              <a:pt x="198" y="55"/>
                            </a:cubicBezTo>
                            <a:cubicBezTo>
                              <a:pt x="198" y="55"/>
                              <a:pt x="198" y="55"/>
                              <a:pt x="198" y="55"/>
                            </a:cubicBezTo>
                            <a:cubicBezTo>
                              <a:pt x="198" y="54"/>
                              <a:pt x="198" y="54"/>
                              <a:pt x="198" y="54"/>
                            </a:cubicBezTo>
                            <a:cubicBezTo>
                              <a:pt x="198" y="54"/>
                              <a:pt x="197" y="55"/>
                              <a:pt x="197" y="55"/>
                            </a:cubicBezTo>
                            <a:cubicBezTo>
                              <a:pt x="197" y="55"/>
                              <a:pt x="197" y="55"/>
                              <a:pt x="197" y="54"/>
                            </a:cubicBezTo>
                            <a:cubicBezTo>
                              <a:pt x="197" y="54"/>
                              <a:pt x="197" y="54"/>
                              <a:pt x="197" y="54"/>
                            </a:cubicBezTo>
                            <a:cubicBezTo>
                              <a:pt x="198" y="54"/>
                              <a:pt x="198" y="54"/>
                              <a:pt x="198" y="54"/>
                            </a:cubicBezTo>
                            <a:cubicBezTo>
                              <a:pt x="197" y="54"/>
                              <a:pt x="197" y="54"/>
                              <a:pt x="197" y="54"/>
                            </a:cubicBezTo>
                            <a:cubicBezTo>
                              <a:pt x="197" y="54"/>
                              <a:pt x="197" y="54"/>
                              <a:pt x="197" y="54"/>
                            </a:cubicBezTo>
                            <a:cubicBezTo>
                              <a:pt x="197" y="54"/>
                              <a:pt x="196" y="54"/>
                              <a:pt x="196" y="54"/>
                            </a:cubicBezTo>
                            <a:cubicBezTo>
                              <a:pt x="196" y="55"/>
                              <a:pt x="196" y="55"/>
                              <a:pt x="196" y="55"/>
                            </a:cubicBezTo>
                            <a:cubicBezTo>
                              <a:pt x="196" y="54"/>
                              <a:pt x="196" y="54"/>
                              <a:pt x="196" y="54"/>
                            </a:cubicBezTo>
                            <a:cubicBezTo>
                              <a:pt x="196" y="54"/>
                              <a:pt x="195" y="55"/>
                              <a:pt x="195" y="55"/>
                            </a:cubicBezTo>
                            <a:cubicBezTo>
                              <a:pt x="195" y="55"/>
                              <a:pt x="195" y="55"/>
                              <a:pt x="195" y="55"/>
                            </a:cubicBezTo>
                            <a:cubicBezTo>
                              <a:pt x="195" y="55"/>
                              <a:pt x="195" y="55"/>
                              <a:pt x="195" y="55"/>
                            </a:cubicBezTo>
                            <a:cubicBezTo>
                              <a:pt x="195" y="55"/>
                              <a:pt x="196" y="55"/>
                              <a:pt x="196" y="55"/>
                            </a:cubicBezTo>
                            <a:cubicBezTo>
                              <a:pt x="196" y="55"/>
                              <a:pt x="196" y="55"/>
                              <a:pt x="195" y="56"/>
                            </a:cubicBezTo>
                            <a:cubicBezTo>
                              <a:pt x="194" y="56"/>
                              <a:pt x="194" y="56"/>
                              <a:pt x="194" y="56"/>
                            </a:cubicBezTo>
                            <a:cubicBezTo>
                              <a:pt x="194" y="56"/>
                              <a:pt x="194" y="56"/>
                              <a:pt x="193" y="56"/>
                            </a:cubicBezTo>
                            <a:cubicBezTo>
                              <a:pt x="193" y="56"/>
                              <a:pt x="193" y="56"/>
                              <a:pt x="193" y="56"/>
                            </a:cubicBezTo>
                            <a:cubicBezTo>
                              <a:pt x="193" y="56"/>
                              <a:pt x="192" y="57"/>
                              <a:pt x="192" y="57"/>
                            </a:cubicBezTo>
                            <a:cubicBezTo>
                              <a:pt x="192" y="57"/>
                              <a:pt x="192" y="57"/>
                              <a:pt x="192" y="57"/>
                            </a:cubicBezTo>
                            <a:cubicBezTo>
                              <a:pt x="192" y="57"/>
                              <a:pt x="193" y="57"/>
                              <a:pt x="193" y="57"/>
                            </a:cubicBezTo>
                            <a:cubicBezTo>
                              <a:pt x="193" y="57"/>
                              <a:pt x="193" y="56"/>
                              <a:pt x="194" y="56"/>
                            </a:cubicBezTo>
                            <a:cubicBezTo>
                              <a:pt x="194" y="56"/>
                              <a:pt x="195" y="56"/>
                              <a:pt x="195" y="56"/>
                            </a:cubicBezTo>
                            <a:cubicBezTo>
                              <a:pt x="195" y="56"/>
                              <a:pt x="196" y="56"/>
                              <a:pt x="196" y="56"/>
                            </a:cubicBezTo>
                            <a:cubicBezTo>
                              <a:pt x="196" y="56"/>
                              <a:pt x="196" y="56"/>
                              <a:pt x="197" y="56"/>
                            </a:cubicBezTo>
                            <a:cubicBezTo>
                              <a:pt x="197" y="56"/>
                              <a:pt x="197" y="56"/>
                              <a:pt x="197" y="56"/>
                            </a:cubicBezTo>
                            <a:cubicBezTo>
                              <a:pt x="197" y="56"/>
                              <a:pt x="198" y="55"/>
                              <a:pt x="198" y="56"/>
                            </a:cubicBezTo>
                            <a:cubicBezTo>
                              <a:pt x="198" y="56"/>
                              <a:pt x="198" y="56"/>
                              <a:pt x="198" y="56"/>
                            </a:cubicBezTo>
                            <a:cubicBezTo>
                              <a:pt x="198" y="56"/>
                              <a:pt x="198" y="57"/>
                              <a:pt x="197" y="56"/>
                            </a:cubicBezTo>
                            <a:cubicBezTo>
                              <a:pt x="197" y="56"/>
                              <a:pt x="197" y="56"/>
                              <a:pt x="197" y="56"/>
                            </a:cubicBezTo>
                            <a:cubicBezTo>
                              <a:pt x="197" y="56"/>
                              <a:pt x="197" y="56"/>
                              <a:pt x="197" y="56"/>
                            </a:cubicBezTo>
                            <a:cubicBezTo>
                              <a:pt x="197" y="56"/>
                              <a:pt x="196" y="56"/>
                              <a:pt x="196" y="56"/>
                            </a:cubicBezTo>
                            <a:cubicBezTo>
                              <a:pt x="196" y="56"/>
                              <a:pt x="196" y="56"/>
                              <a:pt x="196" y="57"/>
                            </a:cubicBezTo>
                            <a:cubicBezTo>
                              <a:pt x="195" y="57"/>
                              <a:pt x="195" y="57"/>
                              <a:pt x="195" y="57"/>
                            </a:cubicBezTo>
                            <a:cubicBezTo>
                              <a:pt x="195" y="57"/>
                              <a:pt x="196" y="57"/>
                              <a:pt x="196" y="57"/>
                            </a:cubicBezTo>
                            <a:cubicBezTo>
                              <a:pt x="196" y="57"/>
                              <a:pt x="195" y="57"/>
                              <a:pt x="195" y="58"/>
                            </a:cubicBezTo>
                            <a:cubicBezTo>
                              <a:pt x="195" y="58"/>
                              <a:pt x="195" y="58"/>
                              <a:pt x="194" y="58"/>
                            </a:cubicBezTo>
                            <a:cubicBezTo>
                              <a:pt x="194" y="59"/>
                              <a:pt x="194" y="59"/>
                              <a:pt x="194" y="59"/>
                            </a:cubicBezTo>
                            <a:cubicBezTo>
                              <a:pt x="193" y="59"/>
                              <a:pt x="193" y="60"/>
                              <a:pt x="193" y="60"/>
                            </a:cubicBezTo>
                            <a:cubicBezTo>
                              <a:pt x="193" y="60"/>
                              <a:pt x="192" y="60"/>
                              <a:pt x="192" y="61"/>
                            </a:cubicBezTo>
                            <a:cubicBezTo>
                              <a:pt x="192" y="61"/>
                              <a:pt x="192" y="61"/>
                              <a:pt x="192" y="61"/>
                            </a:cubicBezTo>
                            <a:cubicBezTo>
                              <a:pt x="192" y="62"/>
                              <a:pt x="191" y="62"/>
                              <a:pt x="191" y="62"/>
                            </a:cubicBezTo>
                            <a:cubicBezTo>
                              <a:pt x="191" y="62"/>
                              <a:pt x="191" y="63"/>
                              <a:pt x="191" y="63"/>
                            </a:cubicBezTo>
                            <a:cubicBezTo>
                              <a:pt x="190" y="63"/>
                              <a:pt x="190" y="63"/>
                              <a:pt x="190" y="63"/>
                            </a:cubicBezTo>
                            <a:cubicBezTo>
                              <a:pt x="190" y="63"/>
                              <a:pt x="189" y="63"/>
                              <a:pt x="189" y="63"/>
                            </a:cubicBezTo>
                            <a:cubicBezTo>
                              <a:pt x="189" y="63"/>
                              <a:pt x="189" y="63"/>
                              <a:pt x="189" y="63"/>
                            </a:cubicBezTo>
                            <a:cubicBezTo>
                              <a:pt x="189" y="63"/>
                              <a:pt x="190" y="64"/>
                              <a:pt x="190" y="64"/>
                            </a:cubicBezTo>
                            <a:cubicBezTo>
                              <a:pt x="190" y="64"/>
                              <a:pt x="190" y="64"/>
                              <a:pt x="190" y="64"/>
                            </a:cubicBezTo>
                            <a:cubicBezTo>
                              <a:pt x="190" y="64"/>
                              <a:pt x="189" y="64"/>
                              <a:pt x="189" y="64"/>
                            </a:cubicBezTo>
                            <a:cubicBezTo>
                              <a:pt x="188" y="65"/>
                              <a:pt x="188" y="65"/>
                              <a:pt x="188" y="65"/>
                            </a:cubicBezTo>
                            <a:cubicBezTo>
                              <a:pt x="188" y="65"/>
                              <a:pt x="188" y="65"/>
                              <a:pt x="188" y="65"/>
                            </a:cubicBezTo>
                            <a:cubicBezTo>
                              <a:pt x="188" y="66"/>
                              <a:pt x="188" y="66"/>
                              <a:pt x="188" y="66"/>
                            </a:cubicBezTo>
                            <a:cubicBezTo>
                              <a:pt x="188" y="66"/>
                              <a:pt x="189" y="66"/>
                              <a:pt x="189" y="66"/>
                            </a:cubicBezTo>
                            <a:cubicBezTo>
                              <a:pt x="189" y="66"/>
                              <a:pt x="189" y="66"/>
                              <a:pt x="189" y="66"/>
                            </a:cubicBezTo>
                            <a:cubicBezTo>
                              <a:pt x="189" y="66"/>
                              <a:pt x="190" y="66"/>
                              <a:pt x="190" y="65"/>
                            </a:cubicBezTo>
                            <a:cubicBezTo>
                              <a:pt x="189" y="65"/>
                              <a:pt x="190" y="65"/>
                              <a:pt x="190" y="65"/>
                            </a:cubicBezTo>
                            <a:cubicBezTo>
                              <a:pt x="190" y="65"/>
                              <a:pt x="190" y="65"/>
                              <a:pt x="190" y="65"/>
                            </a:cubicBezTo>
                            <a:cubicBezTo>
                              <a:pt x="190" y="65"/>
                              <a:pt x="190" y="65"/>
                              <a:pt x="190" y="66"/>
                            </a:cubicBezTo>
                            <a:cubicBezTo>
                              <a:pt x="190" y="66"/>
                              <a:pt x="190" y="66"/>
                              <a:pt x="190" y="66"/>
                            </a:cubicBezTo>
                            <a:cubicBezTo>
                              <a:pt x="190" y="66"/>
                              <a:pt x="190" y="66"/>
                              <a:pt x="189" y="66"/>
                            </a:cubicBezTo>
                            <a:cubicBezTo>
                              <a:pt x="189" y="66"/>
                              <a:pt x="189" y="66"/>
                              <a:pt x="189" y="66"/>
                            </a:cubicBezTo>
                            <a:cubicBezTo>
                              <a:pt x="189" y="66"/>
                              <a:pt x="189" y="67"/>
                              <a:pt x="189" y="67"/>
                            </a:cubicBezTo>
                            <a:cubicBezTo>
                              <a:pt x="188" y="66"/>
                              <a:pt x="188" y="66"/>
                              <a:pt x="188" y="66"/>
                            </a:cubicBezTo>
                            <a:cubicBezTo>
                              <a:pt x="188" y="67"/>
                              <a:pt x="188" y="66"/>
                              <a:pt x="188" y="66"/>
                            </a:cubicBezTo>
                            <a:cubicBezTo>
                              <a:pt x="187" y="66"/>
                              <a:pt x="187" y="66"/>
                              <a:pt x="187" y="66"/>
                            </a:cubicBezTo>
                            <a:cubicBezTo>
                              <a:pt x="187" y="66"/>
                              <a:pt x="187" y="66"/>
                              <a:pt x="186" y="66"/>
                            </a:cubicBezTo>
                            <a:cubicBezTo>
                              <a:pt x="186" y="66"/>
                              <a:pt x="186" y="66"/>
                              <a:pt x="186" y="66"/>
                            </a:cubicBezTo>
                            <a:cubicBezTo>
                              <a:pt x="186" y="66"/>
                              <a:pt x="186" y="66"/>
                              <a:pt x="185" y="66"/>
                            </a:cubicBezTo>
                            <a:cubicBezTo>
                              <a:pt x="185" y="66"/>
                              <a:pt x="185" y="66"/>
                              <a:pt x="185" y="66"/>
                            </a:cubicBezTo>
                            <a:cubicBezTo>
                              <a:pt x="185" y="66"/>
                              <a:pt x="185" y="66"/>
                              <a:pt x="184" y="66"/>
                            </a:cubicBezTo>
                            <a:cubicBezTo>
                              <a:pt x="184" y="67"/>
                              <a:pt x="184" y="67"/>
                              <a:pt x="184" y="67"/>
                            </a:cubicBezTo>
                            <a:cubicBezTo>
                              <a:pt x="184" y="67"/>
                              <a:pt x="184" y="67"/>
                              <a:pt x="183" y="67"/>
                            </a:cubicBezTo>
                            <a:cubicBezTo>
                              <a:pt x="183" y="67"/>
                              <a:pt x="183" y="68"/>
                              <a:pt x="183" y="68"/>
                            </a:cubicBezTo>
                            <a:cubicBezTo>
                              <a:pt x="183" y="68"/>
                              <a:pt x="183" y="68"/>
                              <a:pt x="182" y="68"/>
                            </a:cubicBezTo>
                            <a:cubicBezTo>
                              <a:pt x="182" y="68"/>
                              <a:pt x="182" y="68"/>
                              <a:pt x="182" y="68"/>
                            </a:cubicBezTo>
                            <a:cubicBezTo>
                              <a:pt x="182" y="68"/>
                              <a:pt x="182" y="68"/>
                              <a:pt x="181" y="69"/>
                            </a:cubicBezTo>
                            <a:cubicBezTo>
                              <a:pt x="181" y="69"/>
                              <a:pt x="181" y="69"/>
                              <a:pt x="181" y="69"/>
                            </a:cubicBezTo>
                            <a:cubicBezTo>
                              <a:pt x="181" y="69"/>
                              <a:pt x="180" y="69"/>
                              <a:pt x="181" y="69"/>
                            </a:cubicBezTo>
                            <a:cubicBezTo>
                              <a:pt x="181" y="69"/>
                              <a:pt x="181" y="69"/>
                              <a:pt x="180" y="69"/>
                            </a:cubicBezTo>
                            <a:cubicBezTo>
                              <a:pt x="180" y="70"/>
                              <a:pt x="180" y="70"/>
                              <a:pt x="180" y="70"/>
                            </a:cubicBezTo>
                            <a:cubicBezTo>
                              <a:pt x="180" y="70"/>
                              <a:pt x="180" y="70"/>
                              <a:pt x="180" y="70"/>
                            </a:cubicBezTo>
                            <a:cubicBezTo>
                              <a:pt x="181" y="70"/>
                              <a:pt x="181" y="71"/>
                              <a:pt x="180" y="71"/>
                            </a:cubicBezTo>
                            <a:cubicBezTo>
                              <a:pt x="180" y="71"/>
                              <a:pt x="180" y="71"/>
                              <a:pt x="180" y="71"/>
                            </a:cubicBezTo>
                            <a:cubicBezTo>
                              <a:pt x="180" y="71"/>
                              <a:pt x="180" y="71"/>
                              <a:pt x="180" y="71"/>
                            </a:cubicBezTo>
                            <a:cubicBezTo>
                              <a:pt x="180" y="72"/>
                              <a:pt x="180" y="72"/>
                              <a:pt x="180" y="72"/>
                            </a:cubicBezTo>
                            <a:cubicBezTo>
                              <a:pt x="180" y="72"/>
                              <a:pt x="180" y="73"/>
                              <a:pt x="180" y="73"/>
                            </a:cubicBezTo>
                            <a:cubicBezTo>
                              <a:pt x="180" y="73"/>
                              <a:pt x="181" y="73"/>
                              <a:pt x="181" y="73"/>
                            </a:cubicBezTo>
                            <a:cubicBezTo>
                              <a:pt x="181" y="74"/>
                              <a:pt x="180" y="73"/>
                              <a:pt x="180" y="74"/>
                            </a:cubicBezTo>
                            <a:cubicBezTo>
                              <a:pt x="180" y="74"/>
                              <a:pt x="180" y="74"/>
                              <a:pt x="180" y="74"/>
                            </a:cubicBezTo>
                            <a:cubicBezTo>
                              <a:pt x="181" y="75"/>
                              <a:pt x="181" y="74"/>
                              <a:pt x="181" y="74"/>
                            </a:cubicBezTo>
                            <a:cubicBezTo>
                              <a:pt x="181" y="74"/>
                              <a:pt x="181" y="74"/>
                              <a:pt x="181" y="74"/>
                            </a:cubicBezTo>
                            <a:cubicBezTo>
                              <a:pt x="182" y="74"/>
                              <a:pt x="181" y="74"/>
                              <a:pt x="181" y="74"/>
                            </a:cubicBezTo>
                            <a:cubicBezTo>
                              <a:pt x="181" y="75"/>
                              <a:pt x="181" y="74"/>
                              <a:pt x="181" y="75"/>
                            </a:cubicBezTo>
                            <a:cubicBezTo>
                              <a:pt x="181" y="75"/>
                              <a:pt x="181" y="76"/>
                              <a:pt x="181" y="76"/>
                            </a:cubicBezTo>
                            <a:cubicBezTo>
                              <a:pt x="181" y="76"/>
                              <a:pt x="181" y="75"/>
                              <a:pt x="181" y="75"/>
                            </a:cubicBezTo>
                            <a:cubicBezTo>
                              <a:pt x="181" y="75"/>
                              <a:pt x="182" y="75"/>
                              <a:pt x="182" y="75"/>
                            </a:cubicBezTo>
                            <a:cubicBezTo>
                              <a:pt x="182" y="75"/>
                              <a:pt x="182" y="75"/>
                              <a:pt x="182" y="75"/>
                            </a:cubicBezTo>
                            <a:cubicBezTo>
                              <a:pt x="182" y="75"/>
                              <a:pt x="182" y="75"/>
                              <a:pt x="182" y="76"/>
                            </a:cubicBezTo>
                            <a:cubicBezTo>
                              <a:pt x="181" y="76"/>
                              <a:pt x="181" y="76"/>
                              <a:pt x="181" y="76"/>
                            </a:cubicBezTo>
                            <a:cubicBezTo>
                              <a:pt x="181" y="76"/>
                              <a:pt x="181" y="77"/>
                              <a:pt x="181" y="77"/>
                            </a:cubicBezTo>
                            <a:cubicBezTo>
                              <a:pt x="181" y="77"/>
                              <a:pt x="182" y="77"/>
                              <a:pt x="182" y="77"/>
                            </a:cubicBezTo>
                            <a:cubicBezTo>
                              <a:pt x="182" y="77"/>
                              <a:pt x="183" y="78"/>
                              <a:pt x="183" y="78"/>
                            </a:cubicBezTo>
                            <a:cubicBezTo>
                              <a:pt x="183" y="78"/>
                              <a:pt x="184" y="78"/>
                              <a:pt x="184" y="78"/>
                            </a:cubicBezTo>
                            <a:cubicBezTo>
                              <a:pt x="185" y="78"/>
                              <a:pt x="185" y="78"/>
                              <a:pt x="186" y="77"/>
                            </a:cubicBezTo>
                            <a:cubicBezTo>
                              <a:pt x="186" y="77"/>
                              <a:pt x="187" y="76"/>
                              <a:pt x="187" y="76"/>
                            </a:cubicBezTo>
                            <a:cubicBezTo>
                              <a:pt x="187" y="76"/>
                              <a:pt x="188" y="76"/>
                              <a:pt x="188" y="76"/>
                            </a:cubicBezTo>
                            <a:cubicBezTo>
                              <a:pt x="188" y="76"/>
                              <a:pt x="189" y="76"/>
                              <a:pt x="189" y="75"/>
                            </a:cubicBezTo>
                            <a:cubicBezTo>
                              <a:pt x="189" y="75"/>
                              <a:pt x="189" y="75"/>
                              <a:pt x="189" y="75"/>
                            </a:cubicBezTo>
                            <a:cubicBezTo>
                              <a:pt x="189" y="75"/>
                              <a:pt x="189" y="74"/>
                              <a:pt x="189" y="74"/>
                            </a:cubicBezTo>
                            <a:cubicBezTo>
                              <a:pt x="189" y="74"/>
                              <a:pt x="189" y="74"/>
                              <a:pt x="189" y="74"/>
                            </a:cubicBezTo>
                            <a:cubicBezTo>
                              <a:pt x="189" y="74"/>
                              <a:pt x="189" y="75"/>
                              <a:pt x="189" y="75"/>
                            </a:cubicBezTo>
                            <a:cubicBezTo>
                              <a:pt x="189" y="75"/>
                              <a:pt x="189" y="76"/>
                              <a:pt x="189" y="76"/>
                            </a:cubicBezTo>
                            <a:cubicBezTo>
                              <a:pt x="189" y="76"/>
                              <a:pt x="190" y="76"/>
                              <a:pt x="190" y="76"/>
                            </a:cubicBezTo>
                            <a:cubicBezTo>
                              <a:pt x="190" y="77"/>
                              <a:pt x="190" y="78"/>
                              <a:pt x="190" y="78"/>
                            </a:cubicBezTo>
                            <a:cubicBezTo>
                              <a:pt x="191" y="78"/>
                              <a:pt x="191" y="80"/>
                              <a:pt x="191" y="80"/>
                            </a:cubicBezTo>
                            <a:cubicBezTo>
                              <a:pt x="192" y="80"/>
                              <a:pt x="192" y="81"/>
                              <a:pt x="192" y="81"/>
                            </a:cubicBezTo>
                            <a:cubicBezTo>
                              <a:pt x="192" y="81"/>
                              <a:pt x="192" y="81"/>
                              <a:pt x="192" y="81"/>
                            </a:cubicBezTo>
                            <a:cubicBezTo>
                              <a:pt x="192" y="81"/>
                              <a:pt x="192" y="81"/>
                              <a:pt x="192" y="81"/>
                            </a:cubicBezTo>
                            <a:cubicBezTo>
                              <a:pt x="192" y="82"/>
                              <a:pt x="192" y="82"/>
                              <a:pt x="192" y="82"/>
                            </a:cubicBezTo>
                            <a:cubicBezTo>
                              <a:pt x="192" y="82"/>
                              <a:pt x="192" y="82"/>
                              <a:pt x="192" y="82"/>
                            </a:cubicBezTo>
                            <a:cubicBezTo>
                              <a:pt x="192" y="83"/>
                              <a:pt x="193" y="83"/>
                              <a:pt x="193" y="83"/>
                            </a:cubicBezTo>
                            <a:cubicBezTo>
                              <a:pt x="192" y="83"/>
                              <a:pt x="192" y="84"/>
                              <a:pt x="192" y="84"/>
                            </a:cubicBezTo>
                            <a:cubicBezTo>
                              <a:pt x="193" y="84"/>
                              <a:pt x="193" y="84"/>
                              <a:pt x="193" y="84"/>
                            </a:cubicBezTo>
                            <a:cubicBezTo>
                              <a:pt x="193" y="84"/>
                              <a:pt x="194" y="84"/>
                              <a:pt x="194" y="84"/>
                            </a:cubicBezTo>
                            <a:cubicBezTo>
                              <a:pt x="194" y="84"/>
                              <a:pt x="194" y="84"/>
                              <a:pt x="195" y="84"/>
                            </a:cubicBezTo>
                            <a:cubicBezTo>
                              <a:pt x="195" y="83"/>
                              <a:pt x="195" y="83"/>
                              <a:pt x="195" y="83"/>
                            </a:cubicBezTo>
                            <a:cubicBezTo>
                              <a:pt x="194" y="83"/>
                              <a:pt x="194" y="83"/>
                              <a:pt x="195" y="83"/>
                            </a:cubicBezTo>
                            <a:cubicBezTo>
                              <a:pt x="195" y="83"/>
                              <a:pt x="195" y="82"/>
                              <a:pt x="195" y="82"/>
                            </a:cubicBezTo>
                            <a:cubicBezTo>
                              <a:pt x="195" y="82"/>
                              <a:pt x="195" y="82"/>
                              <a:pt x="195" y="82"/>
                            </a:cubicBezTo>
                            <a:cubicBezTo>
                              <a:pt x="196" y="82"/>
                              <a:pt x="196" y="82"/>
                              <a:pt x="196" y="82"/>
                            </a:cubicBezTo>
                            <a:cubicBezTo>
                              <a:pt x="197" y="82"/>
                              <a:pt x="197" y="82"/>
                              <a:pt x="197" y="82"/>
                            </a:cubicBezTo>
                            <a:cubicBezTo>
                              <a:pt x="197" y="82"/>
                              <a:pt x="198" y="81"/>
                              <a:pt x="198" y="81"/>
                            </a:cubicBezTo>
                            <a:cubicBezTo>
                              <a:pt x="198" y="81"/>
                              <a:pt x="198" y="80"/>
                              <a:pt x="198" y="80"/>
                            </a:cubicBezTo>
                            <a:cubicBezTo>
                              <a:pt x="198" y="80"/>
                              <a:pt x="198" y="79"/>
                              <a:pt x="198" y="79"/>
                            </a:cubicBezTo>
                            <a:cubicBezTo>
                              <a:pt x="198" y="79"/>
                              <a:pt x="199" y="78"/>
                              <a:pt x="199" y="78"/>
                            </a:cubicBezTo>
                            <a:cubicBezTo>
                              <a:pt x="199" y="78"/>
                              <a:pt x="198" y="77"/>
                              <a:pt x="199" y="77"/>
                            </a:cubicBezTo>
                            <a:cubicBezTo>
                              <a:pt x="199" y="77"/>
                              <a:pt x="199" y="76"/>
                              <a:pt x="199" y="76"/>
                            </a:cubicBezTo>
                            <a:cubicBezTo>
                              <a:pt x="199" y="76"/>
                              <a:pt x="200" y="76"/>
                              <a:pt x="200" y="76"/>
                            </a:cubicBezTo>
                            <a:cubicBezTo>
                              <a:pt x="200" y="76"/>
                              <a:pt x="201" y="75"/>
                              <a:pt x="201" y="75"/>
                            </a:cubicBezTo>
                            <a:cubicBezTo>
                              <a:pt x="201" y="75"/>
                              <a:pt x="201" y="75"/>
                              <a:pt x="202" y="75"/>
                            </a:cubicBezTo>
                            <a:cubicBezTo>
                              <a:pt x="202" y="74"/>
                              <a:pt x="202" y="74"/>
                              <a:pt x="202" y="74"/>
                            </a:cubicBezTo>
                            <a:cubicBezTo>
                              <a:pt x="202" y="74"/>
                              <a:pt x="201" y="74"/>
                              <a:pt x="201" y="73"/>
                            </a:cubicBezTo>
                            <a:cubicBezTo>
                              <a:pt x="201" y="73"/>
                              <a:pt x="201" y="73"/>
                              <a:pt x="201" y="73"/>
                            </a:cubicBezTo>
                            <a:cubicBezTo>
                              <a:pt x="201" y="73"/>
                              <a:pt x="201" y="73"/>
                              <a:pt x="201" y="73"/>
                            </a:cubicBezTo>
                            <a:cubicBezTo>
                              <a:pt x="201" y="73"/>
                              <a:pt x="201" y="73"/>
                              <a:pt x="200" y="73"/>
                            </a:cubicBezTo>
                            <a:cubicBezTo>
                              <a:pt x="200" y="73"/>
                              <a:pt x="200" y="73"/>
                              <a:pt x="200" y="73"/>
                            </a:cubicBezTo>
                            <a:cubicBezTo>
                              <a:pt x="200" y="73"/>
                              <a:pt x="200" y="72"/>
                              <a:pt x="200" y="72"/>
                            </a:cubicBezTo>
                            <a:cubicBezTo>
                              <a:pt x="199" y="72"/>
                              <a:pt x="199" y="72"/>
                              <a:pt x="199" y="72"/>
                            </a:cubicBezTo>
                            <a:cubicBezTo>
                              <a:pt x="199" y="72"/>
                              <a:pt x="199" y="71"/>
                              <a:pt x="199" y="71"/>
                            </a:cubicBezTo>
                            <a:cubicBezTo>
                              <a:pt x="199" y="71"/>
                              <a:pt x="199" y="70"/>
                              <a:pt x="199" y="70"/>
                            </a:cubicBezTo>
                            <a:cubicBezTo>
                              <a:pt x="199" y="70"/>
                              <a:pt x="199" y="70"/>
                              <a:pt x="199" y="70"/>
                            </a:cubicBezTo>
                            <a:cubicBezTo>
                              <a:pt x="199" y="70"/>
                              <a:pt x="199" y="70"/>
                              <a:pt x="199" y="69"/>
                            </a:cubicBezTo>
                            <a:cubicBezTo>
                              <a:pt x="199" y="69"/>
                              <a:pt x="200" y="69"/>
                              <a:pt x="200" y="69"/>
                            </a:cubicBezTo>
                            <a:cubicBezTo>
                              <a:pt x="200" y="68"/>
                              <a:pt x="200" y="68"/>
                              <a:pt x="201" y="68"/>
                            </a:cubicBezTo>
                            <a:cubicBezTo>
                              <a:pt x="201" y="67"/>
                              <a:pt x="201" y="67"/>
                              <a:pt x="202" y="67"/>
                            </a:cubicBezTo>
                            <a:cubicBezTo>
                              <a:pt x="202" y="67"/>
                              <a:pt x="202" y="67"/>
                              <a:pt x="202" y="66"/>
                            </a:cubicBezTo>
                            <a:cubicBezTo>
                              <a:pt x="203" y="66"/>
                              <a:pt x="203" y="66"/>
                              <a:pt x="203" y="66"/>
                            </a:cubicBezTo>
                            <a:cubicBezTo>
                              <a:pt x="203" y="66"/>
                              <a:pt x="203" y="66"/>
                              <a:pt x="204" y="66"/>
                            </a:cubicBezTo>
                            <a:cubicBezTo>
                              <a:pt x="204" y="66"/>
                              <a:pt x="204" y="66"/>
                              <a:pt x="205" y="65"/>
                            </a:cubicBezTo>
                            <a:cubicBezTo>
                              <a:pt x="205" y="65"/>
                              <a:pt x="205" y="64"/>
                              <a:pt x="205" y="64"/>
                            </a:cubicBezTo>
                            <a:cubicBezTo>
                              <a:pt x="206" y="64"/>
                              <a:pt x="206" y="64"/>
                              <a:pt x="206" y="64"/>
                            </a:cubicBezTo>
                            <a:cubicBezTo>
                              <a:pt x="205" y="64"/>
                              <a:pt x="205" y="63"/>
                              <a:pt x="205" y="63"/>
                            </a:cubicBezTo>
                            <a:cubicBezTo>
                              <a:pt x="205" y="63"/>
                              <a:pt x="206" y="63"/>
                              <a:pt x="206" y="63"/>
                            </a:cubicBezTo>
                            <a:cubicBezTo>
                              <a:pt x="206" y="63"/>
                              <a:pt x="206" y="62"/>
                              <a:pt x="206" y="62"/>
                            </a:cubicBezTo>
                            <a:cubicBezTo>
                              <a:pt x="206" y="62"/>
                              <a:pt x="207" y="62"/>
                              <a:pt x="207" y="62"/>
                            </a:cubicBezTo>
                            <a:cubicBezTo>
                              <a:pt x="207" y="62"/>
                              <a:pt x="207" y="61"/>
                              <a:pt x="207" y="61"/>
                            </a:cubicBezTo>
                            <a:cubicBezTo>
                              <a:pt x="207" y="61"/>
                              <a:pt x="208" y="61"/>
                              <a:pt x="208" y="61"/>
                            </a:cubicBezTo>
                            <a:cubicBezTo>
                              <a:pt x="208" y="61"/>
                              <a:pt x="209" y="61"/>
                              <a:pt x="209" y="61"/>
                            </a:cubicBezTo>
                            <a:cubicBezTo>
                              <a:pt x="209" y="61"/>
                              <a:pt x="210" y="61"/>
                              <a:pt x="210" y="61"/>
                            </a:cubicBezTo>
                            <a:cubicBezTo>
                              <a:pt x="210" y="61"/>
                              <a:pt x="211" y="62"/>
                              <a:pt x="211" y="62"/>
                            </a:cubicBezTo>
                            <a:cubicBezTo>
                              <a:pt x="211" y="62"/>
                              <a:pt x="212" y="62"/>
                              <a:pt x="211" y="62"/>
                            </a:cubicBezTo>
                            <a:cubicBezTo>
                              <a:pt x="211" y="62"/>
                              <a:pt x="211" y="63"/>
                              <a:pt x="211" y="63"/>
                            </a:cubicBezTo>
                            <a:cubicBezTo>
                              <a:pt x="211" y="63"/>
                              <a:pt x="211" y="63"/>
                              <a:pt x="211" y="63"/>
                            </a:cubicBezTo>
                            <a:cubicBezTo>
                              <a:pt x="211" y="63"/>
                              <a:pt x="211" y="63"/>
                              <a:pt x="211" y="63"/>
                            </a:cubicBezTo>
                            <a:cubicBezTo>
                              <a:pt x="210" y="63"/>
                              <a:pt x="210" y="63"/>
                              <a:pt x="210" y="63"/>
                            </a:cubicBezTo>
                            <a:cubicBezTo>
                              <a:pt x="210" y="64"/>
                              <a:pt x="210" y="64"/>
                              <a:pt x="210" y="64"/>
                            </a:cubicBezTo>
                            <a:cubicBezTo>
                              <a:pt x="210" y="64"/>
                              <a:pt x="208" y="65"/>
                              <a:pt x="208" y="65"/>
                            </a:cubicBezTo>
                            <a:cubicBezTo>
                              <a:pt x="208" y="66"/>
                              <a:pt x="208" y="65"/>
                              <a:pt x="208" y="65"/>
                            </a:cubicBezTo>
                            <a:cubicBezTo>
                              <a:pt x="207" y="66"/>
                              <a:pt x="207" y="66"/>
                              <a:pt x="207" y="66"/>
                            </a:cubicBezTo>
                            <a:cubicBezTo>
                              <a:pt x="207" y="66"/>
                              <a:pt x="207" y="66"/>
                              <a:pt x="207" y="67"/>
                            </a:cubicBezTo>
                            <a:cubicBezTo>
                              <a:pt x="207" y="67"/>
                              <a:pt x="207" y="67"/>
                              <a:pt x="206" y="67"/>
                            </a:cubicBezTo>
                            <a:cubicBezTo>
                              <a:pt x="206" y="67"/>
                              <a:pt x="206" y="67"/>
                              <a:pt x="206" y="67"/>
                            </a:cubicBezTo>
                            <a:cubicBezTo>
                              <a:pt x="206" y="67"/>
                              <a:pt x="206" y="68"/>
                              <a:pt x="205" y="68"/>
                            </a:cubicBezTo>
                            <a:cubicBezTo>
                              <a:pt x="205" y="68"/>
                              <a:pt x="205" y="68"/>
                              <a:pt x="205" y="68"/>
                            </a:cubicBezTo>
                            <a:cubicBezTo>
                              <a:pt x="205" y="69"/>
                              <a:pt x="205" y="69"/>
                              <a:pt x="205" y="69"/>
                            </a:cubicBezTo>
                            <a:cubicBezTo>
                              <a:pt x="206" y="70"/>
                              <a:pt x="206" y="70"/>
                              <a:pt x="206" y="70"/>
                            </a:cubicBezTo>
                            <a:cubicBezTo>
                              <a:pt x="206" y="71"/>
                              <a:pt x="206" y="72"/>
                              <a:pt x="205" y="72"/>
                            </a:cubicBezTo>
                            <a:cubicBezTo>
                              <a:pt x="205" y="72"/>
                              <a:pt x="205" y="72"/>
                              <a:pt x="205" y="73"/>
                            </a:cubicBezTo>
                            <a:cubicBezTo>
                              <a:pt x="206" y="73"/>
                              <a:pt x="206" y="73"/>
                              <a:pt x="206" y="73"/>
                            </a:cubicBezTo>
                            <a:cubicBezTo>
                              <a:pt x="206" y="73"/>
                              <a:pt x="207" y="74"/>
                              <a:pt x="207" y="74"/>
                            </a:cubicBezTo>
                            <a:cubicBezTo>
                              <a:pt x="207" y="74"/>
                              <a:pt x="208" y="74"/>
                              <a:pt x="208" y="74"/>
                            </a:cubicBezTo>
                            <a:cubicBezTo>
                              <a:pt x="208" y="74"/>
                              <a:pt x="208" y="74"/>
                              <a:pt x="208" y="74"/>
                            </a:cubicBezTo>
                            <a:cubicBezTo>
                              <a:pt x="209" y="74"/>
                              <a:pt x="209" y="74"/>
                              <a:pt x="210" y="74"/>
                            </a:cubicBezTo>
                            <a:cubicBezTo>
                              <a:pt x="210" y="74"/>
                              <a:pt x="210" y="74"/>
                              <a:pt x="211" y="74"/>
                            </a:cubicBezTo>
                            <a:cubicBezTo>
                              <a:pt x="211" y="74"/>
                              <a:pt x="211" y="73"/>
                              <a:pt x="212" y="73"/>
                            </a:cubicBezTo>
                            <a:cubicBezTo>
                              <a:pt x="213" y="73"/>
                              <a:pt x="213" y="73"/>
                              <a:pt x="213" y="73"/>
                            </a:cubicBezTo>
                            <a:cubicBezTo>
                              <a:pt x="213" y="73"/>
                              <a:pt x="214" y="73"/>
                              <a:pt x="214" y="73"/>
                            </a:cubicBezTo>
                            <a:cubicBezTo>
                              <a:pt x="215" y="73"/>
                              <a:pt x="216" y="73"/>
                              <a:pt x="216" y="73"/>
                            </a:cubicBezTo>
                            <a:cubicBezTo>
                              <a:pt x="216" y="72"/>
                              <a:pt x="217" y="72"/>
                              <a:pt x="216" y="72"/>
                            </a:cubicBezTo>
                            <a:cubicBezTo>
                              <a:pt x="216" y="73"/>
                              <a:pt x="216" y="73"/>
                              <a:pt x="217" y="73"/>
                            </a:cubicBezTo>
                            <a:cubicBezTo>
                              <a:pt x="217" y="73"/>
                              <a:pt x="217" y="73"/>
                              <a:pt x="217" y="73"/>
                            </a:cubicBezTo>
                            <a:cubicBezTo>
                              <a:pt x="218" y="73"/>
                              <a:pt x="218" y="74"/>
                              <a:pt x="218" y="74"/>
                            </a:cubicBezTo>
                            <a:cubicBezTo>
                              <a:pt x="219" y="74"/>
                              <a:pt x="219" y="74"/>
                              <a:pt x="218" y="74"/>
                            </a:cubicBezTo>
                            <a:cubicBezTo>
                              <a:pt x="218" y="74"/>
                              <a:pt x="217" y="74"/>
                              <a:pt x="217" y="74"/>
                            </a:cubicBezTo>
                            <a:cubicBezTo>
                              <a:pt x="217" y="74"/>
                              <a:pt x="217" y="74"/>
                              <a:pt x="217" y="74"/>
                            </a:cubicBezTo>
                            <a:cubicBezTo>
                              <a:pt x="217" y="74"/>
                              <a:pt x="217" y="74"/>
                              <a:pt x="217" y="74"/>
                            </a:cubicBezTo>
                            <a:cubicBezTo>
                              <a:pt x="216" y="74"/>
                              <a:pt x="216" y="74"/>
                              <a:pt x="216" y="74"/>
                            </a:cubicBezTo>
                            <a:cubicBezTo>
                              <a:pt x="216" y="75"/>
                              <a:pt x="216" y="74"/>
                              <a:pt x="216" y="74"/>
                            </a:cubicBezTo>
                            <a:cubicBezTo>
                              <a:pt x="216" y="74"/>
                              <a:pt x="216" y="75"/>
                              <a:pt x="215" y="75"/>
                            </a:cubicBezTo>
                            <a:cubicBezTo>
                              <a:pt x="215" y="75"/>
                              <a:pt x="214" y="75"/>
                              <a:pt x="214" y="75"/>
                            </a:cubicBezTo>
                            <a:cubicBezTo>
                              <a:pt x="214" y="75"/>
                              <a:pt x="212" y="75"/>
                              <a:pt x="212" y="75"/>
                            </a:cubicBezTo>
                            <a:cubicBezTo>
                              <a:pt x="212" y="75"/>
                              <a:pt x="211" y="75"/>
                              <a:pt x="211" y="75"/>
                            </a:cubicBezTo>
                            <a:cubicBezTo>
                              <a:pt x="211" y="75"/>
                              <a:pt x="210" y="75"/>
                              <a:pt x="210" y="75"/>
                            </a:cubicBezTo>
                            <a:cubicBezTo>
                              <a:pt x="210" y="75"/>
                              <a:pt x="209" y="75"/>
                              <a:pt x="209" y="75"/>
                            </a:cubicBezTo>
                            <a:cubicBezTo>
                              <a:pt x="209" y="76"/>
                              <a:pt x="209" y="76"/>
                              <a:pt x="209" y="76"/>
                            </a:cubicBezTo>
                            <a:cubicBezTo>
                              <a:pt x="208" y="76"/>
                              <a:pt x="208" y="76"/>
                              <a:pt x="208" y="76"/>
                            </a:cubicBezTo>
                            <a:cubicBezTo>
                              <a:pt x="209" y="76"/>
                              <a:pt x="209" y="77"/>
                              <a:pt x="209" y="77"/>
                            </a:cubicBezTo>
                            <a:cubicBezTo>
                              <a:pt x="209" y="77"/>
                              <a:pt x="210" y="78"/>
                              <a:pt x="210" y="78"/>
                            </a:cubicBezTo>
                            <a:cubicBezTo>
                              <a:pt x="210" y="78"/>
                              <a:pt x="210" y="78"/>
                              <a:pt x="210" y="78"/>
                            </a:cubicBezTo>
                            <a:cubicBezTo>
                              <a:pt x="210" y="78"/>
                              <a:pt x="210" y="79"/>
                              <a:pt x="210" y="79"/>
                            </a:cubicBezTo>
                            <a:cubicBezTo>
                              <a:pt x="210" y="79"/>
                              <a:pt x="210" y="80"/>
                              <a:pt x="210" y="80"/>
                            </a:cubicBezTo>
                            <a:cubicBezTo>
                              <a:pt x="210" y="80"/>
                              <a:pt x="209" y="80"/>
                              <a:pt x="209" y="80"/>
                            </a:cubicBezTo>
                            <a:cubicBezTo>
                              <a:pt x="209" y="81"/>
                              <a:pt x="209" y="81"/>
                              <a:pt x="209" y="80"/>
                            </a:cubicBezTo>
                            <a:cubicBezTo>
                              <a:pt x="209" y="80"/>
                              <a:pt x="208" y="80"/>
                              <a:pt x="208" y="80"/>
                            </a:cubicBezTo>
                            <a:cubicBezTo>
                              <a:pt x="208" y="80"/>
                              <a:pt x="208" y="80"/>
                              <a:pt x="208" y="80"/>
                            </a:cubicBezTo>
                            <a:cubicBezTo>
                              <a:pt x="208" y="79"/>
                              <a:pt x="207" y="79"/>
                              <a:pt x="207" y="79"/>
                            </a:cubicBezTo>
                            <a:cubicBezTo>
                              <a:pt x="207" y="79"/>
                              <a:pt x="207" y="79"/>
                              <a:pt x="207" y="79"/>
                            </a:cubicBezTo>
                            <a:cubicBezTo>
                              <a:pt x="207" y="79"/>
                              <a:pt x="207" y="79"/>
                              <a:pt x="206" y="79"/>
                            </a:cubicBezTo>
                            <a:cubicBezTo>
                              <a:pt x="206" y="79"/>
                              <a:pt x="206" y="79"/>
                              <a:pt x="206" y="79"/>
                            </a:cubicBezTo>
                            <a:cubicBezTo>
                              <a:pt x="206" y="79"/>
                              <a:pt x="205" y="80"/>
                              <a:pt x="205" y="80"/>
                            </a:cubicBezTo>
                            <a:cubicBezTo>
                              <a:pt x="206" y="80"/>
                              <a:pt x="206" y="80"/>
                              <a:pt x="205" y="80"/>
                            </a:cubicBezTo>
                            <a:cubicBezTo>
                              <a:pt x="205" y="80"/>
                              <a:pt x="205" y="80"/>
                              <a:pt x="205" y="81"/>
                            </a:cubicBezTo>
                            <a:cubicBezTo>
                              <a:pt x="205" y="81"/>
                              <a:pt x="205" y="82"/>
                              <a:pt x="205" y="82"/>
                            </a:cubicBezTo>
                            <a:cubicBezTo>
                              <a:pt x="205" y="82"/>
                              <a:pt x="205" y="83"/>
                              <a:pt x="205" y="83"/>
                            </a:cubicBezTo>
                            <a:cubicBezTo>
                              <a:pt x="205" y="83"/>
                              <a:pt x="205" y="84"/>
                              <a:pt x="205" y="84"/>
                            </a:cubicBezTo>
                            <a:cubicBezTo>
                              <a:pt x="205" y="84"/>
                              <a:pt x="204" y="85"/>
                              <a:pt x="204" y="85"/>
                            </a:cubicBezTo>
                            <a:cubicBezTo>
                              <a:pt x="204" y="85"/>
                              <a:pt x="204" y="85"/>
                              <a:pt x="204" y="85"/>
                            </a:cubicBezTo>
                            <a:cubicBezTo>
                              <a:pt x="203" y="85"/>
                              <a:pt x="203" y="85"/>
                              <a:pt x="203" y="85"/>
                            </a:cubicBezTo>
                            <a:cubicBezTo>
                              <a:pt x="203" y="85"/>
                              <a:pt x="203" y="86"/>
                              <a:pt x="203" y="86"/>
                            </a:cubicBezTo>
                            <a:cubicBezTo>
                              <a:pt x="203" y="86"/>
                              <a:pt x="202" y="86"/>
                              <a:pt x="202" y="86"/>
                            </a:cubicBezTo>
                            <a:cubicBezTo>
                              <a:pt x="202" y="86"/>
                              <a:pt x="201" y="86"/>
                              <a:pt x="201" y="86"/>
                            </a:cubicBezTo>
                            <a:cubicBezTo>
                              <a:pt x="201" y="85"/>
                              <a:pt x="201" y="85"/>
                              <a:pt x="201" y="85"/>
                            </a:cubicBezTo>
                            <a:cubicBezTo>
                              <a:pt x="201" y="85"/>
                              <a:pt x="200" y="85"/>
                              <a:pt x="200" y="85"/>
                            </a:cubicBezTo>
                            <a:cubicBezTo>
                              <a:pt x="199" y="85"/>
                              <a:pt x="199" y="85"/>
                              <a:pt x="199" y="85"/>
                            </a:cubicBezTo>
                            <a:cubicBezTo>
                              <a:pt x="199" y="85"/>
                              <a:pt x="198" y="86"/>
                              <a:pt x="198" y="86"/>
                            </a:cubicBezTo>
                            <a:cubicBezTo>
                              <a:pt x="198" y="86"/>
                              <a:pt x="198" y="86"/>
                              <a:pt x="197" y="86"/>
                            </a:cubicBezTo>
                            <a:cubicBezTo>
                              <a:pt x="197" y="86"/>
                              <a:pt x="197" y="86"/>
                              <a:pt x="196" y="87"/>
                            </a:cubicBezTo>
                            <a:cubicBezTo>
                              <a:pt x="195" y="87"/>
                              <a:pt x="195" y="87"/>
                              <a:pt x="195" y="87"/>
                            </a:cubicBezTo>
                            <a:cubicBezTo>
                              <a:pt x="195" y="87"/>
                              <a:pt x="194" y="87"/>
                              <a:pt x="194" y="87"/>
                            </a:cubicBezTo>
                            <a:cubicBezTo>
                              <a:pt x="194" y="87"/>
                              <a:pt x="194" y="86"/>
                              <a:pt x="193" y="86"/>
                            </a:cubicBezTo>
                            <a:cubicBezTo>
                              <a:pt x="193" y="86"/>
                              <a:pt x="193" y="86"/>
                              <a:pt x="193" y="86"/>
                            </a:cubicBezTo>
                            <a:cubicBezTo>
                              <a:pt x="193" y="86"/>
                              <a:pt x="193" y="86"/>
                              <a:pt x="193" y="86"/>
                            </a:cubicBezTo>
                            <a:cubicBezTo>
                              <a:pt x="194" y="86"/>
                              <a:pt x="194" y="85"/>
                              <a:pt x="193" y="85"/>
                            </a:cubicBezTo>
                            <a:cubicBezTo>
                              <a:pt x="193" y="85"/>
                              <a:pt x="193" y="85"/>
                              <a:pt x="193" y="86"/>
                            </a:cubicBezTo>
                            <a:cubicBezTo>
                              <a:pt x="193" y="86"/>
                              <a:pt x="192" y="86"/>
                              <a:pt x="192" y="86"/>
                            </a:cubicBezTo>
                            <a:cubicBezTo>
                              <a:pt x="192" y="86"/>
                              <a:pt x="192" y="86"/>
                              <a:pt x="192" y="86"/>
                            </a:cubicBezTo>
                            <a:cubicBezTo>
                              <a:pt x="192" y="86"/>
                              <a:pt x="192" y="86"/>
                              <a:pt x="191" y="86"/>
                            </a:cubicBezTo>
                            <a:cubicBezTo>
                              <a:pt x="191" y="86"/>
                              <a:pt x="191" y="86"/>
                              <a:pt x="191" y="86"/>
                            </a:cubicBezTo>
                            <a:cubicBezTo>
                              <a:pt x="191" y="86"/>
                              <a:pt x="190" y="86"/>
                              <a:pt x="190" y="87"/>
                            </a:cubicBezTo>
                            <a:cubicBezTo>
                              <a:pt x="190" y="87"/>
                              <a:pt x="190" y="87"/>
                              <a:pt x="190" y="87"/>
                            </a:cubicBezTo>
                            <a:cubicBezTo>
                              <a:pt x="190" y="87"/>
                              <a:pt x="189" y="87"/>
                              <a:pt x="189" y="87"/>
                            </a:cubicBezTo>
                            <a:cubicBezTo>
                              <a:pt x="190" y="86"/>
                              <a:pt x="190" y="86"/>
                              <a:pt x="190" y="86"/>
                            </a:cubicBezTo>
                            <a:cubicBezTo>
                              <a:pt x="190" y="86"/>
                              <a:pt x="190" y="86"/>
                              <a:pt x="190" y="86"/>
                            </a:cubicBezTo>
                            <a:cubicBezTo>
                              <a:pt x="190" y="86"/>
                              <a:pt x="190" y="86"/>
                              <a:pt x="189" y="86"/>
                            </a:cubicBezTo>
                            <a:cubicBezTo>
                              <a:pt x="189" y="86"/>
                              <a:pt x="189" y="86"/>
                              <a:pt x="189" y="86"/>
                            </a:cubicBezTo>
                            <a:cubicBezTo>
                              <a:pt x="189" y="86"/>
                              <a:pt x="188" y="86"/>
                              <a:pt x="188" y="86"/>
                            </a:cubicBezTo>
                            <a:cubicBezTo>
                              <a:pt x="188" y="85"/>
                              <a:pt x="188" y="85"/>
                              <a:pt x="188" y="85"/>
                            </a:cubicBezTo>
                            <a:cubicBezTo>
                              <a:pt x="188" y="85"/>
                              <a:pt x="188" y="85"/>
                              <a:pt x="188" y="85"/>
                            </a:cubicBezTo>
                            <a:cubicBezTo>
                              <a:pt x="188" y="85"/>
                              <a:pt x="188" y="85"/>
                              <a:pt x="187" y="84"/>
                            </a:cubicBezTo>
                            <a:cubicBezTo>
                              <a:pt x="187" y="84"/>
                              <a:pt x="188" y="84"/>
                              <a:pt x="188" y="84"/>
                            </a:cubicBezTo>
                            <a:cubicBezTo>
                              <a:pt x="188" y="83"/>
                              <a:pt x="188" y="83"/>
                              <a:pt x="188" y="83"/>
                            </a:cubicBezTo>
                            <a:cubicBezTo>
                              <a:pt x="188" y="83"/>
                              <a:pt x="188" y="83"/>
                              <a:pt x="188" y="83"/>
                            </a:cubicBezTo>
                            <a:cubicBezTo>
                              <a:pt x="188" y="82"/>
                              <a:pt x="188" y="82"/>
                              <a:pt x="189" y="82"/>
                            </a:cubicBezTo>
                            <a:cubicBezTo>
                              <a:pt x="189" y="82"/>
                              <a:pt x="189" y="82"/>
                              <a:pt x="189" y="82"/>
                            </a:cubicBezTo>
                            <a:cubicBezTo>
                              <a:pt x="189" y="82"/>
                              <a:pt x="189" y="81"/>
                              <a:pt x="189" y="81"/>
                            </a:cubicBezTo>
                            <a:cubicBezTo>
                              <a:pt x="189" y="81"/>
                              <a:pt x="189" y="81"/>
                              <a:pt x="189" y="81"/>
                            </a:cubicBezTo>
                            <a:cubicBezTo>
                              <a:pt x="189" y="81"/>
                              <a:pt x="189" y="81"/>
                              <a:pt x="188" y="81"/>
                            </a:cubicBezTo>
                            <a:cubicBezTo>
                              <a:pt x="188" y="80"/>
                              <a:pt x="188" y="80"/>
                              <a:pt x="189" y="80"/>
                            </a:cubicBezTo>
                            <a:cubicBezTo>
                              <a:pt x="189" y="80"/>
                              <a:pt x="189" y="80"/>
                              <a:pt x="189" y="79"/>
                            </a:cubicBezTo>
                            <a:cubicBezTo>
                              <a:pt x="189" y="79"/>
                              <a:pt x="189" y="79"/>
                              <a:pt x="189" y="79"/>
                            </a:cubicBezTo>
                            <a:cubicBezTo>
                              <a:pt x="189" y="79"/>
                              <a:pt x="188" y="79"/>
                              <a:pt x="188" y="79"/>
                            </a:cubicBezTo>
                            <a:cubicBezTo>
                              <a:pt x="188" y="79"/>
                              <a:pt x="188" y="79"/>
                              <a:pt x="188" y="79"/>
                            </a:cubicBezTo>
                            <a:cubicBezTo>
                              <a:pt x="188" y="79"/>
                              <a:pt x="187" y="80"/>
                              <a:pt x="187" y="80"/>
                            </a:cubicBezTo>
                            <a:cubicBezTo>
                              <a:pt x="187" y="80"/>
                              <a:pt x="187" y="80"/>
                              <a:pt x="187" y="80"/>
                            </a:cubicBezTo>
                            <a:cubicBezTo>
                              <a:pt x="186" y="80"/>
                              <a:pt x="186" y="80"/>
                              <a:pt x="186" y="80"/>
                            </a:cubicBezTo>
                            <a:cubicBezTo>
                              <a:pt x="186" y="80"/>
                              <a:pt x="185" y="80"/>
                              <a:pt x="185" y="81"/>
                            </a:cubicBezTo>
                            <a:cubicBezTo>
                              <a:pt x="185" y="81"/>
                              <a:pt x="186" y="81"/>
                              <a:pt x="186" y="81"/>
                            </a:cubicBezTo>
                            <a:cubicBezTo>
                              <a:pt x="186" y="81"/>
                              <a:pt x="186" y="81"/>
                              <a:pt x="186" y="81"/>
                            </a:cubicBezTo>
                            <a:cubicBezTo>
                              <a:pt x="186" y="81"/>
                              <a:pt x="186" y="81"/>
                              <a:pt x="186" y="81"/>
                            </a:cubicBezTo>
                            <a:cubicBezTo>
                              <a:pt x="185" y="81"/>
                              <a:pt x="185" y="81"/>
                              <a:pt x="185" y="81"/>
                            </a:cubicBezTo>
                            <a:cubicBezTo>
                              <a:pt x="185" y="81"/>
                              <a:pt x="185" y="82"/>
                              <a:pt x="185" y="82"/>
                            </a:cubicBezTo>
                            <a:cubicBezTo>
                              <a:pt x="185" y="82"/>
                              <a:pt x="186" y="83"/>
                              <a:pt x="185" y="83"/>
                            </a:cubicBezTo>
                            <a:cubicBezTo>
                              <a:pt x="185" y="83"/>
                              <a:pt x="185" y="83"/>
                              <a:pt x="185" y="83"/>
                            </a:cubicBezTo>
                            <a:cubicBezTo>
                              <a:pt x="185" y="84"/>
                              <a:pt x="186" y="84"/>
                              <a:pt x="186" y="84"/>
                            </a:cubicBezTo>
                            <a:cubicBezTo>
                              <a:pt x="186" y="85"/>
                              <a:pt x="185" y="85"/>
                              <a:pt x="186" y="85"/>
                            </a:cubicBezTo>
                            <a:cubicBezTo>
                              <a:pt x="186" y="85"/>
                              <a:pt x="186" y="85"/>
                              <a:pt x="186" y="86"/>
                            </a:cubicBezTo>
                            <a:cubicBezTo>
                              <a:pt x="186" y="86"/>
                              <a:pt x="186" y="86"/>
                              <a:pt x="186" y="86"/>
                            </a:cubicBezTo>
                            <a:cubicBezTo>
                              <a:pt x="186" y="86"/>
                              <a:pt x="186" y="86"/>
                              <a:pt x="186" y="86"/>
                            </a:cubicBezTo>
                            <a:cubicBezTo>
                              <a:pt x="186" y="87"/>
                              <a:pt x="185" y="87"/>
                              <a:pt x="185" y="87"/>
                            </a:cubicBezTo>
                            <a:cubicBezTo>
                              <a:pt x="185" y="87"/>
                              <a:pt x="185" y="87"/>
                              <a:pt x="184" y="87"/>
                            </a:cubicBezTo>
                            <a:cubicBezTo>
                              <a:pt x="184" y="87"/>
                              <a:pt x="183" y="87"/>
                              <a:pt x="183" y="87"/>
                            </a:cubicBezTo>
                            <a:cubicBezTo>
                              <a:pt x="182" y="88"/>
                              <a:pt x="182" y="88"/>
                              <a:pt x="182" y="88"/>
                            </a:cubicBezTo>
                            <a:cubicBezTo>
                              <a:pt x="182" y="88"/>
                              <a:pt x="181" y="88"/>
                              <a:pt x="181" y="88"/>
                            </a:cubicBezTo>
                            <a:cubicBezTo>
                              <a:pt x="180" y="88"/>
                              <a:pt x="180" y="88"/>
                              <a:pt x="180" y="89"/>
                            </a:cubicBezTo>
                            <a:cubicBezTo>
                              <a:pt x="180" y="89"/>
                              <a:pt x="180" y="89"/>
                              <a:pt x="180" y="90"/>
                            </a:cubicBezTo>
                            <a:cubicBezTo>
                              <a:pt x="180" y="90"/>
                              <a:pt x="179" y="91"/>
                              <a:pt x="179" y="91"/>
                            </a:cubicBezTo>
                            <a:cubicBezTo>
                              <a:pt x="179" y="91"/>
                              <a:pt x="178" y="92"/>
                              <a:pt x="178" y="92"/>
                            </a:cubicBezTo>
                            <a:cubicBezTo>
                              <a:pt x="178" y="92"/>
                              <a:pt x="177" y="93"/>
                              <a:pt x="177" y="93"/>
                            </a:cubicBezTo>
                            <a:cubicBezTo>
                              <a:pt x="176" y="93"/>
                              <a:pt x="176" y="93"/>
                              <a:pt x="176" y="93"/>
                            </a:cubicBezTo>
                            <a:cubicBezTo>
                              <a:pt x="176" y="93"/>
                              <a:pt x="176" y="93"/>
                              <a:pt x="176" y="93"/>
                            </a:cubicBezTo>
                            <a:cubicBezTo>
                              <a:pt x="176" y="93"/>
                              <a:pt x="176" y="92"/>
                              <a:pt x="176" y="92"/>
                            </a:cubicBezTo>
                            <a:cubicBezTo>
                              <a:pt x="176" y="91"/>
                              <a:pt x="176" y="91"/>
                              <a:pt x="176" y="91"/>
                            </a:cubicBezTo>
                            <a:cubicBezTo>
                              <a:pt x="176" y="91"/>
                              <a:pt x="176" y="91"/>
                              <a:pt x="176" y="90"/>
                            </a:cubicBezTo>
                            <a:cubicBezTo>
                              <a:pt x="176" y="90"/>
                              <a:pt x="177" y="89"/>
                              <a:pt x="176" y="89"/>
                            </a:cubicBezTo>
                            <a:cubicBezTo>
                              <a:pt x="176" y="89"/>
                              <a:pt x="176" y="89"/>
                              <a:pt x="175" y="89"/>
                            </a:cubicBezTo>
                            <a:cubicBezTo>
                              <a:pt x="175" y="88"/>
                              <a:pt x="175" y="88"/>
                              <a:pt x="174" y="88"/>
                            </a:cubicBezTo>
                            <a:cubicBezTo>
                              <a:pt x="174" y="88"/>
                              <a:pt x="174" y="88"/>
                              <a:pt x="174" y="87"/>
                            </a:cubicBezTo>
                            <a:cubicBezTo>
                              <a:pt x="174" y="87"/>
                              <a:pt x="174" y="87"/>
                              <a:pt x="173" y="86"/>
                            </a:cubicBezTo>
                            <a:cubicBezTo>
                              <a:pt x="173" y="86"/>
                              <a:pt x="173" y="86"/>
                              <a:pt x="173" y="86"/>
                            </a:cubicBezTo>
                            <a:cubicBezTo>
                              <a:pt x="173" y="86"/>
                              <a:pt x="173" y="86"/>
                              <a:pt x="173" y="85"/>
                            </a:cubicBezTo>
                            <a:cubicBezTo>
                              <a:pt x="172" y="85"/>
                              <a:pt x="172" y="85"/>
                              <a:pt x="172" y="84"/>
                            </a:cubicBezTo>
                            <a:cubicBezTo>
                              <a:pt x="171" y="84"/>
                              <a:pt x="171" y="84"/>
                              <a:pt x="171" y="84"/>
                            </a:cubicBezTo>
                            <a:cubicBezTo>
                              <a:pt x="171" y="84"/>
                              <a:pt x="171" y="82"/>
                              <a:pt x="170" y="82"/>
                            </a:cubicBezTo>
                            <a:cubicBezTo>
                              <a:pt x="169" y="82"/>
                              <a:pt x="169" y="82"/>
                              <a:pt x="169" y="82"/>
                            </a:cubicBezTo>
                            <a:cubicBezTo>
                              <a:pt x="170" y="82"/>
                              <a:pt x="170" y="81"/>
                              <a:pt x="170" y="81"/>
                            </a:cubicBezTo>
                            <a:cubicBezTo>
                              <a:pt x="170" y="81"/>
                              <a:pt x="170" y="81"/>
                              <a:pt x="170" y="81"/>
                            </a:cubicBezTo>
                            <a:cubicBezTo>
                              <a:pt x="170" y="81"/>
                              <a:pt x="170" y="80"/>
                              <a:pt x="170" y="80"/>
                            </a:cubicBezTo>
                            <a:cubicBezTo>
                              <a:pt x="171" y="80"/>
                              <a:pt x="171" y="79"/>
                              <a:pt x="171" y="79"/>
                            </a:cubicBezTo>
                            <a:cubicBezTo>
                              <a:pt x="171" y="78"/>
                              <a:pt x="170" y="78"/>
                              <a:pt x="170" y="78"/>
                            </a:cubicBezTo>
                            <a:cubicBezTo>
                              <a:pt x="169" y="78"/>
                              <a:pt x="169" y="78"/>
                              <a:pt x="169" y="78"/>
                            </a:cubicBezTo>
                            <a:cubicBezTo>
                              <a:pt x="169" y="78"/>
                              <a:pt x="169" y="78"/>
                              <a:pt x="169" y="78"/>
                            </a:cubicBezTo>
                            <a:cubicBezTo>
                              <a:pt x="169" y="78"/>
                              <a:pt x="169" y="78"/>
                              <a:pt x="169" y="77"/>
                            </a:cubicBezTo>
                            <a:cubicBezTo>
                              <a:pt x="170" y="77"/>
                              <a:pt x="170" y="77"/>
                              <a:pt x="170" y="77"/>
                            </a:cubicBezTo>
                            <a:cubicBezTo>
                              <a:pt x="169" y="76"/>
                              <a:pt x="169" y="76"/>
                              <a:pt x="169" y="76"/>
                            </a:cubicBezTo>
                            <a:cubicBezTo>
                              <a:pt x="169" y="76"/>
                              <a:pt x="169" y="76"/>
                              <a:pt x="169" y="76"/>
                            </a:cubicBezTo>
                            <a:cubicBezTo>
                              <a:pt x="169" y="76"/>
                              <a:pt x="169" y="75"/>
                              <a:pt x="169" y="75"/>
                            </a:cubicBezTo>
                            <a:cubicBezTo>
                              <a:pt x="169" y="75"/>
                              <a:pt x="168" y="74"/>
                              <a:pt x="168" y="74"/>
                            </a:cubicBezTo>
                            <a:cubicBezTo>
                              <a:pt x="168" y="74"/>
                              <a:pt x="167" y="74"/>
                              <a:pt x="167" y="75"/>
                            </a:cubicBezTo>
                            <a:cubicBezTo>
                              <a:pt x="167" y="76"/>
                              <a:pt x="167" y="76"/>
                              <a:pt x="167"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5" y="76"/>
                              <a:pt x="165" y="76"/>
                              <a:pt x="165" y="76"/>
                            </a:cubicBezTo>
                            <a:cubicBezTo>
                              <a:pt x="165" y="76"/>
                              <a:pt x="165" y="76"/>
                              <a:pt x="164" y="76"/>
                            </a:cubicBezTo>
                            <a:cubicBezTo>
                              <a:pt x="164" y="76"/>
                              <a:pt x="164" y="76"/>
                              <a:pt x="164" y="76"/>
                            </a:cubicBezTo>
                            <a:cubicBezTo>
                              <a:pt x="164" y="76"/>
                              <a:pt x="164" y="76"/>
                              <a:pt x="164" y="76"/>
                            </a:cubicBezTo>
                            <a:cubicBezTo>
                              <a:pt x="164" y="76"/>
                              <a:pt x="164" y="76"/>
                              <a:pt x="164" y="76"/>
                            </a:cubicBezTo>
                            <a:cubicBezTo>
                              <a:pt x="163" y="76"/>
                              <a:pt x="163" y="76"/>
                              <a:pt x="163" y="76"/>
                            </a:cubicBezTo>
                            <a:cubicBezTo>
                              <a:pt x="163" y="76"/>
                              <a:pt x="162" y="76"/>
                              <a:pt x="162" y="76"/>
                            </a:cubicBezTo>
                            <a:cubicBezTo>
                              <a:pt x="162" y="77"/>
                              <a:pt x="162" y="77"/>
                              <a:pt x="162" y="77"/>
                            </a:cubicBezTo>
                            <a:cubicBezTo>
                              <a:pt x="162" y="77"/>
                              <a:pt x="161" y="77"/>
                              <a:pt x="161" y="77"/>
                            </a:cubicBezTo>
                            <a:cubicBezTo>
                              <a:pt x="161" y="77"/>
                              <a:pt x="161" y="77"/>
                              <a:pt x="161" y="77"/>
                            </a:cubicBezTo>
                            <a:cubicBezTo>
                              <a:pt x="161" y="78"/>
                              <a:pt x="161" y="78"/>
                              <a:pt x="161" y="78"/>
                            </a:cubicBezTo>
                            <a:cubicBezTo>
                              <a:pt x="161" y="78"/>
                              <a:pt x="161" y="78"/>
                              <a:pt x="161" y="78"/>
                            </a:cubicBezTo>
                            <a:cubicBezTo>
                              <a:pt x="161" y="78"/>
                              <a:pt x="161" y="78"/>
                              <a:pt x="161" y="78"/>
                            </a:cubicBezTo>
                            <a:cubicBezTo>
                              <a:pt x="161" y="78"/>
                              <a:pt x="160" y="79"/>
                              <a:pt x="160" y="79"/>
                            </a:cubicBezTo>
                            <a:cubicBezTo>
                              <a:pt x="160" y="79"/>
                              <a:pt x="160" y="79"/>
                              <a:pt x="160" y="79"/>
                            </a:cubicBezTo>
                            <a:cubicBezTo>
                              <a:pt x="160" y="80"/>
                              <a:pt x="160" y="80"/>
                              <a:pt x="160" y="81"/>
                            </a:cubicBezTo>
                            <a:cubicBezTo>
                              <a:pt x="161" y="81"/>
                              <a:pt x="161" y="81"/>
                              <a:pt x="161" y="81"/>
                            </a:cubicBezTo>
                            <a:cubicBezTo>
                              <a:pt x="161" y="81"/>
                              <a:pt x="161" y="81"/>
                              <a:pt x="161" y="81"/>
                            </a:cubicBezTo>
                            <a:cubicBezTo>
                              <a:pt x="162" y="81"/>
                              <a:pt x="162" y="81"/>
                              <a:pt x="162" y="81"/>
                            </a:cubicBezTo>
                            <a:cubicBezTo>
                              <a:pt x="162" y="81"/>
                              <a:pt x="162" y="81"/>
                              <a:pt x="162" y="81"/>
                            </a:cubicBezTo>
                            <a:cubicBezTo>
                              <a:pt x="162" y="82"/>
                              <a:pt x="162" y="82"/>
                              <a:pt x="162" y="82"/>
                            </a:cubicBezTo>
                            <a:cubicBezTo>
                              <a:pt x="162" y="82"/>
                              <a:pt x="162" y="82"/>
                              <a:pt x="162" y="82"/>
                            </a:cubicBezTo>
                            <a:cubicBezTo>
                              <a:pt x="162" y="83"/>
                              <a:pt x="162" y="83"/>
                              <a:pt x="162" y="83"/>
                            </a:cubicBezTo>
                            <a:cubicBezTo>
                              <a:pt x="162" y="83"/>
                              <a:pt x="162" y="83"/>
                              <a:pt x="162" y="83"/>
                            </a:cubicBezTo>
                            <a:cubicBezTo>
                              <a:pt x="161" y="83"/>
                              <a:pt x="161" y="83"/>
                              <a:pt x="161" y="83"/>
                            </a:cubicBezTo>
                            <a:cubicBezTo>
                              <a:pt x="160" y="83"/>
                              <a:pt x="160" y="83"/>
                              <a:pt x="160" y="83"/>
                            </a:cubicBezTo>
                            <a:cubicBezTo>
                              <a:pt x="160" y="83"/>
                              <a:pt x="160" y="83"/>
                              <a:pt x="159" y="84"/>
                            </a:cubicBezTo>
                            <a:cubicBezTo>
                              <a:pt x="159" y="84"/>
                              <a:pt x="159" y="84"/>
                              <a:pt x="159" y="84"/>
                            </a:cubicBezTo>
                            <a:cubicBezTo>
                              <a:pt x="158" y="84"/>
                              <a:pt x="158" y="84"/>
                              <a:pt x="158" y="84"/>
                            </a:cubicBezTo>
                            <a:cubicBezTo>
                              <a:pt x="158" y="85"/>
                              <a:pt x="158" y="85"/>
                              <a:pt x="158" y="85"/>
                            </a:cubicBezTo>
                            <a:cubicBezTo>
                              <a:pt x="158" y="85"/>
                              <a:pt x="158" y="85"/>
                              <a:pt x="158" y="85"/>
                            </a:cubicBezTo>
                            <a:cubicBezTo>
                              <a:pt x="158" y="85"/>
                              <a:pt x="157" y="85"/>
                              <a:pt x="157" y="85"/>
                            </a:cubicBezTo>
                            <a:cubicBezTo>
                              <a:pt x="157" y="85"/>
                              <a:pt x="157" y="86"/>
                              <a:pt x="157" y="86"/>
                            </a:cubicBezTo>
                            <a:cubicBezTo>
                              <a:pt x="156" y="86"/>
                              <a:pt x="156" y="86"/>
                              <a:pt x="156" y="86"/>
                            </a:cubicBezTo>
                            <a:cubicBezTo>
                              <a:pt x="156" y="87"/>
                              <a:pt x="156" y="87"/>
                              <a:pt x="156" y="87"/>
                            </a:cubicBezTo>
                            <a:cubicBezTo>
                              <a:pt x="156" y="87"/>
                              <a:pt x="156" y="87"/>
                              <a:pt x="156" y="87"/>
                            </a:cubicBezTo>
                            <a:cubicBezTo>
                              <a:pt x="156" y="88"/>
                              <a:pt x="156" y="88"/>
                              <a:pt x="156" y="88"/>
                            </a:cubicBezTo>
                            <a:cubicBezTo>
                              <a:pt x="157" y="89"/>
                              <a:pt x="157" y="89"/>
                              <a:pt x="157" y="89"/>
                            </a:cubicBezTo>
                            <a:cubicBezTo>
                              <a:pt x="157" y="89"/>
                              <a:pt x="157" y="89"/>
                              <a:pt x="157" y="89"/>
                            </a:cubicBezTo>
                            <a:cubicBezTo>
                              <a:pt x="157" y="89"/>
                              <a:pt x="157" y="89"/>
                              <a:pt x="157" y="90"/>
                            </a:cubicBezTo>
                            <a:cubicBezTo>
                              <a:pt x="157" y="90"/>
                              <a:pt x="157" y="90"/>
                              <a:pt x="157" y="90"/>
                            </a:cubicBezTo>
                            <a:cubicBezTo>
                              <a:pt x="156" y="90"/>
                              <a:pt x="156" y="90"/>
                              <a:pt x="156" y="90"/>
                            </a:cubicBezTo>
                            <a:cubicBezTo>
                              <a:pt x="156" y="91"/>
                              <a:pt x="156" y="91"/>
                              <a:pt x="156" y="91"/>
                            </a:cubicBezTo>
                            <a:cubicBezTo>
                              <a:pt x="156" y="91"/>
                              <a:pt x="156" y="91"/>
                              <a:pt x="156" y="91"/>
                            </a:cubicBezTo>
                            <a:cubicBezTo>
                              <a:pt x="156" y="92"/>
                              <a:pt x="156" y="92"/>
                              <a:pt x="156" y="92"/>
                            </a:cubicBezTo>
                            <a:cubicBezTo>
                              <a:pt x="156" y="92"/>
                              <a:pt x="156" y="92"/>
                              <a:pt x="156" y="92"/>
                            </a:cubicBezTo>
                            <a:cubicBezTo>
                              <a:pt x="156" y="92"/>
                              <a:pt x="156" y="92"/>
                              <a:pt x="157" y="92"/>
                            </a:cubicBezTo>
                            <a:cubicBezTo>
                              <a:pt x="157" y="92"/>
                              <a:pt x="157" y="92"/>
                              <a:pt x="157" y="92"/>
                            </a:cubicBezTo>
                            <a:cubicBezTo>
                              <a:pt x="157" y="93"/>
                              <a:pt x="157" y="93"/>
                              <a:pt x="157" y="93"/>
                            </a:cubicBezTo>
                            <a:cubicBezTo>
                              <a:pt x="157" y="93"/>
                              <a:pt x="157" y="93"/>
                              <a:pt x="158" y="93"/>
                            </a:cubicBezTo>
                            <a:cubicBezTo>
                              <a:pt x="158" y="93"/>
                              <a:pt x="158" y="93"/>
                              <a:pt x="158" y="93"/>
                            </a:cubicBezTo>
                            <a:cubicBezTo>
                              <a:pt x="159" y="93"/>
                              <a:pt x="160" y="93"/>
                              <a:pt x="160" y="93"/>
                            </a:cubicBezTo>
                            <a:cubicBezTo>
                              <a:pt x="160" y="93"/>
                              <a:pt x="160" y="93"/>
                              <a:pt x="160" y="93"/>
                            </a:cubicBezTo>
                            <a:cubicBezTo>
                              <a:pt x="161" y="92"/>
                              <a:pt x="162" y="92"/>
                              <a:pt x="162" y="92"/>
                            </a:cubicBezTo>
                            <a:cubicBezTo>
                              <a:pt x="162" y="92"/>
                              <a:pt x="162" y="92"/>
                              <a:pt x="162" y="92"/>
                            </a:cubicBezTo>
                            <a:cubicBezTo>
                              <a:pt x="163" y="92"/>
                              <a:pt x="163" y="92"/>
                              <a:pt x="163" y="92"/>
                            </a:cubicBezTo>
                            <a:cubicBezTo>
                              <a:pt x="163" y="92"/>
                              <a:pt x="164" y="91"/>
                              <a:pt x="164" y="91"/>
                            </a:cubicBezTo>
                            <a:cubicBezTo>
                              <a:pt x="164" y="91"/>
                              <a:pt x="164" y="92"/>
                              <a:pt x="164" y="92"/>
                            </a:cubicBezTo>
                            <a:cubicBezTo>
                              <a:pt x="164" y="92"/>
                              <a:pt x="164" y="93"/>
                              <a:pt x="165" y="93"/>
                            </a:cubicBezTo>
                            <a:cubicBezTo>
                              <a:pt x="165" y="93"/>
                              <a:pt x="165" y="93"/>
                              <a:pt x="165" y="93"/>
                            </a:cubicBezTo>
                            <a:cubicBezTo>
                              <a:pt x="165" y="93"/>
                              <a:pt x="165" y="93"/>
                              <a:pt x="165" y="93"/>
                            </a:cubicBezTo>
                            <a:cubicBezTo>
                              <a:pt x="165" y="93"/>
                              <a:pt x="164" y="93"/>
                              <a:pt x="164" y="94"/>
                            </a:cubicBezTo>
                            <a:cubicBezTo>
                              <a:pt x="164" y="94"/>
                              <a:pt x="164" y="94"/>
                              <a:pt x="164" y="94"/>
                            </a:cubicBezTo>
                            <a:cubicBezTo>
                              <a:pt x="164" y="94"/>
                              <a:pt x="164" y="94"/>
                              <a:pt x="164" y="94"/>
                            </a:cubicBezTo>
                            <a:cubicBezTo>
                              <a:pt x="163" y="94"/>
                              <a:pt x="163" y="95"/>
                              <a:pt x="163" y="95"/>
                            </a:cubicBezTo>
                            <a:cubicBezTo>
                              <a:pt x="163" y="96"/>
                              <a:pt x="163" y="96"/>
                              <a:pt x="163" y="96"/>
                            </a:cubicBezTo>
                            <a:cubicBezTo>
                              <a:pt x="164" y="96"/>
                              <a:pt x="164" y="96"/>
                              <a:pt x="164" y="96"/>
                            </a:cubicBezTo>
                            <a:cubicBezTo>
                              <a:pt x="165" y="96"/>
                              <a:pt x="165" y="96"/>
                              <a:pt x="166" y="96"/>
                            </a:cubicBezTo>
                            <a:cubicBezTo>
                              <a:pt x="166" y="96"/>
                              <a:pt x="166" y="96"/>
                              <a:pt x="166" y="96"/>
                            </a:cubicBezTo>
                            <a:cubicBezTo>
                              <a:pt x="166" y="96"/>
                              <a:pt x="166" y="96"/>
                              <a:pt x="166" y="96"/>
                            </a:cubicBezTo>
                            <a:cubicBezTo>
                              <a:pt x="167" y="96"/>
                              <a:pt x="167" y="96"/>
                              <a:pt x="167" y="96"/>
                            </a:cubicBezTo>
                            <a:cubicBezTo>
                              <a:pt x="167" y="96"/>
                              <a:pt x="168" y="95"/>
                              <a:pt x="168" y="95"/>
                            </a:cubicBezTo>
                            <a:cubicBezTo>
                              <a:pt x="168" y="95"/>
                              <a:pt x="168" y="95"/>
                              <a:pt x="168" y="95"/>
                            </a:cubicBezTo>
                            <a:cubicBezTo>
                              <a:pt x="168" y="95"/>
                              <a:pt x="168" y="95"/>
                              <a:pt x="168" y="95"/>
                            </a:cubicBezTo>
                            <a:cubicBezTo>
                              <a:pt x="169" y="95"/>
                              <a:pt x="170" y="95"/>
                              <a:pt x="171" y="95"/>
                            </a:cubicBezTo>
                            <a:cubicBezTo>
                              <a:pt x="171" y="95"/>
                              <a:pt x="171" y="95"/>
                              <a:pt x="172" y="95"/>
                            </a:cubicBezTo>
                            <a:cubicBezTo>
                              <a:pt x="172" y="95"/>
                              <a:pt x="172" y="95"/>
                              <a:pt x="172" y="95"/>
                            </a:cubicBezTo>
                            <a:cubicBezTo>
                              <a:pt x="173" y="95"/>
                              <a:pt x="174" y="95"/>
                              <a:pt x="174" y="94"/>
                            </a:cubicBezTo>
                            <a:cubicBezTo>
                              <a:pt x="174" y="94"/>
                              <a:pt x="175" y="94"/>
                              <a:pt x="175" y="94"/>
                            </a:cubicBezTo>
                            <a:cubicBezTo>
                              <a:pt x="175" y="94"/>
                              <a:pt x="175" y="95"/>
                              <a:pt x="175" y="95"/>
                            </a:cubicBezTo>
                            <a:cubicBezTo>
                              <a:pt x="175" y="95"/>
                              <a:pt x="174" y="96"/>
                              <a:pt x="174" y="96"/>
                            </a:cubicBezTo>
                            <a:cubicBezTo>
                              <a:pt x="174" y="96"/>
                              <a:pt x="173" y="96"/>
                              <a:pt x="173" y="96"/>
                            </a:cubicBezTo>
                            <a:cubicBezTo>
                              <a:pt x="173" y="96"/>
                              <a:pt x="173" y="97"/>
                              <a:pt x="173" y="97"/>
                            </a:cubicBezTo>
                            <a:cubicBezTo>
                              <a:pt x="173" y="97"/>
                              <a:pt x="172" y="97"/>
                              <a:pt x="172" y="97"/>
                            </a:cubicBezTo>
                            <a:cubicBezTo>
                              <a:pt x="172" y="97"/>
                              <a:pt x="171" y="97"/>
                              <a:pt x="171" y="97"/>
                            </a:cubicBezTo>
                            <a:cubicBezTo>
                              <a:pt x="171" y="97"/>
                              <a:pt x="171" y="97"/>
                              <a:pt x="171" y="96"/>
                            </a:cubicBezTo>
                            <a:cubicBezTo>
                              <a:pt x="171" y="96"/>
                              <a:pt x="170" y="96"/>
                              <a:pt x="170" y="96"/>
                            </a:cubicBezTo>
                            <a:cubicBezTo>
                              <a:pt x="170" y="96"/>
                              <a:pt x="170" y="96"/>
                              <a:pt x="170" y="96"/>
                            </a:cubicBezTo>
                            <a:cubicBezTo>
                              <a:pt x="170" y="97"/>
                              <a:pt x="170" y="97"/>
                              <a:pt x="170" y="97"/>
                            </a:cubicBezTo>
                            <a:cubicBezTo>
                              <a:pt x="170" y="97"/>
                              <a:pt x="170" y="98"/>
                              <a:pt x="170" y="98"/>
                            </a:cubicBezTo>
                            <a:cubicBezTo>
                              <a:pt x="170" y="98"/>
                              <a:pt x="171" y="98"/>
                              <a:pt x="170" y="98"/>
                            </a:cubicBezTo>
                            <a:cubicBezTo>
                              <a:pt x="170" y="98"/>
                              <a:pt x="170" y="98"/>
                              <a:pt x="169" y="98"/>
                            </a:cubicBezTo>
                            <a:cubicBezTo>
                              <a:pt x="169" y="99"/>
                              <a:pt x="169" y="99"/>
                              <a:pt x="169" y="99"/>
                            </a:cubicBezTo>
                            <a:cubicBezTo>
                              <a:pt x="168" y="99"/>
                              <a:pt x="168" y="98"/>
                              <a:pt x="168" y="98"/>
                            </a:cubicBezTo>
                            <a:cubicBezTo>
                              <a:pt x="168" y="98"/>
                              <a:pt x="168" y="98"/>
                              <a:pt x="168" y="98"/>
                            </a:cubicBezTo>
                            <a:cubicBezTo>
                              <a:pt x="168" y="98"/>
                              <a:pt x="167" y="98"/>
                              <a:pt x="167" y="98"/>
                            </a:cubicBezTo>
                            <a:cubicBezTo>
                              <a:pt x="167" y="98"/>
                              <a:pt x="166" y="98"/>
                              <a:pt x="166" y="98"/>
                            </a:cubicBezTo>
                            <a:cubicBezTo>
                              <a:pt x="166" y="98"/>
                              <a:pt x="166" y="98"/>
                              <a:pt x="166" y="99"/>
                            </a:cubicBezTo>
                            <a:cubicBezTo>
                              <a:pt x="165" y="99"/>
                              <a:pt x="166" y="99"/>
                              <a:pt x="166" y="99"/>
                            </a:cubicBezTo>
                            <a:cubicBezTo>
                              <a:pt x="166" y="99"/>
                              <a:pt x="166" y="99"/>
                              <a:pt x="166" y="99"/>
                            </a:cubicBezTo>
                            <a:cubicBezTo>
                              <a:pt x="166" y="99"/>
                              <a:pt x="166" y="100"/>
                              <a:pt x="166" y="100"/>
                            </a:cubicBezTo>
                            <a:cubicBezTo>
                              <a:pt x="166" y="100"/>
                              <a:pt x="166" y="100"/>
                              <a:pt x="166" y="100"/>
                            </a:cubicBezTo>
                            <a:cubicBezTo>
                              <a:pt x="166" y="100"/>
                              <a:pt x="167" y="100"/>
                              <a:pt x="168" y="100"/>
                            </a:cubicBezTo>
                            <a:cubicBezTo>
                              <a:pt x="168" y="100"/>
                              <a:pt x="169" y="101"/>
                              <a:pt x="169" y="101"/>
                            </a:cubicBezTo>
                            <a:cubicBezTo>
                              <a:pt x="169" y="101"/>
                              <a:pt x="169" y="102"/>
                              <a:pt x="169" y="102"/>
                            </a:cubicBezTo>
                            <a:cubicBezTo>
                              <a:pt x="170" y="102"/>
                              <a:pt x="171" y="103"/>
                              <a:pt x="171" y="103"/>
                            </a:cubicBezTo>
                            <a:cubicBezTo>
                              <a:pt x="171" y="104"/>
                              <a:pt x="171" y="105"/>
                              <a:pt x="171" y="105"/>
                            </a:cubicBezTo>
                            <a:cubicBezTo>
                              <a:pt x="171" y="106"/>
                              <a:pt x="171" y="108"/>
                              <a:pt x="170" y="109"/>
                            </a:cubicBezTo>
                            <a:cubicBezTo>
                              <a:pt x="170" y="109"/>
                              <a:pt x="171" y="110"/>
                              <a:pt x="170" y="110"/>
                            </a:cubicBezTo>
                            <a:cubicBezTo>
                              <a:pt x="169" y="110"/>
                              <a:pt x="169" y="110"/>
                              <a:pt x="168" y="110"/>
                            </a:cubicBezTo>
                            <a:cubicBezTo>
                              <a:pt x="168" y="110"/>
                              <a:pt x="168" y="110"/>
                              <a:pt x="168" y="110"/>
                            </a:cubicBezTo>
                            <a:cubicBezTo>
                              <a:pt x="168" y="110"/>
                              <a:pt x="167" y="110"/>
                              <a:pt x="167" y="110"/>
                            </a:cubicBezTo>
                            <a:cubicBezTo>
                              <a:pt x="167" y="110"/>
                              <a:pt x="166" y="110"/>
                              <a:pt x="166" y="110"/>
                            </a:cubicBezTo>
                            <a:cubicBezTo>
                              <a:pt x="165" y="110"/>
                              <a:pt x="165" y="109"/>
                              <a:pt x="164" y="109"/>
                            </a:cubicBezTo>
                            <a:cubicBezTo>
                              <a:pt x="164" y="109"/>
                              <a:pt x="162" y="109"/>
                              <a:pt x="162" y="109"/>
                            </a:cubicBezTo>
                            <a:cubicBezTo>
                              <a:pt x="162" y="109"/>
                              <a:pt x="161" y="109"/>
                              <a:pt x="161" y="109"/>
                            </a:cubicBezTo>
                            <a:cubicBezTo>
                              <a:pt x="161" y="109"/>
                              <a:pt x="160" y="109"/>
                              <a:pt x="160" y="109"/>
                            </a:cubicBezTo>
                            <a:cubicBezTo>
                              <a:pt x="160" y="109"/>
                              <a:pt x="160" y="109"/>
                              <a:pt x="160" y="109"/>
                            </a:cubicBezTo>
                            <a:cubicBezTo>
                              <a:pt x="160" y="110"/>
                              <a:pt x="160" y="110"/>
                              <a:pt x="160" y="110"/>
                            </a:cubicBezTo>
                            <a:cubicBezTo>
                              <a:pt x="159" y="110"/>
                              <a:pt x="159" y="110"/>
                              <a:pt x="159" y="110"/>
                            </a:cubicBezTo>
                            <a:cubicBezTo>
                              <a:pt x="159" y="110"/>
                              <a:pt x="158" y="111"/>
                              <a:pt x="159" y="111"/>
                            </a:cubicBezTo>
                            <a:cubicBezTo>
                              <a:pt x="159" y="111"/>
                              <a:pt x="159" y="111"/>
                              <a:pt x="159" y="112"/>
                            </a:cubicBezTo>
                            <a:cubicBezTo>
                              <a:pt x="159" y="112"/>
                              <a:pt x="159" y="113"/>
                              <a:pt x="159" y="113"/>
                            </a:cubicBezTo>
                            <a:cubicBezTo>
                              <a:pt x="159" y="113"/>
                              <a:pt x="159" y="114"/>
                              <a:pt x="159" y="115"/>
                            </a:cubicBezTo>
                            <a:cubicBezTo>
                              <a:pt x="159" y="115"/>
                              <a:pt x="159" y="117"/>
                              <a:pt x="159" y="117"/>
                            </a:cubicBezTo>
                            <a:cubicBezTo>
                              <a:pt x="159" y="118"/>
                              <a:pt x="159" y="118"/>
                              <a:pt x="158" y="119"/>
                            </a:cubicBezTo>
                            <a:cubicBezTo>
                              <a:pt x="158" y="119"/>
                              <a:pt x="158" y="120"/>
                              <a:pt x="158" y="120"/>
                            </a:cubicBezTo>
                            <a:cubicBezTo>
                              <a:pt x="158" y="120"/>
                              <a:pt x="159" y="120"/>
                              <a:pt x="159" y="120"/>
                            </a:cubicBezTo>
                            <a:cubicBezTo>
                              <a:pt x="159" y="120"/>
                              <a:pt x="159" y="122"/>
                              <a:pt x="159" y="122"/>
                            </a:cubicBezTo>
                            <a:cubicBezTo>
                              <a:pt x="159" y="123"/>
                              <a:pt x="159" y="123"/>
                              <a:pt x="159" y="123"/>
                            </a:cubicBezTo>
                            <a:cubicBezTo>
                              <a:pt x="159" y="123"/>
                              <a:pt x="160" y="123"/>
                              <a:pt x="160" y="123"/>
                            </a:cubicBezTo>
                            <a:cubicBezTo>
                              <a:pt x="160" y="123"/>
                              <a:pt x="161" y="124"/>
                              <a:pt x="161" y="123"/>
                            </a:cubicBezTo>
                            <a:cubicBezTo>
                              <a:pt x="161" y="123"/>
                              <a:pt x="161" y="123"/>
                              <a:pt x="162" y="123"/>
                            </a:cubicBezTo>
                            <a:cubicBezTo>
                              <a:pt x="162" y="123"/>
                              <a:pt x="163" y="123"/>
                              <a:pt x="163" y="124"/>
                            </a:cubicBezTo>
                            <a:cubicBezTo>
                              <a:pt x="163" y="124"/>
                              <a:pt x="163" y="125"/>
                              <a:pt x="163" y="125"/>
                            </a:cubicBezTo>
                            <a:cubicBezTo>
                              <a:pt x="164" y="125"/>
                              <a:pt x="164" y="125"/>
                              <a:pt x="164" y="126"/>
                            </a:cubicBezTo>
                            <a:cubicBezTo>
                              <a:pt x="164" y="126"/>
                              <a:pt x="164" y="126"/>
                              <a:pt x="165" y="125"/>
                            </a:cubicBezTo>
                            <a:cubicBezTo>
                              <a:pt x="165" y="125"/>
                              <a:pt x="165" y="124"/>
                              <a:pt x="165" y="124"/>
                            </a:cubicBezTo>
                            <a:cubicBezTo>
                              <a:pt x="165" y="124"/>
                              <a:pt x="166" y="124"/>
                              <a:pt x="166" y="124"/>
                            </a:cubicBezTo>
                            <a:cubicBezTo>
                              <a:pt x="166" y="124"/>
                              <a:pt x="166" y="124"/>
                              <a:pt x="167" y="124"/>
                            </a:cubicBezTo>
                            <a:cubicBezTo>
                              <a:pt x="167" y="124"/>
                              <a:pt x="169" y="124"/>
                              <a:pt x="169" y="124"/>
                            </a:cubicBezTo>
                            <a:cubicBezTo>
                              <a:pt x="170" y="124"/>
                              <a:pt x="170" y="124"/>
                              <a:pt x="170" y="123"/>
                            </a:cubicBezTo>
                            <a:cubicBezTo>
                              <a:pt x="170" y="123"/>
                              <a:pt x="170" y="122"/>
                              <a:pt x="170" y="122"/>
                            </a:cubicBezTo>
                            <a:cubicBezTo>
                              <a:pt x="171" y="122"/>
                              <a:pt x="171" y="122"/>
                              <a:pt x="171" y="122"/>
                            </a:cubicBezTo>
                            <a:cubicBezTo>
                              <a:pt x="171" y="122"/>
                              <a:pt x="172" y="121"/>
                              <a:pt x="172" y="120"/>
                            </a:cubicBezTo>
                            <a:cubicBezTo>
                              <a:pt x="172" y="120"/>
                              <a:pt x="173" y="120"/>
                              <a:pt x="173" y="120"/>
                            </a:cubicBezTo>
                            <a:cubicBezTo>
                              <a:pt x="173" y="119"/>
                              <a:pt x="173" y="119"/>
                              <a:pt x="173" y="119"/>
                            </a:cubicBezTo>
                            <a:cubicBezTo>
                              <a:pt x="173" y="119"/>
                              <a:pt x="172" y="119"/>
                              <a:pt x="172" y="119"/>
                            </a:cubicBezTo>
                            <a:cubicBezTo>
                              <a:pt x="172" y="118"/>
                              <a:pt x="172" y="117"/>
                              <a:pt x="173" y="117"/>
                            </a:cubicBezTo>
                            <a:cubicBezTo>
                              <a:pt x="173" y="117"/>
                              <a:pt x="173" y="116"/>
                              <a:pt x="173" y="116"/>
                            </a:cubicBezTo>
                            <a:cubicBezTo>
                              <a:pt x="173" y="116"/>
                              <a:pt x="174" y="115"/>
                              <a:pt x="174" y="115"/>
                            </a:cubicBezTo>
                            <a:cubicBezTo>
                              <a:pt x="174" y="115"/>
                              <a:pt x="174" y="115"/>
                              <a:pt x="174" y="115"/>
                            </a:cubicBezTo>
                            <a:cubicBezTo>
                              <a:pt x="175" y="115"/>
                              <a:pt x="176" y="114"/>
                              <a:pt x="176" y="114"/>
                            </a:cubicBezTo>
                            <a:cubicBezTo>
                              <a:pt x="176" y="113"/>
                              <a:pt x="177" y="114"/>
                              <a:pt x="177" y="113"/>
                            </a:cubicBezTo>
                            <a:cubicBezTo>
                              <a:pt x="177" y="113"/>
                              <a:pt x="178" y="113"/>
                              <a:pt x="177" y="113"/>
                            </a:cubicBezTo>
                            <a:cubicBezTo>
                              <a:pt x="177" y="112"/>
                              <a:pt x="177" y="111"/>
                              <a:pt x="177" y="111"/>
                            </a:cubicBezTo>
                            <a:cubicBezTo>
                              <a:pt x="177" y="111"/>
                              <a:pt x="177" y="110"/>
                              <a:pt x="178" y="110"/>
                            </a:cubicBezTo>
                            <a:cubicBezTo>
                              <a:pt x="178" y="110"/>
                              <a:pt x="179" y="109"/>
                              <a:pt x="180" y="110"/>
                            </a:cubicBezTo>
                            <a:cubicBezTo>
                              <a:pt x="181" y="110"/>
                              <a:pt x="182" y="110"/>
                              <a:pt x="182" y="110"/>
                            </a:cubicBezTo>
                            <a:cubicBezTo>
                              <a:pt x="182" y="110"/>
                              <a:pt x="183" y="109"/>
                              <a:pt x="184" y="109"/>
                            </a:cubicBezTo>
                            <a:cubicBezTo>
                              <a:pt x="184" y="109"/>
                              <a:pt x="185" y="109"/>
                              <a:pt x="185" y="108"/>
                            </a:cubicBezTo>
                            <a:cubicBezTo>
                              <a:pt x="185" y="108"/>
                              <a:pt x="186" y="107"/>
                              <a:pt x="187" y="107"/>
                            </a:cubicBezTo>
                            <a:cubicBezTo>
                              <a:pt x="188" y="108"/>
                              <a:pt x="188" y="108"/>
                              <a:pt x="188" y="109"/>
                            </a:cubicBezTo>
                            <a:cubicBezTo>
                              <a:pt x="188" y="109"/>
                              <a:pt x="189" y="110"/>
                              <a:pt x="189" y="110"/>
                            </a:cubicBezTo>
                            <a:cubicBezTo>
                              <a:pt x="189" y="110"/>
                              <a:pt x="189" y="110"/>
                              <a:pt x="189" y="111"/>
                            </a:cubicBezTo>
                            <a:cubicBezTo>
                              <a:pt x="190" y="111"/>
                              <a:pt x="190" y="111"/>
                              <a:pt x="190" y="112"/>
                            </a:cubicBezTo>
                            <a:cubicBezTo>
                              <a:pt x="190" y="112"/>
                              <a:pt x="191" y="112"/>
                              <a:pt x="191" y="112"/>
                            </a:cubicBezTo>
                            <a:cubicBezTo>
                              <a:pt x="191" y="112"/>
                              <a:pt x="191" y="113"/>
                              <a:pt x="191" y="113"/>
                            </a:cubicBezTo>
                            <a:cubicBezTo>
                              <a:pt x="191" y="113"/>
                              <a:pt x="191" y="113"/>
                              <a:pt x="192" y="113"/>
                            </a:cubicBezTo>
                            <a:cubicBezTo>
                              <a:pt x="192" y="114"/>
                              <a:pt x="192" y="114"/>
                              <a:pt x="193" y="114"/>
                            </a:cubicBezTo>
                            <a:cubicBezTo>
                              <a:pt x="193" y="114"/>
                              <a:pt x="194" y="114"/>
                              <a:pt x="194" y="114"/>
                            </a:cubicBezTo>
                            <a:cubicBezTo>
                              <a:pt x="194" y="114"/>
                              <a:pt x="194" y="115"/>
                              <a:pt x="194" y="115"/>
                            </a:cubicBezTo>
                            <a:cubicBezTo>
                              <a:pt x="194" y="115"/>
                              <a:pt x="195" y="115"/>
                              <a:pt x="195" y="115"/>
                            </a:cubicBezTo>
                            <a:cubicBezTo>
                              <a:pt x="195" y="116"/>
                              <a:pt x="195" y="115"/>
                              <a:pt x="196" y="115"/>
                            </a:cubicBezTo>
                            <a:cubicBezTo>
                              <a:pt x="196" y="115"/>
                              <a:pt x="196" y="116"/>
                              <a:pt x="196" y="116"/>
                            </a:cubicBezTo>
                            <a:cubicBezTo>
                              <a:pt x="196" y="117"/>
                              <a:pt x="196" y="117"/>
                              <a:pt x="196" y="117"/>
                            </a:cubicBezTo>
                            <a:cubicBezTo>
                              <a:pt x="197" y="117"/>
                              <a:pt x="197" y="117"/>
                              <a:pt x="197" y="117"/>
                            </a:cubicBezTo>
                            <a:cubicBezTo>
                              <a:pt x="197" y="117"/>
                              <a:pt x="197" y="118"/>
                              <a:pt x="197" y="118"/>
                            </a:cubicBezTo>
                            <a:cubicBezTo>
                              <a:pt x="197" y="118"/>
                              <a:pt x="198" y="119"/>
                              <a:pt x="198" y="119"/>
                            </a:cubicBezTo>
                            <a:cubicBezTo>
                              <a:pt x="198" y="119"/>
                              <a:pt x="198" y="119"/>
                              <a:pt x="198" y="120"/>
                            </a:cubicBezTo>
                            <a:cubicBezTo>
                              <a:pt x="197" y="120"/>
                              <a:pt x="197" y="120"/>
                              <a:pt x="197" y="120"/>
                            </a:cubicBezTo>
                            <a:cubicBezTo>
                              <a:pt x="197" y="120"/>
                              <a:pt x="197" y="121"/>
                              <a:pt x="197" y="121"/>
                            </a:cubicBezTo>
                            <a:cubicBezTo>
                              <a:pt x="197" y="121"/>
                              <a:pt x="197" y="121"/>
                              <a:pt x="197" y="121"/>
                            </a:cubicBezTo>
                            <a:cubicBezTo>
                              <a:pt x="197" y="121"/>
                              <a:pt x="197" y="121"/>
                              <a:pt x="196" y="121"/>
                            </a:cubicBezTo>
                            <a:cubicBezTo>
                              <a:pt x="196" y="121"/>
                              <a:pt x="196" y="121"/>
                              <a:pt x="196" y="121"/>
                            </a:cubicBezTo>
                            <a:cubicBezTo>
                              <a:pt x="196" y="121"/>
                              <a:pt x="195" y="121"/>
                              <a:pt x="195" y="121"/>
                            </a:cubicBezTo>
                            <a:cubicBezTo>
                              <a:pt x="195" y="121"/>
                              <a:pt x="195" y="121"/>
                              <a:pt x="195" y="121"/>
                            </a:cubicBezTo>
                            <a:cubicBezTo>
                              <a:pt x="194" y="121"/>
                              <a:pt x="194" y="121"/>
                              <a:pt x="193" y="121"/>
                            </a:cubicBezTo>
                            <a:cubicBezTo>
                              <a:pt x="193" y="121"/>
                              <a:pt x="193" y="121"/>
                              <a:pt x="193" y="121"/>
                            </a:cubicBezTo>
                            <a:cubicBezTo>
                              <a:pt x="193" y="121"/>
                              <a:pt x="193" y="121"/>
                              <a:pt x="193" y="121"/>
                            </a:cubicBezTo>
                            <a:cubicBezTo>
                              <a:pt x="193" y="121"/>
                              <a:pt x="192" y="121"/>
                              <a:pt x="192" y="121"/>
                            </a:cubicBezTo>
                            <a:cubicBezTo>
                              <a:pt x="192" y="121"/>
                              <a:pt x="192" y="121"/>
                              <a:pt x="192" y="121"/>
                            </a:cubicBezTo>
                            <a:cubicBezTo>
                              <a:pt x="192" y="122"/>
                              <a:pt x="192" y="122"/>
                              <a:pt x="192" y="122"/>
                            </a:cubicBezTo>
                            <a:cubicBezTo>
                              <a:pt x="192" y="122"/>
                              <a:pt x="193" y="122"/>
                              <a:pt x="193" y="122"/>
                            </a:cubicBezTo>
                            <a:cubicBezTo>
                              <a:pt x="193" y="122"/>
                              <a:pt x="194" y="123"/>
                              <a:pt x="194" y="123"/>
                            </a:cubicBezTo>
                            <a:cubicBezTo>
                              <a:pt x="194" y="123"/>
                              <a:pt x="195" y="123"/>
                              <a:pt x="195" y="123"/>
                            </a:cubicBezTo>
                            <a:cubicBezTo>
                              <a:pt x="195" y="123"/>
                              <a:pt x="195" y="124"/>
                              <a:pt x="195" y="124"/>
                            </a:cubicBezTo>
                            <a:cubicBezTo>
                              <a:pt x="195" y="124"/>
                              <a:pt x="196" y="124"/>
                              <a:pt x="196" y="124"/>
                            </a:cubicBezTo>
                            <a:cubicBezTo>
                              <a:pt x="196" y="124"/>
                              <a:pt x="196" y="123"/>
                              <a:pt x="196" y="123"/>
                            </a:cubicBezTo>
                            <a:cubicBezTo>
                              <a:pt x="196" y="123"/>
                              <a:pt x="196" y="122"/>
                              <a:pt x="196" y="122"/>
                            </a:cubicBezTo>
                            <a:cubicBezTo>
                              <a:pt x="196" y="122"/>
                              <a:pt x="196" y="121"/>
                              <a:pt x="196" y="121"/>
                            </a:cubicBezTo>
                            <a:cubicBezTo>
                              <a:pt x="196" y="121"/>
                              <a:pt x="196" y="121"/>
                              <a:pt x="196" y="121"/>
                            </a:cubicBezTo>
                            <a:cubicBezTo>
                              <a:pt x="197" y="121"/>
                              <a:pt x="197" y="121"/>
                              <a:pt x="197" y="121"/>
                            </a:cubicBezTo>
                            <a:cubicBezTo>
                              <a:pt x="197" y="121"/>
                              <a:pt x="197" y="121"/>
                              <a:pt x="197" y="121"/>
                            </a:cubicBezTo>
                            <a:cubicBezTo>
                              <a:pt x="197" y="121"/>
                              <a:pt x="198" y="121"/>
                              <a:pt x="198" y="120"/>
                            </a:cubicBezTo>
                            <a:cubicBezTo>
                              <a:pt x="198" y="120"/>
                              <a:pt x="198" y="120"/>
                              <a:pt x="198" y="120"/>
                            </a:cubicBezTo>
                            <a:cubicBezTo>
                              <a:pt x="198" y="120"/>
                              <a:pt x="198" y="119"/>
                              <a:pt x="199" y="119"/>
                            </a:cubicBezTo>
                            <a:cubicBezTo>
                              <a:pt x="199" y="119"/>
                              <a:pt x="199" y="119"/>
                              <a:pt x="199" y="119"/>
                            </a:cubicBezTo>
                            <a:cubicBezTo>
                              <a:pt x="199" y="119"/>
                              <a:pt x="199" y="118"/>
                              <a:pt x="199" y="118"/>
                            </a:cubicBezTo>
                            <a:cubicBezTo>
                              <a:pt x="199" y="118"/>
                              <a:pt x="198" y="118"/>
                              <a:pt x="198" y="118"/>
                            </a:cubicBezTo>
                            <a:cubicBezTo>
                              <a:pt x="198" y="118"/>
                              <a:pt x="198" y="117"/>
                              <a:pt x="198" y="117"/>
                            </a:cubicBezTo>
                            <a:cubicBezTo>
                              <a:pt x="198" y="117"/>
                              <a:pt x="198" y="116"/>
                              <a:pt x="199" y="116"/>
                            </a:cubicBezTo>
                            <a:cubicBezTo>
                              <a:pt x="199" y="116"/>
                              <a:pt x="199" y="116"/>
                              <a:pt x="199" y="116"/>
                            </a:cubicBezTo>
                            <a:cubicBezTo>
                              <a:pt x="199" y="116"/>
                              <a:pt x="199" y="116"/>
                              <a:pt x="199" y="116"/>
                            </a:cubicBezTo>
                            <a:cubicBezTo>
                              <a:pt x="200" y="116"/>
                              <a:pt x="200" y="116"/>
                              <a:pt x="200" y="116"/>
                            </a:cubicBezTo>
                            <a:cubicBezTo>
                              <a:pt x="200" y="116"/>
                              <a:pt x="200" y="117"/>
                              <a:pt x="200" y="117"/>
                            </a:cubicBezTo>
                            <a:cubicBezTo>
                              <a:pt x="200" y="117"/>
                              <a:pt x="201" y="117"/>
                              <a:pt x="201" y="117"/>
                            </a:cubicBezTo>
                            <a:cubicBezTo>
                              <a:pt x="201" y="117"/>
                              <a:pt x="201" y="117"/>
                              <a:pt x="201" y="117"/>
                            </a:cubicBezTo>
                            <a:cubicBezTo>
                              <a:pt x="201" y="116"/>
                              <a:pt x="201" y="116"/>
                              <a:pt x="200" y="116"/>
                            </a:cubicBezTo>
                            <a:cubicBezTo>
                              <a:pt x="200" y="116"/>
                              <a:pt x="200" y="116"/>
                              <a:pt x="200" y="115"/>
                            </a:cubicBezTo>
                            <a:cubicBezTo>
                              <a:pt x="199" y="115"/>
                              <a:pt x="198" y="114"/>
                              <a:pt x="198" y="114"/>
                            </a:cubicBezTo>
                            <a:cubicBezTo>
                              <a:pt x="197" y="114"/>
                              <a:pt x="197" y="114"/>
                              <a:pt x="197" y="113"/>
                            </a:cubicBezTo>
                            <a:cubicBezTo>
                              <a:pt x="197" y="113"/>
                              <a:pt x="198" y="113"/>
                              <a:pt x="198" y="113"/>
                            </a:cubicBezTo>
                            <a:cubicBezTo>
                              <a:pt x="197" y="113"/>
                              <a:pt x="197" y="113"/>
                              <a:pt x="197" y="113"/>
                            </a:cubicBezTo>
                            <a:cubicBezTo>
                              <a:pt x="197" y="113"/>
                              <a:pt x="197" y="113"/>
                              <a:pt x="196" y="113"/>
                            </a:cubicBezTo>
                            <a:cubicBezTo>
                              <a:pt x="196" y="113"/>
                              <a:pt x="195" y="113"/>
                              <a:pt x="195" y="113"/>
                            </a:cubicBezTo>
                            <a:cubicBezTo>
                              <a:pt x="195" y="112"/>
                              <a:pt x="194" y="111"/>
                              <a:pt x="194" y="111"/>
                            </a:cubicBezTo>
                            <a:cubicBezTo>
                              <a:pt x="194" y="111"/>
                              <a:pt x="194" y="109"/>
                              <a:pt x="194" y="109"/>
                            </a:cubicBezTo>
                            <a:cubicBezTo>
                              <a:pt x="193" y="109"/>
                              <a:pt x="192" y="108"/>
                              <a:pt x="192" y="108"/>
                            </a:cubicBezTo>
                            <a:cubicBezTo>
                              <a:pt x="192" y="108"/>
                              <a:pt x="191" y="107"/>
                              <a:pt x="191" y="107"/>
                            </a:cubicBezTo>
                            <a:cubicBezTo>
                              <a:pt x="191" y="107"/>
                              <a:pt x="191" y="107"/>
                              <a:pt x="192" y="107"/>
                            </a:cubicBezTo>
                            <a:cubicBezTo>
                              <a:pt x="192" y="107"/>
                              <a:pt x="192" y="106"/>
                              <a:pt x="192" y="106"/>
                            </a:cubicBezTo>
                            <a:cubicBezTo>
                              <a:pt x="192" y="106"/>
                              <a:pt x="192" y="106"/>
                              <a:pt x="192" y="106"/>
                            </a:cubicBezTo>
                            <a:cubicBezTo>
                              <a:pt x="192" y="105"/>
                              <a:pt x="192" y="105"/>
                              <a:pt x="192" y="105"/>
                            </a:cubicBezTo>
                            <a:cubicBezTo>
                              <a:pt x="192" y="105"/>
                              <a:pt x="192" y="105"/>
                              <a:pt x="192" y="105"/>
                            </a:cubicBezTo>
                            <a:cubicBezTo>
                              <a:pt x="193" y="105"/>
                              <a:pt x="193" y="105"/>
                              <a:pt x="193" y="105"/>
                            </a:cubicBezTo>
                            <a:cubicBezTo>
                              <a:pt x="193" y="105"/>
                              <a:pt x="194" y="105"/>
                              <a:pt x="194" y="105"/>
                            </a:cubicBezTo>
                            <a:cubicBezTo>
                              <a:pt x="194" y="105"/>
                              <a:pt x="194" y="105"/>
                              <a:pt x="194" y="105"/>
                            </a:cubicBezTo>
                            <a:cubicBezTo>
                              <a:pt x="194" y="105"/>
                              <a:pt x="194" y="105"/>
                              <a:pt x="194" y="105"/>
                            </a:cubicBezTo>
                            <a:cubicBezTo>
                              <a:pt x="194" y="106"/>
                              <a:pt x="194" y="106"/>
                              <a:pt x="194" y="106"/>
                            </a:cubicBezTo>
                            <a:cubicBezTo>
                              <a:pt x="194" y="106"/>
                              <a:pt x="194" y="107"/>
                              <a:pt x="194" y="107"/>
                            </a:cubicBezTo>
                            <a:cubicBezTo>
                              <a:pt x="194" y="107"/>
                              <a:pt x="194" y="106"/>
                              <a:pt x="194" y="106"/>
                            </a:cubicBezTo>
                            <a:cubicBezTo>
                              <a:pt x="194" y="106"/>
                              <a:pt x="194" y="105"/>
                              <a:pt x="195" y="105"/>
                            </a:cubicBezTo>
                            <a:cubicBezTo>
                              <a:pt x="195" y="105"/>
                              <a:pt x="195" y="106"/>
                              <a:pt x="195" y="106"/>
                            </a:cubicBezTo>
                            <a:cubicBezTo>
                              <a:pt x="195" y="106"/>
                              <a:pt x="196" y="106"/>
                              <a:pt x="196" y="107"/>
                            </a:cubicBezTo>
                            <a:cubicBezTo>
                              <a:pt x="196" y="107"/>
                              <a:pt x="196" y="107"/>
                              <a:pt x="196" y="107"/>
                            </a:cubicBezTo>
                            <a:cubicBezTo>
                              <a:pt x="196" y="108"/>
                              <a:pt x="196" y="108"/>
                              <a:pt x="196" y="108"/>
                            </a:cubicBezTo>
                            <a:cubicBezTo>
                              <a:pt x="197" y="109"/>
                              <a:pt x="197" y="109"/>
                              <a:pt x="197" y="109"/>
                            </a:cubicBezTo>
                            <a:cubicBezTo>
                              <a:pt x="198" y="109"/>
                              <a:pt x="198" y="109"/>
                              <a:pt x="198" y="109"/>
                            </a:cubicBezTo>
                            <a:cubicBezTo>
                              <a:pt x="198" y="109"/>
                              <a:pt x="198" y="110"/>
                              <a:pt x="198" y="110"/>
                            </a:cubicBezTo>
                            <a:cubicBezTo>
                              <a:pt x="199" y="110"/>
                              <a:pt x="199" y="110"/>
                              <a:pt x="200" y="111"/>
                            </a:cubicBezTo>
                            <a:cubicBezTo>
                              <a:pt x="200" y="111"/>
                              <a:pt x="200" y="111"/>
                              <a:pt x="201" y="111"/>
                            </a:cubicBezTo>
                            <a:cubicBezTo>
                              <a:pt x="201" y="111"/>
                              <a:pt x="201" y="112"/>
                              <a:pt x="202" y="112"/>
                            </a:cubicBezTo>
                            <a:cubicBezTo>
                              <a:pt x="202" y="112"/>
                              <a:pt x="202" y="113"/>
                              <a:pt x="202" y="113"/>
                            </a:cubicBezTo>
                            <a:cubicBezTo>
                              <a:pt x="203" y="113"/>
                              <a:pt x="203" y="113"/>
                              <a:pt x="203" y="113"/>
                            </a:cubicBezTo>
                            <a:cubicBezTo>
                              <a:pt x="203" y="114"/>
                              <a:pt x="203" y="114"/>
                              <a:pt x="203" y="114"/>
                            </a:cubicBezTo>
                            <a:cubicBezTo>
                              <a:pt x="203" y="115"/>
                              <a:pt x="202" y="115"/>
                              <a:pt x="202" y="115"/>
                            </a:cubicBezTo>
                            <a:cubicBezTo>
                              <a:pt x="202" y="115"/>
                              <a:pt x="202" y="116"/>
                              <a:pt x="203" y="116"/>
                            </a:cubicBezTo>
                            <a:cubicBezTo>
                              <a:pt x="203" y="116"/>
                              <a:pt x="203" y="117"/>
                              <a:pt x="203" y="117"/>
                            </a:cubicBezTo>
                            <a:cubicBezTo>
                              <a:pt x="203" y="117"/>
                              <a:pt x="203" y="118"/>
                              <a:pt x="204" y="118"/>
                            </a:cubicBezTo>
                            <a:cubicBezTo>
                              <a:pt x="204" y="118"/>
                              <a:pt x="204" y="118"/>
                              <a:pt x="204" y="119"/>
                            </a:cubicBezTo>
                            <a:cubicBezTo>
                              <a:pt x="204" y="119"/>
                              <a:pt x="204" y="119"/>
                              <a:pt x="204" y="119"/>
                            </a:cubicBezTo>
                            <a:cubicBezTo>
                              <a:pt x="204" y="119"/>
                              <a:pt x="205" y="119"/>
                              <a:pt x="205" y="119"/>
                            </a:cubicBezTo>
                            <a:cubicBezTo>
                              <a:pt x="205" y="119"/>
                              <a:pt x="205" y="119"/>
                              <a:pt x="205" y="119"/>
                            </a:cubicBezTo>
                            <a:cubicBezTo>
                              <a:pt x="205" y="119"/>
                              <a:pt x="205" y="119"/>
                              <a:pt x="205" y="119"/>
                            </a:cubicBezTo>
                            <a:cubicBezTo>
                              <a:pt x="205" y="120"/>
                              <a:pt x="205" y="120"/>
                              <a:pt x="205" y="120"/>
                            </a:cubicBezTo>
                            <a:cubicBezTo>
                              <a:pt x="205" y="120"/>
                              <a:pt x="205" y="120"/>
                              <a:pt x="205" y="120"/>
                            </a:cubicBezTo>
                            <a:cubicBezTo>
                              <a:pt x="205" y="120"/>
                              <a:pt x="205" y="120"/>
                              <a:pt x="205" y="120"/>
                            </a:cubicBezTo>
                            <a:cubicBezTo>
                              <a:pt x="205" y="121"/>
                              <a:pt x="204" y="121"/>
                              <a:pt x="204" y="122"/>
                            </a:cubicBezTo>
                            <a:cubicBezTo>
                              <a:pt x="204" y="122"/>
                              <a:pt x="205" y="122"/>
                              <a:pt x="205" y="123"/>
                            </a:cubicBezTo>
                            <a:cubicBezTo>
                              <a:pt x="205" y="124"/>
                              <a:pt x="205" y="125"/>
                              <a:pt x="206" y="125"/>
                            </a:cubicBezTo>
                            <a:cubicBezTo>
                              <a:pt x="206" y="125"/>
                              <a:pt x="206" y="125"/>
                              <a:pt x="206" y="125"/>
                            </a:cubicBezTo>
                            <a:cubicBezTo>
                              <a:pt x="206" y="125"/>
                              <a:pt x="206" y="125"/>
                              <a:pt x="206" y="125"/>
                            </a:cubicBezTo>
                            <a:cubicBezTo>
                              <a:pt x="206" y="125"/>
                              <a:pt x="206" y="125"/>
                              <a:pt x="206" y="125"/>
                            </a:cubicBezTo>
                            <a:cubicBezTo>
                              <a:pt x="207" y="126"/>
                              <a:pt x="207" y="126"/>
                              <a:pt x="207" y="126"/>
                            </a:cubicBezTo>
                            <a:cubicBezTo>
                              <a:pt x="207" y="126"/>
                              <a:pt x="207" y="126"/>
                              <a:pt x="207" y="126"/>
                            </a:cubicBezTo>
                            <a:cubicBezTo>
                              <a:pt x="207" y="126"/>
                              <a:pt x="207" y="126"/>
                              <a:pt x="208" y="125"/>
                            </a:cubicBezTo>
                            <a:cubicBezTo>
                              <a:pt x="208" y="126"/>
                              <a:pt x="208" y="126"/>
                              <a:pt x="208" y="126"/>
                            </a:cubicBezTo>
                            <a:cubicBezTo>
                              <a:pt x="208" y="125"/>
                              <a:pt x="208" y="125"/>
                              <a:pt x="208" y="125"/>
                            </a:cubicBezTo>
                            <a:cubicBezTo>
                              <a:pt x="209" y="125"/>
                              <a:pt x="209" y="124"/>
                              <a:pt x="209" y="124"/>
                            </a:cubicBezTo>
                            <a:cubicBezTo>
                              <a:pt x="209" y="123"/>
                              <a:pt x="209" y="123"/>
                              <a:pt x="209" y="123"/>
                            </a:cubicBezTo>
                            <a:cubicBezTo>
                              <a:pt x="209" y="123"/>
                              <a:pt x="209" y="123"/>
                              <a:pt x="209" y="123"/>
                            </a:cubicBezTo>
                            <a:cubicBezTo>
                              <a:pt x="210" y="122"/>
                              <a:pt x="210" y="122"/>
                              <a:pt x="210" y="122"/>
                            </a:cubicBezTo>
                            <a:cubicBezTo>
                              <a:pt x="209" y="122"/>
                              <a:pt x="209" y="122"/>
                              <a:pt x="209" y="122"/>
                            </a:cubicBezTo>
                            <a:cubicBezTo>
                              <a:pt x="209" y="122"/>
                              <a:pt x="209" y="122"/>
                              <a:pt x="209" y="122"/>
                            </a:cubicBezTo>
                            <a:cubicBezTo>
                              <a:pt x="210" y="122"/>
                              <a:pt x="210" y="122"/>
                              <a:pt x="210" y="122"/>
                            </a:cubicBezTo>
                            <a:cubicBezTo>
                              <a:pt x="209" y="121"/>
                              <a:pt x="209" y="121"/>
                              <a:pt x="209" y="121"/>
                            </a:cubicBezTo>
                            <a:cubicBezTo>
                              <a:pt x="209" y="121"/>
                              <a:pt x="209" y="121"/>
                              <a:pt x="209" y="121"/>
                            </a:cubicBezTo>
                            <a:cubicBezTo>
                              <a:pt x="209" y="120"/>
                              <a:pt x="209" y="120"/>
                              <a:pt x="209" y="120"/>
                            </a:cubicBezTo>
                            <a:cubicBezTo>
                              <a:pt x="209" y="120"/>
                              <a:pt x="210" y="120"/>
                              <a:pt x="210" y="121"/>
                            </a:cubicBezTo>
                            <a:cubicBezTo>
                              <a:pt x="210" y="121"/>
                              <a:pt x="210" y="121"/>
                              <a:pt x="210" y="121"/>
                            </a:cubicBezTo>
                            <a:cubicBezTo>
                              <a:pt x="210" y="121"/>
                              <a:pt x="210" y="120"/>
                              <a:pt x="210" y="120"/>
                            </a:cubicBezTo>
                            <a:cubicBezTo>
                              <a:pt x="210" y="120"/>
                              <a:pt x="209" y="120"/>
                              <a:pt x="209" y="120"/>
                            </a:cubicBezTo>
                            <a:cubicBezTo>
                              <a:pt x="209" y="120"/>
                              <a:pt x="209" y="120"/>
                              <a:pt x="209" y="120"/>
                            </a:cubicBezTo>
                            <a:cubicBezTo>
                              <a:pt x="209" y="120"/>
                              <a:pt x="209" y="119"/>
                              <a:pt x="208" y="119"/>
                            </a:cubicBezTo>
                            <a:cubicBezTo>
                              <a:pt x="208" y="119"/>
                              <a:pt x="208" y="119"/>
                              <a:pt x="208" y="120"/>
                            </a:cubicBezTo>
                            <a:cubicBezTo>
                              <a:pt x="208" y="120"/>
                              <a:pt x="209" y="120"/>
                              <a:pt x="209" y="120"/>
                            </a:cubicBezTo>
                            <a:cubicBezTo>
                              <a:pt x="209" y="120"/>
                              <a:pt x="209" y="120"/>
                              <a:pt x="208" y="120"/>
                            </a:cubicBezTo>
                            <a:cubicBezTo>
                              <a:pt x="208" y="120"/>
                              <a:pt x="208" y="120"/>
                              <a:pt x="207" y="120"/>
                            </a:cubicBezTo>
                            <a:cubicBezTo>
                              <a:pt x="207" y="120"/>
                              <a:pt x="207" y="119"/>
                              <a:pt x="207" y="119"/>
                            </a:cubicBezTo>
                            <a:cubicBezTo>
                              <a:pt x="208" y="119"/>
                              <a:pt x="208" y="119"/>
                              <a:pt x="208" y="119"/>
                            </a:cubicBezTo>
                            <a:cubicBezTo>
                              <a:pt x="208" y="119"/>
                              <a:pt x="208" y="119"/>
                              <a:pt x="208" y="119"/>
                            </a:cubicBezTo>
                            <a:cubicBezTo>
                              <a:pt x="208" y="119"/>
                              <a:pt x="208" y="119"/>
                              <a:pt x="208" y="119"/>
                            </a:cubicBezTo>
                            <a:cubicBezTo>
                              <a:pt x="208" y="118"/>
                              <a:pt x="208" y="118"/>
                              <a:pt x="208" y="118"/>
                            </a:cubicBezTo>
                            <a:cubicBezTo>
                              <a:pt x="208" y="118"/>
                              <a:pt x="208" y="119"/>
                              <a:pt x="208" y="119"/>
                            </a:cubicBezTo>
                            <a:cubicBezTo>
                              <a:pt x="208" y="119"/>
                              <a:pt x="208" y="119"/>
                              <a:pt x="208" y="119"/>
                            </a:cubicBezTo>
                            <a:cubicBezTo>
                              <a:pt x="208" y="118"/>
                              <a:pt x="208" y="118"/>
                              <a:pt x="208" y="118"/>
                            </a:cubicBezTo>
                            <a:cubicBezTo>
                              <a:pt x="208" y="118"/>
                              <a:pt x="208" y="117"/>
                              <a:pt x="207" y="117"/>
                            </a:cubicBezTo>
                            <a:cubicBezTo>
                              <a:pt x="207" y="117"/>
                              <a:pt x="207" y="117"/>
                              <a:pt x="207" y="116"/>
                            </a:cubicBezTo>
                            <a:cubicBezTo>
                              <a:pt x="207" y="116"/>
                              <a:pt x="207" y="116"/>
                              <a:pt x="207" y="116"/>
                            </a:cubicBezTo>
                            <a:cubicBezTo>
                              <a:pt x="207" y="116"/>
                              <a:pt x="208" y="116"/>
                              <a:pt x="208" y="116"/>
                            </a:cubicBezTo>
                            <a:cubicBezTo>
                              <a:pt x="208" y="116"/>
                              <a:pt x="208" y="116"/>
                              <a:pt x="208" y="116"/>
                            </a:cubicBezTo>
                            <a:cubicBezTo>
                              <a:pt x="208" y="116"/>
                              <a:pt x="209" y="116"/>
                              <a:pt x="209" y="116"/>
                            </a:cubicBezTo>
                            <a:cubicBezTo>
                              <a:pt x="209" y="116"/>
                              <a:pt x="209" y="116"/>
                              <a:pt x="209" y="116"/>
                            </a:cubicBezTo>
                            <a:cubicBezTo>
                              <a:pt x="209" y="116"/>
                              <a:pt x="209" y="115"/>
                              <a:pt x="209" y="115"/>
                            </a:cubicBezTo>
                            <a:cubicBezTo>
                              <a:pt x="209" y="115"/>
                              <a:pt x="210" y="115"/>
                              <a:pt x="210" y="115"/>
                            </a:cubicBezTo>
                            <a:cubicBezTo>
                              <a:pt x="210" y="115"/>
                              <a:pt x="210" y="115"/>
                              <a:pt x="210" y="115"/>
                            </a:cubicBezTo>
                            <a:cubicBezTo>
                              <a:pt x="211" y="115"/>
                              <a:pt x="211" y="115"/>
                              <a:pt x="211" y="115"/>
                            </a:cubicBezTo>
                            <a:cubicBezTo>
                              <a:pt x="212" y="115"/>
                              <a:pt x="212" y="115"/>
                              <a:pt x="212" y="115"/>
                            </a:cubicBezTo>
                            <a:cubicBezTo>
                              <a:pt x="213" y="115"/>
                              <a:pt x="213" y="115"/>
                              <a:pt x="213" y="115"/>
                            </a:cubicBezTo>
                            <a:cubicBezTo>
                              <a:pt x="213" y="116"/>
                              <a:pt x="213" y="116"/>
                              <a:pt x="213" y="116"/>
                            </a:cubicBezTo>
                            <a:cubicBezTo>
                              <a:pt x="213" y="115"/>
                              <a:pt x="214" y="115"/>
                              <a:pt x="214" y="116"/>
                            </a:cubicBezTo>
                            <a:cubicBezTo>
                              <a:pt x="214" y="116"/>
                              <a:pt x="213" y="116"/>
                              <a:pt x="214" y="116"/>
                            </a:cubicBezTo>
                            <a:cubicBezTo>
                              <a:pt x="214" y="116"/>
                              <a:pt x="214" y="116"/>
                              <a:pt x="214" y="116"/>
                            </a:cubicBezTo>
                            <a:cubicBezTo>
                              <a:pt x="214" y="115"/>
                              <a:pt x="215" y="115"/>
                              <a:pt x="215" y="115"/>
                            </a:cubicBezTo>
                            <a:cubicBezTo>
                              <a:pt x="215" y="115"/>
                              <a:pt x="215" y="115"/>
                              <a:pt x="216" y="115"/>
                            </a:cubicBezTo>
                            <a:cubicBezTo>
                              <a:pt x="216" y="115"/>
                              <a:pt x="216" y="115"/>
                              <a:pt x="216" y="115"/>
                            </a:cubicBezTo>
                            <a:cubicBezTo>
                              <a:pt x="216" y="115"/>
                              <a:pt x="216" y="115"/>
                              <a:pt x="216" y="115"/>
                            </a:cubicBezTo>
                            <a:cubicBezTo>
                              <a:pt x="216" y="115"/>
                              <a:pt x="216" y="115"/>
                              <a:pt x="216" y="115"/>
                            </a:cubicBezTo>
                            <a:cubicBezTo>
                              <a:pt x="217" y="115"/>
                              <a:pt x="217" y="115"/>
                              <a:pt x="217" y="115"/>
                            </a:cubicBezTo>
                            <a:cubicBezTo>
                              <a:pt x="217" y="115"/>
                              <a:pt x="217" y="115"/>
                              <a:pt x="217" y="115"/>
                            </a:cubicBezTo>
                            <a:cubicBezTo>
                              <a:pt x="218" y="115"/>
                              <a:pt x="218" y="115"/>
                              <a:pt x="218" y="115"/>
                            </a:cubicBezTo>
                            <a:cubicBezTo>
                              <a:pt x="218" y="115"/>
                              <a:pt x="218" y="116"/>
                              <a:pt x="218" y="116"/>
                            </a:cubicBezTo>
                            <a:cubicBezTo>
                              <a:pt x="217" y="116"/>
                              <a:pt x="217" y="116"/>
                              <a:pt x="217" y="116"/>
                            </a:cubicBezTo>
                            <a:cubicBezTo>
                              <a:pt x="217" y="116"/>
                              <a:pt x="217" y="116"/>
                              <a:pt x="217" y="116"/>
                            </a:cubicBezTo>
                            <a:cubicBezTo>
                              <a:pt x="217" y="116"/>
                              <a:pt x="216" y="116"/>
                              <a:pt x="216" y="116"/>
                            </a:cubicBezTo>
                            <a:cubicBezTo>
                              <a:pt x="216" y="116"/>
                              <a:pt x="216" y="116"/>
                              <a:pt x="216" y="116"/>
                            </a:cubicBezTo>
                            <a:cubicBezTo>
                              <a:pt x="216" y="116"/>
                              <a:pt x="215" y="116"/>
                              <a:pt x="215" y="116"/>
                            </a:cubicBezTo>
                            <a:cubicBezTo>
                              <a:pt x="215" y="116"/>
                              <a:pt x="215" y="116"/>
                              <a:pt x="215" y="116"/>
                            </a:cubicBezTo>
                            <a:cubicBezTo>
                              <a:pt x="215" y="116"/>
                              <a:pt x="215" y="116"/>
                              <a:pt x="215" y="116"/>
                            </a:cubicBezTo>
                            <a:cubicBezTo>
                              <a:pt x="214" y="116"/>
                              <a:pt x="214" y="116"/>
                              <a:pt x="214" y="116"/>
                            </a:cubicBezTo>
                            <a:cubicBezTo>
                              <a:pt x="214" y="116"/>
                              <a:pt x="214" y="116"/>
                              <a:pt x="213" y="116"/>
                            </a:cubicBezTo>
                            <a:cubicBezTo>
                              <a:pt x="213" y="116"/>
                              <a:pt x="213" y="116"/>
                              <a:pt x="213" y="116"/>
                            </a:cubicBezTo>
                            <a:cubicBezTo>
                              <a:pt x="213" y="117"/>
                              <a:pt x="213" y="117"/>
                              <a:pt x="213" y="117"/>
                            </a:cubicBezTo>
                            <a:cubicBezTo>
                              <a:pt x="213" y="117"/>
                              <a:pt x="213" y="117"/>
                              <a:pt x="213" y="117"/>
                            </a:cubicBezTo>
                            <a:cubicBezTo>
                              <a:pt x="213" y="118"/>
                              <a:pt x="213" y="118"/>
                              <a:pt x="213" y="118"/>
                            </a:cubicBezTo>
                            <a:cubicBezTo>
                              <a:pt x="213" y="118"/>
                              <a:pt x="213" y="118"/>
                              <a:pt x="213" y="118"/>
                            </a:cubicBezTo>
                            <a:cubicBezTo>
                              <a:pt x="213" y="118"/>
                              <a:pt x="213" y="118"/>
                              <a:pt x="213" y="118"/>
                            </a:cubicBezTo>
                            <a:cubicBezTo>
                              <a:pt x="214" y="118"/>
                              <a:pt x="214" y="117"/>
                              <a:pt x="214" y="118"/>
                            </a:cubicBezTo>
                            <a:cubicBezTo>
                              <a:pt x="214" y="118"/>
                              <a:pt x="214" y="118"/>
                              <a:pt x="214" y="118"/>
                            </a:cubicBezTo>
                            <a:cubicBezTo>
                              <a:pt x="214" y="118"/>
                              <a:pt x="214" y="118"/>
                              <a:pt x="214" y="118"/>
                            </a:cubicBezTo>
                            <a:cubicBezTo>
                              <a:pt x="214" y="119"/>
                              <a:pt x="214" y="119"/>
                              <a:pt x="214" y="119"/>
                            </a:cubicBezTo>
                            <a:cubicBezTo>
                              <a:pt x="214" y="119"/>
                              <a:pt x="214" y="119"/>
                              <a:pt x="214" y="119"/>
                            </a:cubicBezTo>
                            <a:cubicBezTo>
                              <a:pt x="214" y="119"/>
                              <a:pt x="214" y="120"/>
                              <a:pt x="214" y="120"/>
                            </a:cubicBezTo>
                            <a:cubicBezTo>
                              <a:pt x="214" y="120"/>
                              <a:pt x="214" y="120"/>
                              <a:pt x="214" y="120"/>
                            </a:cubicBezTo>
                            <a:cubicBezTo>
                              <a:pt x="214" y="120"/>
                              <a:pt x="214" y="120"/>
                              <a:pt x="214" y="120"/>
                            </a:cubicBezTo>
                            <a:cubicBezTo>
                              <a:pt x="214" y="120"/>
                              <a:pt x="214" y="120"/>
                              <a:pt x="213" y="120"/>
                            </a:cubicBezTo>
                            <a:cubicBezTo>
                              <a:pt x="213" y="120"/>
                              <a:pt x="213" y="120"/>
                              <a:pt x="213" y="120"/>
                            </a:cubicBezTo>
                            <a:cubicBezTo>
                              <a:pt x="213" y="120"/>
                              <a:pt x="213" y="120"/>
                              <a:pt x="213" y="121"/>
                            </a:cubicBezTo>
                            <a:cubicBezTo>
                              <a:pt x="213" y="121"/>
                              <a:pt x="213" y="121"/>
                              <a:pt x="214" y="121"/>
                            </a:cubicBezTo>
                            <a:cubicBezTo>
                              <a:pt x="214" y="121"/>
                              <a:pt x="214" y="121"/>
                              <a:pt x="214" y="121"/>
                            </a:cubicBezTo>
                            <a:cubicBezTo>
                              <a:pt x="214" y="121"/>
                              <a:pt x="214" y="121"/>
                              <a:pt x="214" y="121"/>
                            </a:cubicBezTo>
                            <a:cubicBezTo>
                              <a:pt x="214" y="121"/>
                              <a:pt x="215" y="121"/>
                              <a:pt x="215" y="121"/>
                            </a:cubicBezTo>
                            <a:cubicBezTo>
                              <a:pt x="215" y="121"/>
                              <a:pt x="215" y="122"/>
                              <a:pt x="215" y="122"/>
                            </a:cubicBezTo>
                            <a:cubicBezTo>
                              <a:pt x="214" y="122"/>
                              <a:pt x="214" y="122"/>
                              <a:pt x="214" y="123"/>
                            </a:cubicBezTo>
                            <a:cubicBezTo>
                              <a:pt x="214" y="123"/>
                              <a:pt x="215" y="123"/>
                              <a:pt x="215" y="123"/>
                            </a:cubicBezTo>
                            <a:cubicBezTo>
                              <a:pt x="215" y="123"/>
                              <a:pt x="215" y="123"/>
                              <a:pt x="215" y="123"/>
                            </a:cubicBezTo>
                            <a:cubicBezTo>
                              <a:pt x="215" y="123"/>
                              <a:pt x="215" y="123"/>
                              <a:pt x="215" y="123"/>
                            </a:cubicBezTo>
                            <a:cubicBezTo>
                              <a:pt x="215" y="123"/>
                              <a:pt x="215" y="124"/>
                              <a:pt x="215" y="123"/>
                            </a:cubicBezTo>
                            <a:cubicBezTo>
                              <a:pt x="216" y="123"/>
                              <a:pt x="216" y="123"/>
                              <a:pt x="216" y="123"/>
                            </a:cubicBezTo>
                            <a:cubicBezTo>
                              <a:pt x="216" y="123"/>
                              <a:pt x="216" y="124"/>
                              <a:pt x="216" y="124"/>
                            </a:cubicBezTo>
                            <a:cubicBezTo>
                              <a:pt x="216" y="124"/>
                              <a:pt x="215" y="124"/>
                              <a:pt x="215" y="124"/>
                            </a:cubicBezTo>
                            <a:cubicBezTo>
                              <a:pt x="215" y="124"/>
                              <a:pt x="216" y="124"/>
                              <a:pt x="216" y="124"/>
                            </a:cubicBezTo>
                            <a:cubicBezTo>
                              <a:pt x="216" y="124"/>
                              <a:pt x="217" y="124"/>
                              <a:pt x="217" y="124"/>
                            </a:cubicBezTo>
                            <a:cubicBezTo>
                              <a:pt x="217" y="124"/>
                              <a:pt x="217" y="124"/>
                              <a:pt x="217" y="124"/>
                            </a:cubicBezTo>
                            <a:cubicBezTo>
                              <a:pt x="217" y="124"/>
                              <a:pt x="217" y="125"/>
                              <a:pt x="218" y="125"/>
                            </a:cubicBezTo>
                            <a:cubicBezTo>
                              <a:pt x="218" y="125"/>
                              <a:pt x="219" y="125"/>
                              <a:pt x="219" y="125"/>
                            </a:cubicBezTo>
                            <a:cubicBezTo>
                              <a:pt x="219" y="125"/>
                              <a:pt x="219" y="125"/>
                              <a:pt x="219" y="125"/>
                            </a:cubicBezTo>
                            <a:cubicBezTo>
                              <a:pt x="219" y="125"/>
                              <a:pt x="220" y="124"/>
                              <a:pt x="220" y="124"/>
                            </a:cubicBezTo>
                            <a:cubicBezTo>
                              <a:pt x="220" y="124"/>
                              <a:pt x="220" y="124"/>
                              <a:pt x="221" y="124"/>
                            </a:cubicBezTo>
                            <a:cubicBezTo>
                              <a:pt x="221" y="124"/>
                              <a:pt x="222" y="125"/>
                              <a:pt x="222" y="124"/>
                            </a:cubicBezTo>
                            <a:cubicBezTo>
                              <a:pt x="222" y="124"/>
                              <a:pt x="222" y="125"/>
                              <a:pt x="222" y="125"/>
                            </a:cubicBezTo>
                            <a:cubicBezTo>
                              <a:pt x="222" y="125"/>
                              <a:pt x="223" y="125"/>
                              <a:pt x="223" y="125"/>
                            </a:cubicBezTo>
                            <a:cubicBezTo>
                              <a:pt x="223" y="125"/>
                              <a:pt x="224" y="125"/>
                              <a:pt x="224" y="125"/>
                            </a:cubicBezTo>
                            <a:cubicBezTo>
                              <a:pt x="224" y="125"/>
                              <a:pt x="225" y="125"/>
                              <a:pt x="225" y="125"/>
                            </a:cubicBezTo>
                            <a:cubicBezTo>
                              <a:pt x="225" y="124"/>
                              <a:pt x="226" y="124"/>
                              <a:pt x="226" y="124"/>
                            </a:cubicBezTo>
                            <a:cubicBezTo>
                              <a:pt x="226" y="124"/>
                              <a:pt x="226" y="124"/>
                              <a:pt x="226" y="124"/>
                            </a:cubicBezTo>
                            <a:cubicBezTo>
                              <a:pt x="227" y="124"/>
                              <a:pt x="227" y="124"/>
                              <a:pt x="227" y="124"/>
                            </a:cubicBezTo>
                            <a:cubicBezTo>
                              <a:pt x="227" y="124"/>
                              <a:pt x="228" y="124"/>
                              <a:pt x="228" y="124"/>
                            </a:cubicBezTo>
                            <a:cubicBezTo>
                              <a:pt x="228" y="124"/>
                              <a:pt x="228" y="124"/>
                              <a:pt x="228" y="124"/>
                            </a:cubicBezTo>
                            <a:cubicBezTo>
                              <a:pt x="228" y="124"/>
                              <a:pt x="228" y="124"/>
                              <a:pt x="228" y="125"/>
                            </a:cubicBezTo>
                            <a:cubicBezTo>
                              <a:pt x="228" y="125"/>
                              <a:pt x="228" y="125"/>
                              <a:pt x="228" y="125"/>
                            </a:cubicBezTo>
                            <a:cubicBezTo>
                              <a:pt x="228" y="125"/>
                              <a:pt x="228" y="125"/>
                              <a:pt x="228" y="125"/>
                            </a:cubicBezTo>
                            <a:cubicBezTo>
                              <a:pt x="228" y="126"/>
                              <a:pt x="228" y="126"/>
                              <a:pt x="228" y="126"/>
                            </a:cubicBezTo>
                            <a:cubicBezTo>
                              <a:pt x="228" y="126"/>
                              <a:pt x="228" y="126"/>
                              <a:pt x="228" y="127"/>
                            </a:cubicBezTo>
                            <a:cubicBezTo>
                              <a:pt x="228" y="127"/>
                              <a:pt x="228" y="127"/>
                              <a:pt x="228" y="127"/>
                            </a:cubicBezTo>
                            <a:cubicBezTo>
                              <a:pt x="228" y="128"/>
                              <a:pt x="228" y="128"/>
                              <a:pt x="228" y="128"/>
                            </a:cubicBezTo>
                            <a:cubicBezTo>
                              <a:pt x="228" y="128"/>
                              <a:pt x="228" y="129"/>
                              <a:pt x="228" y="129"/>
                            </a:cubicBezTo>
                            <a:cubicBezTo>
                              <a:pt x="228" y="129"/>
                              <a:pt x="227" y="129"/>
                              <a:pt x="227" y="129"/>
                            </a:cubicBezTo>
                            <a:cubicBezTo>
                              <a:pt x="227" y="129"/>
                              <a:pt x="227" y="130"/>
                              <a:pt x="227" y="131"/>
                            </a:cubicBezTo>
                            <a:cubicBezTo>
                              <a:pt x="227" y="131"/>
                              <a:pt x="226" y="133"/>
                              <a:pt x="226" y="133"/>
                            </a:cubicBezTo>
                            <a:cubicBezTo>
                              <a:pt x="226" y="133"/>
                              <a:pt x="226" y="134"/>
                              <a:pt x="226" y="134"/>
                            </a:cubicBezTo>
                            <a:cubicBezTo>
                              <a:pt x="226" y="135"/>
                              <a:pt x="225" y="136"/>
                              <a:pt x="225" y="136"/>
                            </a:cubicBezTo>
                            <a:cubicBezTo>
                              <a:pt x="225" y="136"/>
                              <a:pt x="224" y="136"/>
                              <a:pt x="224" y="136"/>
                            </a:cubicBezTo>
                            <a:cubicBezTo>
                              <a:pt x="223" y="136"/>
                              <a:pt x="222" y="136"/>
                              <a:pt x="222" y="136"/>
                            </a:cubicBezTo>
                            <a:cubicBezTo>
                              <a:pt x="222" y="136"/>
                              <a:pt x="222" y="135"/>
                              <a:pt x="222" y="135"/>
                            </a:cubicBezTo>
                            <a:cubicBezTo>
                              <a:pt x="221" y="135"/>
                              <a:pt x="221" y="136"/>
                              <a:pt x="221" y="135"/>
                            </a:cubicBezTo>
                            <a:cubicBezTo>
                              <a:pt x="221" y="135"/>
                              <a:pt x="220" y="135"/>
                              <a:pt x="220" y="135"/>
                            </a:cubicBezTo>
                            <a:cubicBezTo>
                              <a:pt x="220" y="135"/>
                              <a:pt x="220" y="135"/>
                              <a:pt x="220" y="135"/>
                            </a:cubicBezTo>
                            <a:cubicBezTo>
                              <a:pt x="219" y="135"/>
                              <a:pt x="219" y="136"/>
                              <a:pt x="219" y="136"/>
                            </a:cubicBezTo>
                            <a:cubicBezTo>
                              <a:pt x="219" y="136"/>
                              <a:pt x="219" y="136"/>
                              <a:pt x="218" y="136"/>
                            </a:cubicBezTo>
                            <a:cubicBezTo>
                              <a:pt x="218" y="136"/>
                              <a:pt x="218" y="137"/>
                              <a:pt x="217" y="137"/>
                            </a:cubicBezTo>
                            <a:cubicBezTo>
                              <a:pt x="217" y="137"/>
                              <a:pt x="217" y="137"/>
                              <a:pt x="217" y="136"/>
                            </a:cubicBezTo>
                            <a:cubicBezTo>
                              <a:pt x="216" y="136"/>
                              <a:pt x="216" y="136"/>
                              <a:pt x="216" y="136"/>
                            </a:cubicBezTo>
                            <a:cubicBezTo>
                              <a:pt x="215" y="136"/>
                              <a:pt x="215" y="136"/>
                              <a:pt x="215" y="136"/>
                            </a:cubicBezTo>
                            <a:cubicBezTo>
                              <a:pt x="215" y="136"/>
                              <a:pt x="214" y="135"/>
                              <a:pt x="214" y="135"/>
                            </a:cubicBezTo>
                            <a:cubicBezTo>
                              <a:pt x="214" y="135"/>
                              <a:pt x="213" y="135"/>
                              <a:pt x="213" y="135"/>
                            </a:cubicBezTo>
                            <a:cubicBezTo>
                              <a:pt x="213" y="135"/>
                              <a:pt x="212" y="135"/>
                              <a:pt x="212" y="135"/>
                            </a:cubicBezTo>
                            <a:cubicBezTo>
                              <a:pt x="212" y="135"/>
                              <a:pt x="211" y="135"/>
                              <a:pt x="211" y="135"/>
                            </a:cubicBezTo>
                            <a:cubicBezTo>
                              <a:pt x="211" y="135"/>
                              <a:pt x="211" y="134"/>
                              <a:pt x="211" y="134"/>
                            </a:cubicBezTo>
                            <a:cubicBezTo>
                              <a:pt x="211" y="134"/>
                              <a:pt x="210" y="134"/>
                              <a:pt x="210" y="134"/>
                            </a:cubicBezTo>
                            <a:cubicBezTo>
                              <a:pt x="209" y="134"/>
                              <a:pt x="210" y="134"/>
                              <a:pt x="209" y="134"/>
                            </a:cubicBezTo>
                            <a:cubicBezTo>
                              <a:pt x="209" y="134"/>
                              <a:pt x="208" y="134"/>
                              <a:pt x="208" y="134"/>
                            </a:cubicBezTo>
                            <a:cubicBezTo>
                              <a:pt x="208" y="133"/>
                              <a:pt x="208" y="133"/>
                              <a:pt x="208" y="133"/>
                            </a:cubicBezTo>
                            <a:cubicBezTo>
                              <a:pt x="208" y="133"/>
                              <a:pt x="207" y="133"/>
                              <a:pt x="207" y="133"/>
                            </a:cubicBezTo>
                            <a:cubicBezTo>
                              <a:pt x="207" y="132"/>
                              <a:pt x="206" y="132"/>
                              <a:pt x="206" y="132"/>
                            </a:cubicBezTo>
                            <a:cubicBezTo>
                              <a:pt x="206" y="132"/>
                              <a:pt x="205" y="132"/>
                              <a:pt x="205" y="133"/>
                            </a:cubicBezTo>
                            <a:cubicBezTo>
                              <a:pt x="205" y="133"/>
                              <a:pt x="204" y="133"/>
                              <a:pt x="204" y="133"/>
                            </a:cubicBezTo>
                            <a:cubicBezTo>
                              <a:pt x="204" y="134"/>
                              <a:pt x="203" y="134"/>
                              <a:pt x="203" y="135"/>
                            </a:cubicBezTo>
                            <a:cubicBezTo>
                              <a:pt x="203" y="135"/>
                              <a:pt x="204" y="136"/>
                              <a:pt x="204" y="136"/>
                            </a:cubicBezTo>
                            <a:cubicBezTo>
                              <a:pt x="204" y="136"/>
                              <a:pt x="203" y="137"/>
                              <a:pt x="203" y="137"/>
                            </a:cubicBezTo>
                            <a:cubicBezTo>
                              <a:pt x="203" y="137"/>
                              <a:pt x="203" y="138"/>
                              <a:pt x="202" y="138"/>
                            </a:cubicBezTo>
                            <a:cubicBezTo>
                              <a:pt x="202" y="138"/>
                              <a:pt x="201" y="138"/>
                              <a:pt x="201" y="137"/>
                            </a:cubicBezTo>
                            <a:cubicBezTo>
                              <a:pt x="200" y="137"/>
                              <a:pt x="200" y="137"/>
                              <a:pt x="200" y="136"/>
                            </a:cubicBezTo>
                            <a:cubicBezTo>
                              <a:pt x="199" y="136"/>
                              <a:pt x="199" y="136"/>
                              <a:pt x="198" y="136"/>
                            </a:cubicBezTo>
                            <a:cubicBezTo>
                              <a:pt x="198" y="136"/>
                              <a:pt x="198" y="136"/>
                              <a:pt x="197" y="136"/>
                            </a:cubicBezTo>
                            <a:cubicBezTo>
                              <a:pt x="197" y="136"/>
                              <a:pt x="196" y="135"/>
                              <a:pt x="196" y="135"/>
                            </a:cubicBezTo>
                            <a:cubicBezTo>
                              <a:pt x="196" y="134"/>
                              <a:pt x="196" y="134"/>
                              <a:pt x="196" y="134"/>
                            </a:cubicBezTo>
                            <a:cubicBezTo>
                              <a:pt x="196" y="133"/>
                              <a:pt x="195" y="133"/>
                              <a:pt x="195" y="133"/>
                            </a:cubicBezTo>
                            <a:cubicBezTo>
                              <a:pt x="195" y="133"/>
                              <a:pt x="194" y="133"/>
                              <a:pt x="194" y="133"/>
                            </a:cubicBezTo>
                            <a:cubicBezTo>
                              <a:pt x="194" y="133"/>
                              <a:pt x="193" y="133"/>
                              <a:pt x="193" y="132"/>
                            </a:cubicBezTo>
                            <a:cubicBezTo>
                              <a:pt x="193" y="132"/>
                              <a:pt x="193" y="132"/>
                              <a:pt x="193" y="132"/>
                            </a:cubicBezTo>
                            <a:cubicBezTo>
                              <a:pt x="193" y="132"/>
                              <a:pt x="193" y="132"/>
                              <a:pt x="193" y="133"/>
                            </a:cubicBezTo>
                            <a:cubicBezTo>
                              <a:pt x="192" y="133"/>
                              <a:pt x="192" y="133"/>
                              <a:pt x="191" y="132"/>
                            </a:cubicBezTo>
                            <a:cubicBezTo>
                              <a:pt x="191" y="132"/>
                              <a:pt x="191" y="132"/>
                              <a:pt x="190" y="132"/>
                            </a:cubicBezTo>
                            <a:cubicBezTo>
                              <a:pt x="190" y="132"/>
                              <a:pt x="190" y="132"/>
                              <a:pt x="190" y="132"/>
                            </a:cubicBezTo>
                            <a:cubicBezTo>
                              <a:pt x="190" y="132"/>
                              <a:pt x="190" y="131"/>
                              <a:pt x="190" y="131"/>
                            </a:cubicBezTo>
                            <a:cubicBezTo>
                              <a:pt x="190" y="131"/>
                              <a:pt x="190" y="130"/>
                              <a:pt x="190" y="130"/>
                            </a:cubicBezTo>
                            <a:cubicBezTo>
                              <a:pt x="189" y="130"/>
                              <a:pt x="189" y="130"/>
                              <a:pt x="189" y="130"/>
                            </a:cubicBezTo>
                            <a:cubicBezTo>
                              <a:pt x="189" y="130"/>
                              <a:pt x="189" y="131"/>
                              <a:pt x="189" y="131"/>
                            </a:cubicBezTo>
                            <a:cubicBezTo>
                              <a:pt x="189" y="131"/>
                              <a:pt x="189" y="131"/>
                              <a:pt x="189" y="131"/>
                            </a:cubicBezTo>
                            <a:cubicBezTo>
                              <a:pt x="189" y="131"/>
                              <a:pt x="189" y="131"/>
                              <a:pt x="189" y="131"/>
                            </a:cubicBezTo>
                            <a:cubicBezTo>
                              <a:pt x="189" y="131"/>
                              <a:pt x="189" y="131"/>
                              <a:pt x="189" y="131"/>
                            </a:cubicBezTo>
                            <a:cubicBezTo>
                              <a:pt x="189" y="131"/>
                              <a:pt x="189" y="131"/>
                              <a:pt x="189" y="131"/>
                            </a:cubicBezTo>
                            <a:cubicBezTo>
                              <a:pt x="189" y="131"/>
                              <a:pt x="188" y="130"/>
                              <a:pt x="188" y="130"/>
                            </a:cubicBezTo>
                            <a:cubicBezTo>
                              <a:pt x="188" y="130"/>
                              <a:pt x="188" y="129"/>
                              <a:pt x="188" y="129"/>
                            </a:cubicBezTo>
                            <a:cubicBezTo>
                              <a:pt x="188" y="129"/>
                              <a:pt x="189" y="129"/>
                              <a:pt x="189" y="128"/>
                            </a:cubicBezTo>
                            <a:cubicBezTo>
                              <a:pt x="189" y="128"/>
                              <a:pt x="190" y="128"/>
                              <a:pt x="190" y="127"/>
                            </a:cubicBezTo>
                            <a:cubicBezTo>
                              <a:pt x="190" y="127"/>
                              <a:pt x="190" y="127"/>
                              <a:pt x="190" y="127"/>
                            </a:cubicBezTo>
                            <a:cubicBezTo>
                              <a:pt x="190" y="126"/>
                              <a:pt x="189" y="126"/>
                              <a:pt x="189" y="126"/>
                            </a:cubicBezTo>
                            <a:cubicBezTo>
                              <a:pt x="189" y="126"/>
                              <a:pt x="189" y="125"/>
                              <a:pt x="189" y="125"/>
                            </a:cubicBezTo>
                            <a:cubicBezTo>
                              <a:pt x="189" y="125"/>
                              <a:pt x="189" y="125"/>
                              <a:pt x="189" y="124"/>
                            </a:cubicBezTo>
                            <a:cubicBezTo>
                              <a:pt x="189" y="124"/>
                              <a:pt x="190" y="124"/>
                              <a:pt x="190" y="124"/>
                            </a:cubicBezTo>
                            <a:cubicBezTo>
                              <a:pt x="190" y="123"/>
                              <a:pt x="190" y="123"/>
                              <a:pt x="190" y="123"/>
                            </a:cubicBezTo>
                            <a:cubicBezTo>
                              <a:pt x="189" y="123"/>
                              <a:pt x="189" y="124"/>
                              <a:pt x="189" y="124"/>
                            </a:cubicBezTo>
                            <a:cubicBezTo>
                              <a:pt x="189" y="124"/>
                              <a:pt x="189" y="124"/>
                              <a:pt x="189" y="124"/>
                            </a:cubicBezTo>
                            <a:cubicBezTo>
                              <a:pt x="189" y="124"/>
                              <a:pt x="188" y="124"/>
                              <a:pt x="188" y="124"/>
                            </a:cubicBezTo>
                            <a:cubicBezTo>
                              <a:pt x="188" y="123"/>
                              <a:pt x="188" y="123"/>
                              <a:pt x="188" y="123"/>
                            </a:cubicBezTo>
                            <a:cubicBezTo>
                              <a:pt x="188" y="123"/>
                              <a:pt x="188" y="123"/>
                              <a:pt x="187" y="123"/>
                            </a:cubicBezTo>
                            <a:cubicBezTo>
                              <a:pt x="187" y="123"/>
                              <a:pt x="187" y="123"/>
                              <a:pt x="186" y="123"/>
                            </a:cubicBezTo>
                            <a:cubicBezTo>
                              <a:pt x="186" y="123"/>
                              <a:pt x="186" y="124"/>
                              <a:pt x="186" y="124"/>
                            </a:cubicBezTo>
                            <a:cubicBezTo>
                              <a:pt x="185" y="124"/>
                              <a:pt x="185" y="124"/>
                              <a:pt x="184" y="124"/>
                            </a:cubicBezTo>
                            <a:cubicBezTo>
                              <a:pt x="184" y="123"/>
                              <a:pt x="184" y="123"/>
                              <a:pt x="184" y="123"/>
                            </a:cubicBezTo>
                            <a:cubicBezTo>
                              <a:pt x="183" y="124"/>
                              <a:pt x="183" y="124"/>
                              <a:pt x="183" y="124"/>
                            </a:cubicBezTo>
                            <a:cubicBezTo>
                              <a:pt x="183" y="124"/>
                              <a:pt x="183" y="123"/>
                              <a:pt x="182" y="123"/>
                            </a:cubicBezTo>
                            <a:cubicBezTo>
                              <a:pt x="182" y="123"/>
                              <a:pt x="182" y="124"/>
                              <a:pt x="182" y="124"/>
                            </a:cubicBezTo>
                            <a:cubicBezTo>
                              <a:pt x="182" y="124"/>
                              <a:pt x="181" y="124"/>
                              <a:pt x="181" y="124"/>
                            </a:cubicBezTo>
                            <a:cubicBezTo>
                              <a:pt x="181" y="124"/>
                              <a:pt x="181" y="124"/>
                              <a:pt x="181" y="124"/>
                            </a:cubicBezTo>
                            <a:cubicBezTo>
                              <a:pt x="181" y="124"/>
                              <a:pt x="181" y="124"/>
                              <a:pt x="180" y="124"/>
                            </a:cubicBezTo>
                            <a:cubicBezTo>
                              <a:pt x="180" y="124"/>
                              <a:pt x="180" y="124"/>
                              <a:pt x="179" y="124"/>
                            </a:cubicBezTo>
                            <a:cubicBezTo>
                              <a:pt x="179" y="124"/>
                              <a:pt x="178" y="124"/>
                              <a:pt x="178" y="124"/>
                            </a:cubicBezTo>
                            <a:cubicBezTo>
                              <a:pt x="178" y="124"/>
                              <a:pt x="177" y="124"/>
                              <a:pt x="177" y="124"/>
                            </a:cubicBezTo>
                            <a:cubicBezTo>
                              <a:pt x="177" y="124"/>
                              <a:pt x="177" y="124"/>
                              <a:pt x="177" y="124"/>
                            </a:cubicBezTo>
                            <a:cubicBezTo>
                              <a:pt x="176" y="124"/>
                              <a:pt x="176" y="124"/>
                              <a:pt x="175" y="125"/>
                            </a:cubicBezTo>
                            <a:cubicBezTo>
                              <a:pt x="175" y="125"/>
                              <a:pt x="174" y="125"/>
                              <a:pt x="174" y="125"/>
                            </a:cubicBezTo>
                            <a:cubicBezTo>
                              <a:pt x="174" y="125"/>
                              <a:pt x="174" y="125"/>
                              <a:pt x="174" y="125"/>
                            </a:cubicBezTo>
                            <a:cubicBezTo>
                              <a:pt x="174" y="125"/>
                              <a:pt x="173" y="125"/>
                              <a:pt x="173" y="125"/>
                            </a:cubicBezTo>
                            <a:cubicBezTo>
                              <a:pt x="173" y="126"/>
                              <a:pt x="173" y="126"/>
                              <a:pt x="173" y="126"/>
                            </a:cubicBezTo>
                            <a:cubicBezTo>
                              <a:pt x="172" y="126"/>
                              <a:pt x="172" y="126"/>
                              <a:pt x="172" y="126"/>
                            </a:cubicBezTo>
                            <a:cubicBezTo>
                              <a:pt x="172" y="126"/>
                              <a:pt x="172" y="126"/>
                              <a:pt x="172" y="126"/>
                            </a:cubicBezTo>
                            <a:cubicBezTo>
                              <a:pt x="171" y="126"/>
                              <a:pt x="171" y="126"/>
                              <a:pt x="171" y="127"/>
                            </a:cubicBezTo>
                            <a:cubicBezTo>
                              <a:pt x="171" y="127"/>
                              <a:pt x="171" y="127"/>
                              <a:pt x="171" y="127"/>
                            </a:cubicBezTo>
                            <a:cubicBezTo>
                              <a:pt x="170" y="127"/>
                              <a:pt x="170" y="127"/>
                              <a:pt x="170" y="127"/>
                            </a:cubicBezTo>
                            <a:cubicBezTo>
                              <a:pt x="170" y="128"/>
                              <a:pt x="170" y="128"/>
                              <a:pt x="169" y="128"/>
                            </a:cubicBezTo>
                            <a:cubicBezTo>
                              <a:pt x="169" y="128"/>
                              <a:pt x="168" y="127"/>
                              <a:pt x="168" y="127"/>
                            </a:cubicBezTo>
                            <a:cubicBezTo>
                              <a:pt x="168" y="127"/>
                              <a:pt x="168" y="127"/>
                              <a:pt x="167" y="127"/>
                            </a:cubicBezTo>
                            <a:cubicBezTo>
                              <a:pt x="167" y="127"/>
                              <a:pt x="166" y="127"/>
                              <a:pt x="166" y="127"/>
                            </a:cubicBezTo>
                            <a:cubicBezTo>
                              <a:pt x="166" y="127"/>
                              <a:pt x="165" y="127"/>
                              <a:pt x="165" y="127"/>
                            </a:cubicBezTo>
                            <a:cubicBezTo>
                              <a:pt x="165" y="127"/>
                              <a:pt x="165" y="126"/>
                              <a:pt x="165" y="126"/>
                            </a:cubicBezTo>
                            <a:cubicBezTo>
                              <a:pt x="164" y="126"/>
                              <a:pt x="164" y="126"/>
                              <a:pt x="164" y="126"/>
                            </a:cubicBezTo>
                            <a:cubicBezTo>
                              <a:pt x="164" y="126"/>
                              <a:pt x="164" y="126"/>
                              <a:pt x="164" y="126"/>
                            </a:cubicBezTo>
                            <a:cubicBezTo>
                              <a:pt x="164" y="126"/>
                              <a:pt x="163" y="126"/>
                              <a:pt x="163" y="127"/>
                            </a:cubicBezTo>
                            <a:cubicBezTo>
                              <a:pt x="163" y="127"/>
                              <a:pt x="163" y="129"/>
                              <a:pt x="163" y="129"/>
                            </a:cubicBezTo>
                            <a:cubicBezTo>
                              <a:pt x="162" y="130"/>
                              <a:pt x="161" y="131"/>
                              <a:pt x="160" y="131"/>
                            </a:cubicBezTo>
                            <a:cubicBezTo>
                              <a:pt x="160" y="131"/>
                              <a:pt x="159" y="131"/>
                              <a:pt x="159" y="132"/>
                            </a:cubicBezTo>
                            <a:cubicBezTo>
                              <a:pt x="159" y="132"/>
                              <a:pt x="159" y="132"/>
                              <a:pt x="159" y="133"/>
                            </a:cubicBezTo>
                            <a:cubicBezTo>
                              <a:pt x="159" y="133"/>
                              <a:pt x="158" y="133"/>
                              <a:pt x="158" y="133"/>
                            </a:cubicBezTo>
                            <a:cubicBezTo>
                              <a:pt x="158" y="134"/>
                              <a:pt x="158" y="134"/>
                              <a:pt x="158" y="135"/>
                            </a:cubicBezTo>
                            <a:cubicBezTo>
                              <a:pt x="158" y="135"/>
                              <a:pt x="158" y="136"/>
                              <a:pt x="158" y="136"/>
                            </a:cubicBezTo>
                            <a:cubicBezTo>
                              <a:pt x="158" y="137"/>
                              <a:pt x="158" y="138"/>
                              <a:pt x="158" y="138"/>
                            </a:cubicBezTo>
                            <a:cubicBezTo>
                              <a:pt x="158" y="138"/>
                              <a:pt x="157" y="139"/>
                              <a:pt x="157" y="140"/>
                            </a:cubicBezTo>
                            <a:cubicBezTo>
                              <a:pt x="157" y="140"/>
                              <a:pt x="157" y="141"/>
                              <a:pt x="157" y="141"/>
                            </a:cubicBezTo>
                            <a:cubicBezTo>
                              <a:pt x="156" y="141"/>
                              <a:pt x="156" y="141"/>
                              <a:pt x="156" y="141"/>
                            </a:cubicBezTo>
                            <a:cubicBezTo>
                              <a:pt x="155" y="142"/>
                              <a:pt x="155" y="142"/>
                              <a:pt x="155" y="142"/>
                            </a:cubicBezTo>
                            <a:cubicBezTo>
                              <a:pt x="155" y="142"/>
                              <a:pt x="154" y="143"/>
                              <a:pt x="153" y="143"/>
                            </a:cubicBezTo>
                            <a:cubicBezTo>
                              <a:pt x="153" y="143"/>
                              <a:pt x="153" y="143"/>
                              <a:pt x="153" y="143"/>
                            </a:cubicBezTo>
                            <a:cubicBezTo>
                              <a:pt x="152" y="144"/>
                              <a:pt x="152" y="145"/>
                              <a:pt x="152" y="145"/>
                            </a:cubicBezTo>
                            <a:cubicBezTo>
                              <a:pt x="152" y="145"/>
                              <a:pt x="152" y="146"/>
                              <a:pt x="152" y="146"/>
                            </a:cubicBezTo>
                            <a:cubicBezTo>
                              <a:pt x="151" y="146"/>
                              <a:pt x="151" y="146"/>
                              <a:pt x="150" y="147"/>
                            </a:cubicBezTo>
                            <a:cubicBezTo>
                              <a:pt x="150" y="147"/>
                              <a:pt x="150" y="148"/>
                              <a:pt x="150" y="148"/>
                            </a:cubicBezTo>
                            <a:cubicBezTo>
                              <a:pt x="150" y="149"/>
                              <a:pt x="150" y="150"/>
                              <a:pt x="150" y="150"/>
                            </a:cubicBezTo>
                            <a:cubicBezTo>
                              <a:pt x="150" y="150"/>
                              <a:pt x="149" y="150"/>
                              <a:pt x="149" y="151"/>
                            </a:cubicBezTo>
                            <a:cubicBezTo>
                              <a:pt x="149" y="151"/>
                              <a:pt x="148" y="152"/>
                              <a:pt x="148" y="152"/>
                            </a:cubicBezTo>
                            <a:cubicBezTo>
                              <a:pt x="148" y="152"/>
                              <a:pt x="148" y="154"/>
                              <a:pt x="148" y="154"/>
                            </a:cubicBezTo>
                            <a:cubicBezTo>
                              <a:pt x="148" y="154"/>
                              <a:pt x="147" y="155"/>
                              <a:pt x="147" y="155"/>
                            </a:cubicBezTo>
                            <a:cubicBezTo>
                              <a:pt x="147" y="155"/>
                              <a:pt x="147" y="155"/>
                              <a:pt x="147" y="156"/>
                            </a:cubicBezTo>
                            <a:cubicBezTo>
                              <a:pt x="147" y="157"/>
                              <a:pt x="146" y="158"/>
                              <a:pt x="146" y="158"/>
                            </a:cubicBezTo>
                            <a:cubicBezTo>
                              <a:pt x="146" y="158"/>
                              <a:pt x="147" y="158"/>
                              <a:pt x="147" y="158"/>
                            </a:cubicBezTo>
                            <a:cubicBezTo>
                              <a:pt x="147" y="158"/>
                              <a:pt x="147" y="158"/>
                              <a:pt x="147" y="158"/>
                            </a:cubicBezTo>
                            <a:cubicBezTo>
                              <a:pt x="147" y="158"/>
                              <a:pt x="147" y="158"/>
                              <a:pt x="147" y="158"/>
                            </a:cubicBezTo>
                            <a:cubicBezTo>
                              <a:pt x="147" y="159"/>
                              <a:pt x="147" y="159"/>
                              <a:pt x="147" y="159"/>
                            </a:cubicBezTo>
                            <a:cubicBezTo>
                              <a:pt x="147" y="159"/>
                              <a:pt x="147" y="159"/>
                              <a:pt x="147" y="159"/>
                            </a:cubicBezTo>
                            <a:cubicBezTo>
                              <a:pt x="147" y="159"/>
                              <a:pt x="148" y="159"/>
                              <a:pt x="148" y="159"/>
                            </a:cubicBezTo>
                            <a:cubicBezTo>
                              <a:pt x="148" y="160"/>
                              <a:pt x="148" y="160"/>
                              <a:pt x="148" y="160"/>
                            </a:cubicBezTo>
                            <a:cubicBezTo>
                              <a:pt x="148" y="161"/>
                              <a:pt x="147" y="160"/>
                              <a:pt x="147" y="161"/>
                            </a:cubicBezTo>
                            <a:cubicBezTo>
                              <a:pt x="147" y="161"/>
                              <a:pt x="147" y="161"/>
                              <a:pt x="147" y="161"/>
                            </a:cubicBezTo>
                            <a:cubicBezTo>
                              <a:pt x="148" y="161"/>
                              <a:pt x="147" y="162"/>
                              <a:pt x="147" y="162"/>
                            </a:cubicBezTo>
                            <a:cubicBezTo>
                              <a:pt x="147" y="162"/>
                              <a:pt x="148" y="162"/>
                              <a:pt x="148" y="162"/>
                            </a:cubicBezTo>
                            <a:cubicBezTo>
                              <a:pt x="148" y="163"/>
                              <a:pt x="148" y="165"/>
                              <a:pt x="148" y="166"/>
                            </a:cubicBezTo>
                            <a:cubicBezTo>
                              <a:pt x="148" y="166"/>
                              <a:pt x="147" y="167"/>
                              <a:pt x="147" y="168"/>
                            </a:cubicBezTo>
                            <a:cubicBezTo>
                              <a:pt x="147" y="168"/>
                              <a:pt x="147" y="169"/>
                              <a:pt x="147" y="169"/>
                            </a:cubicBezTo>
                            <a:cubicBezTo>
                              <a:pt x="147" y="170"/>
                              <a:pt x="146" y="171"/>
                              <a:pt x="146" y="171"/>
                            </a:cubicBezTo>
                            <a:cubicBezTo>
                              <a:pt x="146" y="171"/>
                              <a:pt x="147" y="172"/>
                              <a:pt x="147" y="173"/>
                            </a:cubicBezTo>
                            <a:cubicBezTo>
                              <a:pt x="147" y="174"/>
                              <a:pt x="147" y="174"/>
                              <a:pt x="147" y="174"/>
                            </a:cubicBezTo>
                            <a:cubicBezTo>
                              <a:pt x="147" y="174"/>
                              <a:pt x="147" y="174"/>
                              <a:pt x="147" y="174"/>
                            </a:cubicBezTo>
                            <a:cubicBezTo>
                              <a:pt x="147" y="175"/>
                              <a:pt x="147" y="175"/>
                              <a:pt x="147" y="175"/>
                            </a:cubicBezTo>
                            <a:cubicBezTo>
                              <a:pt x="147" y="176"/>
                              <a:pt x="147" y="178"/>
                              <a:pt x="147" y="178"/>
                            </a:cubicBezTo>
                            <a:cubicBezTo>
                              <a:pt x="147" y="178"/>
                              <a:pt x="148" y="178"/>
                              <a:pt x="148" y="178"/>
                            </a:cubicBezTo>
                            <a:cubicBezTo>
                              <a:pt x="148" y="178"/>
                              <a:pt x="148" y="178"/>
                              <a:pt x="148" y="178"/>
                            </a:cubicBezTo>
                            <a:cubicBezTo>
                              <a:pt x="149" y="178"/>
                              <a:pt x="149" y="179"/>
                              <a:pt x="149" y="179"/>
                            </a:cubicBezTo>
                            <a:cubicBezTo>
                              <a:pt x="149" y="179"/>
                              <a:pt x="149" y="180"/>
                              <a:pt x="149" y="180"/>
                            </a:cubicBezTo>
                            <a:cubicBezTo>
                              <a:pt x="149" y="180"/>
                              <a:pt x="150" y="180"/>
                              <a:pt x="150" y="180"/>
                            </a:cubicBezTo>
                            <a:cubicBezTo>
                              <a:pt x="150" y="180"/>
                              <a:pt x="150" y="180"/>
                              <a:pt x="150" y="180"/>
                            </a:cubicBezTo>
                            <a:cubicBezTo>
                              <a:pt x="150" y="181"/>
                              <a:pt x="150" y="181"/>
                              <a:pt x="150" y="181"/>
                            </a:cubicBezTo>
                            <a:cubicBezTo>
                              <a:pt x="151" y="181"/>
                              <a:pt x="151" y="182"/>
                              <a:pt x="151" y="182"/>
                            </a:cubicBezTo>
                            <a:cubicBezTo>
                              <a:pt x="151" y="182"/>
                              <a:pt x="152" y="182"/>
                              <a:pt x="152" y="183"/>
                            </a:cubicBezTo>
                            <a:cubicBezTo>
                              <a:pt x="152" y="183"/>
                              <a:pt x="152" y="184"/>
                              <a:pt x="152" y="184"/>
                            </a:cubicBezTo>
                            <a:cubicBezTo>
                              <a:pt x="152" y="185"/>
                              <a:pt x="152" y="185"/>
                              <a:pt x="153" y="185"/>
                            </a:cubicBezTo>
                            <a:cubicBezTo>
                              <a:pt x="153" y="185"/>
                              <a:pt x="153" y="186"/>
                              <a:pt x="153" y="186"/>
                            </a:cubicBezTo>
                            <a:cubicBezTo>
                              <a:pt x="153" y="187"/>
                              <a:pt x="154" y="187"/>
                              <a:pt x="154" y="187"/>
                            </a:cubicBezTo>
                            <a:cubicBezTo>
                              <a:pt x="154" y="187"/>
                              <a:pt x="154" y="188"/>
                              <a:pt x="154" y="188"/>
                            </a:cubicBezTo>
                            <a:cubicBezTo>
                              <a:pt x="155" y="188"/>
                              <a:pt x="155" y="189"/>
                              <a:pt x="156" y="189"/>
                            </a:cubicBezTo>
                            <a:cubicBezTo>
                              <a:pt x="156" y="189"/>
                              <a:pt x="156" y="190"/>
                              <a:pt x="156" y="190"/>
                            </a:cubicBezTo>
                            <a:cubicBezTo>
                              <a:pt x="157" y="190"/>
                              <a:pt x="157" y="190"/>
                              <a:pt x="157" y="190"/>
                            </a:cubicBezTo>
                            <a:cubicBezTo>
                              <a:pt x="157" y="190"/>
                              <a:pt x="158" y="191"/>
                              <a:pt x="158" y="191"/>
                            </a:cubicBezTo>
                            <a:cubicBezTo>
                              <a:pt x="158" y="192"/>
                              <a:pt x="158" y="192"/>
                              <a:pt x="158" y="192"/>
                            </a:cubicBezTo>
                            <a:cubicBezTo>
                              <a:pt x="159" y="192"/>
                              <a:pt x="160" y="193"/>
                              <a:pt x="160" y="193"/>
                            </a:cubicBezTo>
                            <a:cubicBezTo>
                              <a:pt x="160" y="193"/>
                              <a:pt x="161" y="194"/>
                              <a:pt x="161" y="194"/>
                            </a:cubicBezTo>
                            <a:cubicBezTo>
                              <a:pt x="161" y="194"/>
                              <a:pt x="163" y="193"/>
                              <a:pt x="163" y="193"/>
                            </a:cubicBezTo>
                            <a:cubicBezTo>
                              <a:pt x="163" y="193"/>
                              <a:pt x="165" y="192"/>
                              <a:pt x="165" y="192"/>
                            </a:cubicBezTo>
                            <a:cubicBezTo>
                              <a:pt x="165" y="192"/>
                              <a:pt x="167" y="192"/>
                              <a:pt x="167" y="192"/>
                            </a:cubicBezTo>
                            <a:cubicBezTo>
                              <a:pt x="168" y="192"/>
                              <a:pt x="169" y="193"/>
                              <a:pt x="169" y="193"/>
                            </a:cubicBezTo>
                            <a:cubicBezTo>
                              <a:pt x="170" y="193"/>
                              <a:pt x="170" y="193"/>
                              <a:pt x="170" y="193"/>
                            </a:cubicBezTo>
                            <a:cubicBezTo>
                              <a:pt x="170" y="193"/>
                              <a:pt x="171" y="192"/>
                              <a:pt x="171" y="192"/>
                            </a:cubicBezTo>
                            <a:cubicBezTo>
                              <a:pt x="172" y="192"/>
                              <a:pt x="172" y="192"/>
                              <a:pt x="172" y="192"/>
                            </a:cubicBezTo>
                            <a:cubicBezTo>
                              <a:pt x="172" y="191"/>
                              <a:pt x="173" y="191"/>
                              <a:pt x="173" y="191"/>
                            </a:cubicBezTo>
                            <a:cubicBezTo>
                              <a:pt x="173" y="191"/>
                              <a:pt x="174" y="191"/>
                              <a:pt x="174" y="191"/>
                            </a:cubicBezTo>
                            <a:cubicBezTo>
                              <a:pt x="174" y="191"/>
                              <a:pt x="174" y="190"/>
                              <a:pt x="175" y="190"/>
                            </a:cubicBezTo>
                            <a:cubicBezTo>
                              <a:pt x="175" y="190"/>
                              <a:pt x="175" y="189"/>
                              <a:pt x="176" y="189"/>
                            </a:cubicBezTo>
                            <a:cubicBezTo>
                              <a:pt x="177" y="189"/>
                              <a:pt x="179" y="189"/>
                              <a:pt x="179" y="189"/>
                            </a:cubicBezTo>
                            <a:cubicBezTo>
                              <a:pt x="179" y="189"/>
                              <a:pt x="179" y="189"/>
                              <a:pt x="180" y="190"/>
                            </a:cubicBezTo>
                            <a:cubicBezTo>
                              <a:pt x="180" y="190"/>
                              <a:pt x="181" y="192"/>
                              <a:pt x="181" y="192"/>
                            </a:cubicBezTo>
                            <a:cubicBezTo>
                              <a:pt x="181" y="193"/>
                              <a:pt x="181" y="194"/>
                              <a:pt x="181" y="194"/>
                            </a:cubicBezTo>
                            <a:cubicBezTo>
                              <a:pt x="182" y="194"/>
                              <a:pt x="182" y="194"/>
                              <a:pt x="182" y="194"/>
                            </a:cubicBezTo>
                            <a:cubicBezTo>
                              <a:pt x="183" y="194"/>
                              <a:pt x="183" y="194"/>
                              <a:pt x="184" y="194"/>
                            </a:cubicBezTo>
                            <a:cubicBezTo>
                              <a:pt x="184" y="194"/>
                              <a:pt x="184" y="194"/>
                              <a:pt x="184" y="194"/>
                            </a:cubicBezTo>
                            <a:cubicBezTo>
                              <a:pt x="184" y="194"/>
                              <a:pt x="185" y="194"/>
                              <a:pt x="185" y="194"/>
                            </a:cubicBezTo>
                            <a:cubicBezTo>
                              <a:pt x="185" y="193"/>
                              <a:pt x="185" y="193"/>
                              <a:pt x="185" y="193"/>
                            </a:cubicBezTo>
                            <a:cubicBezTo>
                              <a:pt x="185" y="193"/>
                              <a:pt x="186" y="193"/>
                              <a:pt x="186" y="193"/>
                            </a:cubicBezTo>
                            <a:cubicBezTo>
                              <a:pt x="186" y="193"/>
                              <a:pt x="186" y="193"/>
                              <a:pt x="186" y="194"/>
                            </a:cubicBezTo>
                            <a:cubicBezTo>
                              <a:pt x="186" y="194"/>
                              <a:pt x="187" y="195"/>
                              <a:pt x="187" y="195"/>
                            </a:cubicBezTo>
                            <a:cubicBezTo>
                              <a:pt x="187" y="196"/>
                              <a:pt x="188" y="196"/>
                              <a:pt x="188" y="196"/>
                            </a:cubicBezTo>
                            <a:cubicBezTo>
                              <a:pt x="188" y="197"/>
                              <a:pt x="188" y="198"/>
                              <a:pt x="188" y="198"/>
                            </a:cubicBezTo>
                            <a:cubicBezTo>
                              <a:pt x="188" y="198"/>
                              <a:pt x="188" y="199"/>
                              <a:pt x="188" y="199"/>
                            </a:cubicBezTo>
                            <a:cubicBezTo>
                              <a:pt x="188" y="200"/>
                              <a:pt x="187" y="200"/>
                              <a:pt x="187" y="200"/>
                            </a:cubicBezTo>
                            <a:cubicBezTo>
                              <a:pt x="187" y="200"/>
                              <a:pt x="187" y="201"/>
                              <a:pt x="187" y="201"/>
                            </a:cubicBezTo>
                            <a:cubicBezTo>
                              <a:pt x="187" y="201"/>
                              <a:pt x="187" y="201"/>
                              <a:pt x="187" y="202"/>
                            </a:cubicBezTo>
                            <a:cubicBezTo>
                              <a:pt x="187" y="202"/>
                              <a:pt x="187" y="202"/>
                              <a:pt x="187" y="202"/>
                            </a:cubicBezTo>
                            <a:cubicBezTo>
                              <a:pt x="187" y="202"/>
                              <a:pt x="187" y="202"/>
                              <a:pt x="187" y="202"/>
                            </a:cubicBezTo>
                            <a:cubicBezTo>
                              <a:pt x="187" y="202"/>
                              <a:pt x="187" y="202"/>
                              <a:pt x="187" y="202"/>
                            </a:cubicBezTo>
                            <a:cubicBezTo>
                              <a:pt x="187" y="202"/>
                              <a:pt x="187" y="204"/>
                              <a:pt x="187" y="204"/>
                            </a:cubicBezTo>
                            <a:cubicBezTo>
                              <a:pt x="187" y="204"/>
                              <a:pt x="187" y="205"/>
                              <a:pt x="187" y="205"/>
                            </a:cubicBezTo>
                            <a:cubicBezTo>
                              <a:pt x="186" y="205"/>
                              <a:pt x="186" y="205"/>
                              <a:pt x="186" y="205"/>
                            </a:cubicBezTo>
                            <a:cubicBezTo>
                              <a:pt x="186" y="205"/>
                              <a:pt x="186" y="205"/>
                              <a:pt x="186" y="206"/>
                            </a:cubicBezTo>
                            <a:cubicBezTo>
                              <a:pt x="187" y="206"/>
                              <a:pt x="187" y="207"/>
                              <a:pt x="187" y="207"/>
                            </a:cubicBezTo>
                            <a:cubicBezTo>
                              <a:pt x="187" y="207"/>
                              <a:pt x="188" y="209"/>
                              <a:pt x="188" y="209"/>
                            </a:cubicBezTo>
                            <a:cubicBezTo>
                              <a:pt x="188" y="210"/>
                              <a:pt x="189" y="211"/>
                              <a:pt x="189" y="211"/>
                            </a:cubicBezTo>
                            <a:cubicBezTo>
                              <a:pt x="189" y="211"/>
                              <a:pt x="190" y="213"/>
                              <a:pt x="190" y="213"/>
                            </a:cubicBezTo>
                            <a:cubicBezTo>
                              <a:pt x="191" y="213"/>
                              <a:pt x="191" y="213"/>
                              <a:pt x="191" y="214"/>
                            </a:cubicBezTo>
                            <a:cubicBezTo>
                              <a:pt x="191" y="214"/>
                              <a:pt x="191" y="215"/>
                              <a:pt x="191" y="215"/>
                            </a:cubicBezTo>
                            <a:cubicBezTo>
                              <a:pt x="191" y="215"/>
                              <a:pt x="191" y="216"/>
                              <a:pt x="191" y="216"/>
                            </a:cubicBezTo>
                            <a:cubicBezTo>
                              <a:pt x="191" y="216"/>
                              <a:pt x="192" y="219"/>
                              <a:pt x="192" y="219"/>
                            </a:cubicBezTo>
                            <a:cubicBezTo>
                              <a:pt x="193" y="220"/>
                              <a:pt x="193" y="221"/>
                              <a:pt x="193" y="221"/>
                            </a:cubicBezTo>
                            <a:cubicBezTo>
                              <a:pt x="193" y="221"/>
                              <a:pt x="193" y="222"/>
                              <a:pt x="193" y="222"/>
                            </a:cubicBezTo>
                            <a:cubicBezTo>
                              <a:pt x="193" y="222"/>
                              <a:pt x="193" y="223"/>
                              <a:pt x="193" y="223"/>
                            </a:cubicBezTo>
                            <a:cubicBezTo>
                              <a:pt x="193" y="223"/>
                              <a:pt x="193" y="223"/>
                              <a:pt x="193" y="224"/>
                            </a:cubicBezTo>
                            <a:cubicBezTo>
                              <a:pt x="193" y="224"/>
                              <a:pt x="193" y="225"/>
                              <a:pt x="193" y="225"/>
                            </a:cubicBezTo>
                            <a:cubicBezTo>
                              <a:pt x="193" y="226"/>
                              <a:pt x="194" y="227"/>
                              <a:pt x="194" y="227"/>
                            </a:cubicBezTo>
                            <a:cubicBezTo>
                              <a:pt x="194" y="227"/>
                              <a:pt x="194" y="227"/>
                              <a:pt x="194" y="228"/>
                            </a:cubicBezTo>
                            <a:cubicBezTo>
                              <a:pt x="194" y="228"/>
                              <a:pt x="194" y="229"/>
                              <a:pt x="194" y="229"/>
                            </a:cubicBezTo>
                            <a:cubicBezTo>
                              <a:pt x="194" y="229"/>
                              <a:pt x="194" y="230"/>
                              <a:pt x="193" y="230"/>
                            </a:cubicBezTo>
                            <a:cubicBezTo>
                              <a:pt x="193" y="230"/>
                              <a:pt x="193" y="230"/>
                              <a:pt x="193" y="231"/>
                            </a:cubicBezTo>
                            <a:cubicBezTo>
                              <a:pt x="193" y="231"/>
                              <a:pt x="193" y="231"/>
                              <a:pt x="193" y="231"/>
                            </a:cubicBezTo>
                            <a:cubicBezTo>
                              <a:pt x="192" y="231"/>
                              <a:pt x="192" y="232"/>
                              <a:pt x="192" y="232"/>
                            </a:cubicBezTo>
                            <a:cubicBezTo>
                              <a:pt x="192" y="232"/>
                              <a:pt x="192" y="233"/>
                              <a:pt x="192" y="233"/>
                            </a:cubicBezTo>
                            <a:cubicBezTo>
                              <a:pt x="192" y="233"/>
                              <a:pt x="192" y="234"/>
                              <a:pt x="192" y="234"/>
                            </a:cubicBezTo>
                            <a:cubicBezTo>
                              <a:pt x="192" y="235"/>
                              <a:pt x="192" y="235"/>
                              <a:pt x="191" y="236"/>
                            </a:cubicBezTo>
                            <a:cubicBezTo>
                              <a:pt x="191" y="236"/>
                              <a:pt x="191" y="237"/>
                              <a:pt x="191" y="237"/>
                            </a:cubicBezTo>
                            <a:cubicBezTo>
                              <a:pt x="191" y="237"/>
                              <a:pt x="191" y="237"/>
                              <a:pt x="191" y="238"/>
                            </a:cubicBezTo>
                            <a:cubicBezTo>
                              <a:pt x="191" y="238"/>
                              <a:pt x="191" y="239"/>
                              <a:pt x="191" y="239"/>
                            </a:cubicBezTo>
                            <a:cubicBezTo>
                              <a:pt x="191" y="239"/>
                              <a:pt x="191" y="240"/>
                              <a:pt x="191" y="241"/>
                            </a:cubicBezTo>
                            <a:cubicBezTo>
                              <a:pt x="191" y="241"/>
                              <a:pt x="191" y="243"/>
                              <a:pt x="191" y="243"/>
                            </a:cubicBezTo>
                            <a:cubicBezTo>
                              <a:pt x="191" y="244"/>
                              <a:pt x="191" y="244"/>
                              <a:pt x="192" y="244"/>
                            </a:cubicBezTo>
                            <a:cubicBezTo>
                              <a:pt x="192" y="244"/>
                              <a:pt x="192" y="246"/>
                              <a:pt x="193" y="247"/>
                            </a:cubicBezTo>
                            <a:cubicBezTo>
                              <a:pt x="193" y="247"/>
                              <a:pt x="193" y="247"/>
                              <a:pt x="193" y="248"/>
                            </a:cubicBezTo>
                            <a:cubicBezTo>
                              <a:pt x="193" y="248"/>
                              <a:pt x="193" y="249"/>
                              <a:pt x="194" y="249"/>
                            </a:cubicBezTo>
                            <a:cubicBezTo>
                              <a:pt x="194" y="249"/>
                              <a:pt x="194" y="250"/>
                              <a:pt x="194" y="250"/>
                            </a:cubicBezTo>
                            <a:cubicBezTo>
                              <a:pt x="194" y="251"/>
                              <a:pt x="195" y="252"/>
                              <a:pt x="195" y="252"/>
                            </a:cubicBezTo>
                            <a:cubicBezTo>
                              <a:pt x="195" y="253"/>
                              <a:pt x="195" y="253"/>
                              <a:pt x="195" y="253"/>
                            </a:cubicBezTo>
                            <a:cubicBezTo>
                              <a:pt x="195" y="253"/>
                              <a:pt x="195" y="254"/>
                              <a:pt x="195" y="255"/>
                            </a:cubicBezTo>
                            <a:cubicBezTo>
                              <a:pt x="195" y="255"/>
                              <a:pt x="195" y="256"/>
                              <a:pt x="195" y="256"/>
                            </a:cubicBezTo>
                            <a:cubicBezTo>
                              <a:pt x="195" y="256"/>
                              <a:pt x="195" y="257"/>
                              <a:pt x="195" y="257"/>
                            </a:cubicBezTo>
                            <a:cubicBezTo>
                              <a:pt x="195" y="258"/>
                              <a:pt x="195" y="258"/>
                              <a:pt x="195" y="259"/>
                            </a:cubicBezTo>
                            <a:cubicBezTo>
                              <a:pt x="195" y="259"/>
                              <a:pt x="195" y="260"/>
                              <a:pt x="196" y="260"/>
                            </a:cubicBezTo>
                            <a:cubicBezTo>
                              <a:pt x="196" y="260"/>
                              <a:pt x="196" y="261"/>
                              <a:pt x="196" y="261"/>
                            </a:cubicBezTo>
                            <a:cubicBezTo>
                              <a:pt x="196" y="261"/>
                              <a:pt x="196" y="261"/>
                              <a:pt x="196" y="262"/>
                            </a:cubicBezTo>
                            <a:cubicBezTo>
                              <a:pt x="196" y="262"/>
                              <a:pt x="196" y="262"/>
                              <a:pt x="196" y="263"/>
                            </a:cubicBezTo>
                            <a:cubicBezTo>
                              <a:pt x="197" y="263"/>
                              <a:pt x="197" y="263"/>
                              <a:pt x="197" y="264"/>
                            </a:cubicBezTo>
                            <a:cubicBezTo>
                              <a:pt x="197" y="264"/>
                              <a:pt x="197" y="264"/>
                              <a:pt x="197" y="264"/>
                            </a:cubicBezTo>
                            <a:cubicBezTo>
                              <a:pt x="197" y="264"/>
                              <a:pt x="197" y="264"/>
                              <a:pt x="197" y="265"/>
                            </a:cubicBezTo>
                            <a:cubicBezTo>
                              <a:pt x="197" y="265"/>
                              <a:pt x="198" y="265"/>
                              <a:pt x="198" y="265"/>
                            </a:cubicBezTo>
                            <a:cubicBezTo>
                              <a:pt x="198" y="265"/>
                              <a:pt x="199" y="266"/>
                              <a:pt x="199" y="267"/>
                            </a:cubicBezTo>
                            <a:cubicBezTo>
                              <a:pt x="199" y="267"/>
                              <a:pt x="199" y="268"/>
                              <a:pt x="199" y="269"/>
                            </a:cubicBezTo>
                            <a:cubicBezTo>
                              <a:pt x="199" y="269"/>
                              <a:pt x="200" y="270"/>
                              <a:pt x="200" y="271"/>
                            </a:cubicBezTo>
                            <a:cubicBezTo>
                              <a:pt x="200" y="271"/>
                              <a:pt x="201" y="271"/>
                              <a:pt x="201" y="272"/>
                            </a:cubicBezTo>
                            <a:cubicBezTo>
                              <a:pt x="201" y="272"/>
                              <a:pt x="201" y="272"/>
                              <a:pt x="201" y="273"/>
                            </a:cubicBezTo>
                            <a:cubicBezTo>
                              <a:pt x="201" y="273"/>
                              <a:pt x="201" y="274"/>
                              <a:pt x="201" y="274"/>
                            </a:cubicBezTo>
                            <a:cubicBezTo>
                              <a:pt x="201" y="274"/>
                              <a:pt x="200" y="274"/>
                              <a:pt x="200" y="274"/>
                            </a:cubicBezTo>
                            <a:cubicBezTo>
                              <a:pt x="200" y="274"/>
                              <a:pt x="200" y="274"/>
                              <a:pt x="200" y="275"/>
                            </a:cubicBezTo>
                            <a:cubicBezTo>
                              <a:pt x="200" y="275"/>
                              <a:pt x="200" y="275"/>
                              <a:pt x="201" y="275"/>
                            </a:cubicBezTo>
                            <a:cubicBezTo>
                              <a:pt x="201" y="275"/>
                              <a:pt x="201" y="276"/>
                              <a:pt x="201" y="276"/>
                            </a:cubicBezTo>
                            <a:cubicBezTo>
                              <a:pt x="201" y="276"/>
                              <a:pt x="201" y="276"/>
                              <a:pt x="201" y="276"/>
                            </a:cubicBezTo>
                            <a:cubicBezTo>
                              <a:pt x="201" y="276"/>
                              <a:pt x="201" y="277"/>
                              <a:pt x="201" y="277"/>
                            </a:cubicBezTo>
                            <a:cubicBezTo>
                              <a:pt x="201" y="277"/>
                              <a:pt x="201" y="278"/>
                              <a:pt x="201" y="278"/>
                            </a:cubicBezTo>
                            <a:cubicBezTo>
                              <a:pt x="201" y="278"/>
                              <a:pt x="201" y="277"/>
                              <a:pt x="201" y="277"/>
                            </a:cubicBezTo>
                            <a:cubicBezTo>
                              <a:pt x="202" y="277"/>
                              <a:pt x="202" y="276"/>
                              <a:pt x="202" y="276"/>
                            </a:cubicBezTo>
                            <a:cubicBezTo>
                              <a:pt x="202" y="276"/>
                              <a:pt x="202" y="276"/>
                              <a:pt x="202" y="276"/>
                            </a:cubicBezTo>
                            <a:cubicBezTo>
                              <a:pt x="202" y="276"/>
                              <a:pt x="202" y="277"/>
                              <a:pt x="202" y="277"/>
                            </a:cubicBezTo>
                            <a:cubicBezTo>
                              <a:pt x="202" y="277"/>
                              <a:pt x="202" y="278"/>
                              <a:pt x="202" y="278"/>
                            </a:cubicBezTo>
                            <a:cubicBezTo>
                              <a:pt x="202" y="278"/>
                              <a:pt x="202" y="277"/>
                              <a:pt x="202" y="278"/>
                            </a:cubicBezTo>
                            <a:cubicBezTo>
                              <a:pt x="202" y="278"/>
                              <a:pt x="202" y="278"/>
                              <a:pt x="203" y="278"/>
                            </a:cubicBezTo>
                            <a:cubicBezTo>
                              <a:pt x="203" y="278"/>
                              <a:pt x="203" y="278"/>
                              <a:pt x="203" y="278"/>
                            </a:cubicBezTo>
                            <a:cubicBezTo>
                              <a:pt x="204" y="278"/>
                              <a:pt x="204" y="278"/>
                              <a:pt x="204" y="278"/>
                            </a:cubicBezTo>
                            <a:cubicBezTo>
                              <a:pt x="204" y="278"/>
                              <a:pt x="205" y="278"/>
                              <a:pt x="206" y="278"/>
                            </a:cubicBezTo>
                            <a:cubicBezTo>
                              <a:pt x="206" y="277"/>
                              <a:pt x="206" y="277"/>
                              <a:pt x="207" y="277"/>
                            </a:cubicBezTo>
                            <a:cubicBezTo>
                              <a:pt x="207" y="277"/>
                              <a:pt x="207" y="277"/>
                              <a:pt x="207" y="277"/>
                            </a:cubicBezTo>
                            <a:cubicBezTo>
                              <a:pt x="208" y="277"/>
                              <a:pt x="208" y="277"/>
                              <a:pt x="208" y="277"/>
                            </a:cubicBezTo>
                            <a:cubicBezTo>
                              <a:pt x="208" y="277"/>
                              <a:pt x="209" y="277"/>
                              <a:pt x="209" y="277"/>
                            </a:cubicBezTo>
                            <a:cubicBezTo>
                              <a:pt x="209" y="277"/>
                              <a:pt x="210" y="277"/>
                              <a:pt x="210" y="277"/>
                            </a:cubicBezTo>
                            <a:cubicBezTo>
                              <a:pt x="210" y="277"/>
                              <a:pt x="210" y="277"/>
                              <a:pt x="211" y="277"/>
                            </a:cubicBezTo>
                            <a:cubicBezTo>
                              <a:pt x="211" y="276"/>
                              <a:pt x="211" y="276"/>
                              <a:pt x="212" y="277"/>
                            </a:cubicBezTo>
                            <a:cubicBezTo>
                              <a:pt x="212" y="277"/>
                              <a:pt x="212" y="276"/>
                              <a:pt x="212" y="276"/>
                            </a:cubicBezTo>
                            <a:cubicBezTo>
                              <a:pt x="212" y="276"/>
                              <a:pt x="213" y="276"/>
                              <a:pt x="213" y="276"/>
                            </a:cubicBezTo>
                            <a:cubicBezTo>
                              <a:pt x="213" y="276"/>
                              <a:pt x="214" y="275"/>
                              <a:pt x="215" y="275"/>
                            </a:cubicBezTo>
                            <a:cubicBezTo>
                              <a:pt x="215" y="275"/>
                              <a:pt x="216" y="274"/>
                              <a:pt x="216" y="274"/>
                            </a:cubicBezTo>
                            <a:cubicBezTo>
                              <a:pt x="216" y="274"/>
                              <a:pt x="218" y="272"/>
                              <a:pt x="218" y="272"/>
                            </a:cubicBezTo>
                            <a:cubicBezTo>
                              <a:pt x="218" y="271"/>
                              <a:pt x="220" y="269"/>
                              <a:pt x="220" y="269"/>
                            </a:cubicBezTo>
                            <a:cubicBezTo>
                              <a:pt x="220" y="268"/>
                              <a:pt x="221" y="267"/>
                              <a:pt x="221" y="266"/>
                            </a:cubicBezTo>
                            <a:cubicBezTo>
                              <a:pt x="221" y="266"/>
                              <a:pt x="222" y="266"/>
                              <a:pt x="222" y="266"/>
                            </a:cubicBezTo>
                            <a:cubicBezTo>
                              <a:pt x="222" y="265"/>
                              <a:pt x="223" y="264"/>
                              <a:pt x="223" y="264"/>
                            </a:cubicBezTo>
                            <a:cubicBezTo>
                              <a:pt x="223" y="263"/>
                              <a:pt x="223" y="262"/>
                              <a:pt x="223" y="262"/>
                            </a:cubicBezTo>
                            <a:cubicBezTo>
                              <a:pt x="223" y="262"/>
                              <a:pt x="223" y="261"/>
                              <a:pt x="223" y="260"/>
                            </a:cubicBezTo>
                            <a:cubicBezTo>
                              <a:pt x="223" y="260"/>
                              <a:pt x="223" y="260"/>
                              <a:pt x="223" y="260"/>
                            </a:cubicBezTo>
                            <a:cubicBezTo>
                              <a:pt x="223" y="260"/>
                              <a:pt x="223" y="260"/>
                              <a:pt x="223" y="260"/>
                            </a:cubicBezTo>
                            <a:cubicBezTo>
                              <a:pt x="223" y="260"/>
                              <a:pt x="223" y="259"/>
                              <a:pt x="223" y="259"/>
                            </a:cubicBezTo>
                            <a:cubicBezTo>
                              <a:pt x="223" y="258"/>
                              <a:pt x="224" y="258"/>
                              <a:pt x="224" y="258"/>
                            </a:cubicBezTo>
                            <a:cubicBezTo>
                              <a:pt x="224" y="257"/>
                              <a:pt x="225" y="257"/>
                              <a:pt x="225" y="257"/>
                            </a:cubicBezTo>
                            <a:cubicBezTo>
                              <a:pt x="225" y="257"/>
                              <a:pt x="227" y="256"/>
                              <a:pt x="227" y="256"/>
                            </a:cubicBezTo>
                            <a:cubicBezTo>
                              <a:pt x="227" y="256"/>
                              <a:pt x="227" y="255"/>
                              <a:pt x="227" y="255"/>
                            </a:cubicBezTo>
                            <a:cubicBezTo>
                              <a:pt x="227" y="255"/>
                              <a:pt x="227" y="253"/>
                              <a:pt x="227" y="253"/>
                            </a:cubicBezTo>
                            <a:cubicBezTo>
                              <a:pt x="227" y="252"/>
                              <a:pt x="227" y="251"/>
                              <a:pt x="227" y="250"/>
                            </a:cubicBezTo>
                            <a:cubicBezTo>
                              <a:pt x="226" y="250"/>
                              <a:pt x="227" y="249"/>
                              <a:pt x="226" y="248"/>
                            </a:cubicBezTo>
                            <a:cubicBezTo>
                              <a:pt x="226" y="248"/>
                              <a:pt x="226" y="247"/>
                              <a:pt x="226" y="247"/>
                            </a:cubicBezTo>
                            <a:cubicBezTo>
                              <a:pt x="226" y="246"/>
                              <a:pt x="227" y="245"/>
                              <a:pt x="227" y="245"/>
                            </a:cubicBezTo>
                            <a:cubicBezTo>
                              <a:pt x="227" y="245"/>
                              <a:pt x="228" y="244"/>
                              <a:pt x="228" y="244"/>
                            </a:cubicBezTo>
                            <a:cubicBezTo>
                              <a:pt x="229" y="244"/>
                              <a:pt x="229" y="243"/>
                              <a:pt x="229" y="243"/>
                            </a:cubicBezTo>
                            <a:cubicBezTo>
                              <a:pt x="229" y="243"/>
                              <a:pt x="230" y="242"/>
                              <a:pt x="230" y="242"/>
                            </a:cubicBezTo>
                            <a:cubicBezTo>
                              <a:pt x="230" y="242"/>
                              <a:pt x="230" y="241"/>
                              <a:pt x="231" y="241"/>
                            </a:cubicBezTo>
                            <a:cubicBezTo>
                              <a:pt x="231" y="241"/>
                              <a:pt x="232" y="240"/>
                              <a:pt x="233" y="239"/>
                            </a:cubicBezTo>
                            <a:cubicBezTo>
                              <a:pt x="234" y="239"/>
                              <a:pt x="234" y="238"/>
                              <a:pt x="234" y="238"/>
                            </a:cubicBezTo>
                            <a:cubicBezTo>
                              <a:pt x="234" y="237"/>
                              <a:pt x="235" y="236"/>
                              <a:pt x="235" y="235"/>
                            </a:cubicBezTo>
                            <a:cubicBezTo>
                              <a:pt x="235" y="235"/>
                              <a:pt x="235" y="234"/>
                              <a:pt x="235" y="234"/>
                            </a:cubicBezTo>
                            <a:cubicBezTo>
                              <a:pt x="235" y="233"/>
                              <a:pt x="235" y="231"/>
                              <a:pt x="235" y="230"/>
                            </a:cubicBezTo>
                            <a:cubicBezTo>
                              <a:pt x="235" y="230"/>
                              <a:pt x="235" y="229"/>
                              <a:pt x="235" y="228"/>
                            </a:cubicBezTo>
                            <a:cubicBezTo>
                              <a:pt x="235" y="227"/>
                              <a:pt x="235" y="226"/>
                              <a:pt x="235" y="226"/>
                            </a:cubicBezTo>
                            <a:cubicBezTo>
                              <a:pt x="234" y="225"/>
                              <a:pt x="234" y="225"/>
                              <a:pt x="234" y="225"/>
                            </a:cubicBezTo>
                            <a:cubicBezTo>
                              <a:pt x="233" y="224"/>
                              <a:pt x="234" y="224"/>
                              <a:pt x="233" y="223"/>
                            </a:cubicBezTo>
                            <a:cubicBezTo>
                              <a:pt x="233" y="223"/>
                              <a:pt x="233" y="222"/>
                              <a:pt x="233" y="222"/>
                            </a:cubicBezTo>
                            <a:cubicBezTo>
                              <a:pt x="233" y="222"/>
                              <a:pt x="233" y="221"/>
                              <a:pt x="233" y="221"/>
                            </a:cubicBezTo>
                            <a:cubicBezTo>
                              <a:pt x="233" y="220"/>
                              <a:pt x="233" y="219"/>
                              <a:pt x="233" y="219"/>
                            </a:cubicBezTo>
                            <a:cubicBezTo>
                              <a:pt x="233" y="219"/>
                              <a:pt x="233" y="218"/>
                              <a:pt x="233" y="218"/>
                            </a:cubicBezTo>
                            <a:cubicBezTo>
                              <a:pt x="233" y="218"/>
                              <a:pt x="233" y="218"/>
                              <a:pt x="232" y="217"/>
                            </a:cubicBezTo>
                            <a:cubicBezTo>
                              <a:pt x="232" y="217"/>
                              <a:pt x="232" y="215"/>
                              <a:pt x="232" y="215"/>
                            </a:cubicBezTo>
                            <a:cubicBezTo>
                              <a:pt x="233" y="215"/>
                              <a:pt x="233" y="213"/>
                              <a:pt x="233" y="213"/>
                            </a:cubicBezTo>
                            <a:cubicBezTo>
                              <a:pt x="233" y="213"/>
                              <a:pt x="234" y="212"/>
                              <a:pt x="234" y="211"/>
                            </a:cubicBezTo>
                            <a:cubicBezTo>
                              <a:pt x="234" y="211"/>
                              <a:pt x="234" y="210"/>
                              <a:pt x="234" y="209"/>
                            </a:cubicBezTo>
                            <a:cubicBezTo>
                              <a:pt x="234" y="209"/>
                              <a:pt x="235" y="209"/>
                              <a:pt x="235" y="208"/>
                            </a:cubicBezTo>
                            <a:cubicBezTo>
                              <a:pt x="236" y="208"/>
                              <a:pt x="237" y="206"/>
                              <a:pt x="237" y="206"/>
                            </a:cubicBezTo>
                            <a:cubicBezTo>
                              <a:pt x="237" y="205"/>
                              <a:pt x="238" y="204"/>
                              <a:pt x="238" y="203"/>
                            </a:cubicBezTo>
                            <a:cubicBezTo>
                              <a:pt x="239" y="203"/>
                              <a:pt x="240" y="202"/>
                              <a:pt x="240" y="201"/>
                            </a:cubicBezTo>
                            <a:cubicBezTo>
                              <a:pt x="240" y="201"/>
                              <a:pt x="241" y="200"/>
                              <a:pt x="242" y="200"/>
                            </a:cubicBezTo>
                            <a:cubicBezTo>
                              <a:pt x="242" y="199"/>
                              <a:pt x="243" y="198"/>
                              <a:pt x="243" y="198"/>
                            </a:cubicBezTo>
                            <a:cubicBezTo>
                              <a:pt x="244" y="198"/>
                              <a:pt x="245" y="195"/>
                              <a:pt x="245" y="195"/>
                            </a:cubicBezTo>
                            <a:cubicBezTo>
                              <a:pt x="246" y="195"/>
                              <a:pt x="246" y="193"/>
                              <a:pt x="247" y="193"/>
                            </a:cubicBezTo>
                            <a:cubicBezTo>
                              <a:pt x="247" y="192"/>
                              <a:pt x="248" y="190"/>
                              <a:pt x="248" y="190"/>
                            </a:cubicBezTo>
                            <a:cubicBezTo>
                              <a:pt x="248" y="190"/>
                              <a:pt x="248" y="189"/>
                              <a:pt x="248" y="189"/>
                            </a:cubicBezTo>
                            <a:cubicBezTo>
                              <a:pt x="248" y="188"/>
                              <a:pt x="249" y="186"/>
                              <a:pt x="249" y="186"/>
                            </a:cubicBezTo>
                            <a:cubicBezTo>
                              <a:pt x="249" y="186"/>
                              <a:pt x="250" y="185"/>
                              <a:pt x="250" y="185"/>
                            </a:cubicBezTo>
                            <a:cubicBezTo>
                              <a:pt x="250" y="185"/>
                              <a:pt x="250" y="184"/>
                              <a:pt x="250" y="184"/>
                            </a:cubicBezTo>
                            <a:cubicBezTo>
                              <a:pt x="250" y="184"/>
                              <a:pt x="251" y="183"/>
                              <a:pt x="251" y="183"/>
                            </a:cubicBezTo>
                            <a:cubicBezTo>
                              <a:pt x="251" y="183"/>
                              <a:pt x="251" y="182"/>
                              <a:pt x="251" y="181"/>
                            </a:cubicBezTo>
                            <a:cubicBezTo>
                              <a:pt x="251" y="181"/>
                              <a:pt x="251" y="181"/>
                              <a:pt x="251" y="181"/>
                            </a:cubicBezTo>
                            <a:cubicBezTo>
                              <a:pt x="251" y="181"/>
                              <a:pt x="251" y="180"/>
                              <a:pt x="251" y="179"/>
                            </a:cubicBezTo>
                            <a:cubicBezTo>
                              <a:pt x="251" y="179"/>
                              <a:pt x="251" y="179"/>
                              <a:pt x="251" y="178"/>
                            </a:cubicBezTo>
                            <a:cubicBezTo>
                              <a:pt x="251" y="178"/>
                              <a:pt x="251" y="178"/>
                              <a:pt x="251" y="178"/>
                            </a:cubicBezTo>
                            <a:cubicBezTo>
                              <a:pt x="251" y="178"/>
                              <a:pt x="251" y="177"/>
                              <a:pt x="250" y="177"/>
                            </a:cubicBezTo>
                            <a:cubicBezTo>
                              <a:pt x="250" y="178"/>
                              <a:pt x="250" y="178"/>
                              <a:pt x="250" y="178"/>
                            </a:cubicBezTo>
                            <a:cubicBezTo>
                              <a:pt x="250" y="178"/>
                              <a:pt x="250" y="178"/>
                              <a:pt x="249" y="178"/>
                            </a:cubicBezTo>
                            <a:cubicBezTo>
                              <a:pt x="249" y="179"/>
                              <a:pt x="249" y="179"/>
                              <a:pt x="248" y="179"/>
                            </a:cubicBezTo>
                            <a:cubicBezTo>
                              <a:pt x="248" y="179"/>
                              <a:pt x="248" y="179"/>
                              <a:pt x="248" y="179"/>
                            </a:cubicBezTo>
                            <a:cubicBezTo>
                              <a:pt x="247" y="179"/>
                              <a:pt x="247" y="179"/>
                              <a:pt x="247" y="179"/>
                            </a:cubicBezTo>
                            <a:cubicBezTo>
                              <a:pt x="247" y="179"/>
                              <a:pt x="246" y="179"/>
                              <a:pt x="246" y="179"/>
                            </a:cubicBezTo>
                            <a:cubicBezTo>
                              <a:pt x="246" y="179"/>
                              <a:pt x="246" y="179"/>
                              <a:pt x="245" y="179"/>
                            </a:cubicBezTo>
                            <a:cubicBezTo>
                              <a:pt x="245" y="179"/>
                              <a:pt x="245" y="180"/>
                              <a:pt x="245" y="180"/>
                            </a:cubicBezTo>
                            <a:cubicBezTo>
                              <a:pt x="244" y="180"/>
                              <a:pt x="243" y="180"/>
                              <a:pt x="243" y="180"/>
                            </a:cubicBezTo>
                            <a:cubicBezTo>
                              <a:pt x="243" y="180"/>
                              <a:pt x="243" y="180"/>
                              <a:pt x="243" y="180"/>
                            </a:cubicBezTo>
                            <a:cubicBezTo>
                              <a:pt x="242" y="180"/>
                              <a:pt x="242" y="181"/>
                              <a:pt x="242" y="181"/>
                            </a:cubicBezTo>
                            <a:cubicBezTo>
                              <a:pt x="241" y="181"/>
                              <a:pt x="241" y="181"/>
                              <a:pt x="240" y="181"/>
                            </a:cubicBezTo>
                            <a:cubicBezTo>
                              <a:pt x="240" y="180"/>
                              <a:pt x="240" y="180"/>
                              <a:pt x="240" y="179"/>
                            </a:cubicBezTo>
                            <a:cubicBezTo>
                              <a:pt x="239" y="179"/>
                              <a:pt x="239" y="179"/>
                              <a:pt x="239" y="179"/>
                            </a:cubicBezTo>
                            <a:cubicBezTo>
                              <a:pt x="239" y="178"/>
                              <a:pt x="238" y="178"/>
                              <a:pt x="238" y="178"/>
                            </a:cubicBezTo>
                            <a:cubicBezTo>
                              <a:pt x="238" y="178"/>
                              <a:pt x="238" y="179"/>
                              <a:pt x="238" y="179"/>
                            </a:cubicBezTo>
                            <a:cubicBezTo>
                              <a:pt x="238" y="179"/>
                              <a:pt x="238" y="178"/>
                              <a:pt x="239" y="178"/>
                            </a:cubicBezTo>
                            <a:cubicBezTo>
                              <a:pt x="239" y="178"/>
                              <a:pt x="239" y="178"/>
                              <a:pt x="239" y="177"/>
                            </a:cubicBezTo>
                            <a:cubicBezTo>
                              <a:pt x="239" y="177"/>
                              <a:pt x="239" y="177"/>
                              <a:pt x="239" y="177"/>
                            </a:cubicBezTo>
                            <a:cubicBezTo>
                              <a:pt x="239" y="176"/>
                              <a:pt x="239" y="176"/>
                              <a:pt x="239" y="175"/>
                            </a:cubicBezTo>
                            <a:cubicBezTo>
                              <a:pt x="238" y="175"/>
                              <a:pt x="238" y="175"/>
                              <a:pt x="238" y="175"/>
                            </a:cubicBezTo>
                            <a:cubicBezTo>
                              <a:pt x="238" y="175"/>
                              <a:pt x="238" y="174"/>
                              <a:pt x="237" y="174"/>
                            </a:cubicBezTo>
                            <a:cubicBezTo>
                              <a:pt x="237" y="174"/>
                              <a:pt x="237" y="173"/>
                              <a:pt x="237" y="173"/>
                            </a:cubicBezTo>
                            <a:cubicBezTo>
                              <a:pt x="236" y="173"/>
                              <a:pt x="236" y="173"/>
                              <a:pt x="236" y="172"/>
                            </a:cubicBezTo>
                            <a:cubicBezTo>
                              <a:pt x="236" y="172"/>
                              <a:pt x="235" y="172"/>
                              <a:pt x="235" y="172"/>
                            </a:cubicBezTo>
                            <a:cubicBezTo>
                              <a:pt x="235" y="171"/>
                              <a:pt x="235" y="171"/>
                              <a:pt x="235" y="171"/>
                            </a:cubicBezTo>
                            <a:cubicBezTo>
                              <a:pt x="234" y="171"/>
                              <a:pt x="234" y="171"/>
                              <a:pt x="234" y="171"/>
                            </a:cubicBezTo>
                            <a:cubicBezTo>
                              <a:pt x="234" y="170"/>
                              <a:pt x="234" y="170"/>
                              <a:pt x="234" y="170"/>
                            </a:cubicBezTo>
                            <a:cubicBezTo>
                              <a:pt x="234" y="170"/>
                              <a:pt x="234" y="170"/>
                              <a:pt x="234" y="170"/>
                            </a:cubicBezTo>
                            <a:cubicBezTo>
                              <a:pt x="234" y="171"/>
                              <a:pt x="234" y="171"/>
                              <a:pt x="234" y="171"/>
                            </a:cubicBezTo>
                            <a:cubicBezTo>
                              <a:pt x="234" y="171"/>
                              <a:pt x="233" y="169"/>
                              <a:pt x="233" y="169"/>
                            </a:cubicBezTo>
                            <a:cubicBezTo>
                              <a:pt x="233" y="168"/>
                              <a:pt x="233" y="168"/>
                              <a:pt x="233" y="167"/>
                            </a:cubicBezTo>
                            <a:cubicBezTo>
                              <a:pt x="233" y="167"/>
                              <a:pt x="232" y="165"/>
                              <a:pt x="232" y="164"/>
                            </a:cubicBezTo>
                            <a:cubicBezTo>
                              <a:pt x="232" y="164"/>
                              <a:pt x="232" y="164"/>
                              <a:pt x="231" y="164"/>
                            </a:cubicBezTo>
                            <a:cubicBezTo>
                              <a:pt x="231" y="164"/>
                              <a:pt x="231" y="163"/>
                              <a:pt x="231" y="163"/>
                            </a:cubicBezTo>
                            <a:cubicBezTo>
                              <a:pt x="231" y="163"/>
                              <a:pt x="230" y="163"/>
                              <a:pt x="230" y="163"/>
                            </a:cubicBezTo>
                            <a:cubicBezTo>
                              <a:pt x="230" y="162"/>
                              <a:pt x="230" y="162"/>
                              <a:pt x="230" y="161"/>
                            </a:cubicBezTo>
                            <a:cubicBezTo>
                              <a:pt x="230" y="161"/>
                              <a:pt x="230" y="159"/>
                              <a:pt x="230" y="159"/>
                            </a:cubicBezTo>
                            <a:cubicBezTo>
                              <a:pt x="230" y="158"/>
                              <a:pt x="230" y="158"/>
                              <a:pt x="230" y="157"/>
                            </a:cubicBezTo>
                            <a:cubicBezTo>
                              <a:pt x="230" y="157"/>
                              <a:pt x="229" y="156"/>
                              <a:pt x="229" y="156"/>
                            </a:cubicBezTo>
                            <a:cubicBezTo>
                              <a:pt x="229" y="156"/>
                              <a:pt x="229" y="155"/>
                              <a:pt x="229" y="155"/>
                            </a:cubicBezTo>
                            <a:cubicBezTo>
                              <a:pt x="229" y="155"/>
                              <a:pt x="228" y="154"/>
                              <a:pt x="228" y="154"/>
                            </a:cubicBezTo>
                            <a:cubicBezTo>
                              <a:pt x="228" y="154"/>
                              <a:pt x="228" y="154"/>
                              <a:pt x="228" y="154"/>
                            </a:cubicBezTo>
                            <a:cubicBezTo>
                              <a:pt x="228" y="154"/>
                              <a:pt x="227" y="154"/>
                              <a:pt x="227" y="153"/>
                            </a:cubicBezTo>
                            <a:cubicBezTo>
                              <a:pt x="227" y="153"/>
                              <a:pt x="227" y="152"/>
                              <a:pt x="227" y="152"/>
                            </a:cubicBezTo>
                            <a:cubicBezTo>
                              <a:pt x="227" y="152"/>
                              <a:pt x="227" y="152"/>
                              <a:pt x="227" y="152"/>
                            </a:cubicBezTo>
                            <a:cubicBezTo>
                              <a:pt x="228" y="152"/>
                              <a:pt x="228" y="152"/>
                              <a:pt x="227" y="151"/>
                            </a:cubicBezTo>
                            <a:cubicBezTo>
                              <a:pt x="227" y="151"/>
                              <a:pt x="226" y="149"/>
                              <a:pt x="226" y="148"/>
                            </a:cubicBezTo>
                            <a:cubicBezTo>
                              <a:pt x="226" y="148"/>
                              <a:pt x="225" y="147"/>
                              <a:pt x="225" y="147"/>
                            </a:cubicBezTo>
                            <a:cubicBezTo>
                              <a:pt x="225" y="146"/>
                              <a:pt x="225" y="145"/>
                              <a:pt x="225" y="145"/>
                            </a:cubicBezTo>
                            <a:cubicBezTo>
                              <a:pt x="225" y="145"/>
                              <a:pt x="224" y="144"/>
                              <a:pt x="224" y="144"/>
                            </a:cubicBezTo>
                            <a:cubicBezTo>
                              <a:pt x="224" y="144"/>
                              <a:pt x="224" y="144"/>
                              <a:pt x="224" y="143"/>
                            </a:cubicBezTo>
                            <a:cubicBezTo>
                              <a:pt x="224" y="143"/>
                              <a:pt x="224" y="143"/>
                              <a:pt x="224" y="143"/>
                            </a:cubicBezTo>
                            <a:cubicBezTo>
                              <a:pt x="224" y="142"/>
                              <a:pt x="223" y="142"/>
                              <a:pt x="223" y="141"/>
                            </a:cubicBezTo>
                            <a:cubicBezTo>
                              <a:pt x="223" y="141"/>
                              <a:pt x="223" y="141"/>
                              <a:pt x="223" y="141"/>
                            </a:cubicBezTo>
                            <a:cubicBezTo>
                              <a:pt x="223" y="140"/>
                              <a:pt x="223" y="140"/>
                              <a:pt x="223" y="140"/>
                            </a:cubicBezTo>
                            <a:cubicBezTo>
                              <a:pt x="222" y="140"/>
                              <a:pt x="222" y="140"/>
                              <a:pt x="222" y="139"/>
                            </a:cubicBezTo>
                            <a:cubicBezTo>
                              <a:pt x="222" y="139"/>
                              <a:pt x="222" y="139"/>
                              <a:pt x="222" y="139"/>
                            </a:cubicBezTo>
                            <a:cubicBezTo>
                              <a:pt x="223" y="139"/>
                              <a:pt x="223" y="139"/>
                              <a:pt x="223" y="139"/>
                            </a:cubicBezTo>
                            <a:cubicBezTo>
                              <a:pt x="223" y="139"/>
                              <a:pt x="223" y="140"/>
                              <a:pt x="223" y="140"/>
                            </a:cubicBezTo>
                            <a:cubicBezTo>
                              <a:pt x="223" y="140"/>
                              <a:pt x="223" y="140"/>
                              <a:pt x="223" y="141"/>
                            </a:cubicBezTo>
                            <a:cubicBezTo>
                              <a:pt x="224" y="141"/>
                              <a:pt x="224" y="141"/>
                              <a:pt x="224" y="141"/>
                            </a:cubicBezTo>
                            <a:cubicBezTo>
                              <a:pt x="224" y="142"/>
                              <a:pt x="224" y="142"/>
                              <a:pt x="224" y="142"/>
                            </a:cubicBezTo>
                            <a:cubicBezTo>
                              <a:pt x="224" y="142"/>
                              <a:pt x="225" y="143"/>
                              <a:pt x="225" y="143"/>
                            </a:cubicBezTo>
                            <a:cubicBezTo>
                              <a:pt x="225" y="143"/>
                              <a:pt x="226" y="143"/>
                              <a:pt x="226" y="143"/>
                            </a:cubicBezTo>
                            <a:cubicBezTo>
                              <a:pt x="226" y="142"/>
                              <a:pt x="225" y="142"/>
                              <a:pt x="226" y="142"/>
                            </a:cubicBezTo>
                            <a:cubicBezTo>
                              <a:pt x="226" y="142"/>
                              <a:pt x="226" y="141"/>
                              <a:pt x="226" y="141"/>
                            </a:cubicBezTo>
                            <a:cubicBezTo>
                              <a:pt x="226" y="141"/>
                              <a:pt x="226" y="140"/>
                              <a:pt x="226" y="140"/>
                            </a:cubicBezTo>
                            <a:cubicBezTo>
                              <a:pt x="226" y="140"/>
                              <a:pt x="226" y="140"/>
                              <a:pt x="226" y="140"/>
                            </a:cubicBezTo>
                            <a:cubicBezTo>
                              <a:pt x="226" y="140"/>
                              <a:pt x="226" y="140"/>
                              <a:pt x="226" y="141"/>
                            </a:cubicBezTo>
                            <a:cubicBezTo>
                              <a:pt x="226" y="141"/>
                              <a:pt x="226" y="142"/>
                              <a:pt x="226" y="142"/>
                            </a:cubicBezTo>
                            <a:cubicBezTo>
                              <a:pt x="226" y="142"/>
                              <a:pt x="226" y="143"/>
                              <a:pt x="226" y="143"/>
                            </a:cubicBezTo>
                            <a:cubicBezTo>
                              <a:pt x="226" y="143"/>
                              <a:pt x="226" y="143"/>
                              <a:pt x="226" y="143"/>
                            </a:cubicBezTo>
                            <a:cubicBezTo>
                              <a:pt x="226" y="143"/>
                              <a:pt x="226" y="143"/>
                              <a:pt x="226" y="143"/>
                            </a:cubicBezTo>
                            <a:cubicBezTo>
                              <a:pt x="227" y="143"/>
                              <a:pt x="227" y="143"/>
                              <a:pt x="227" y="143"/>
                            </a:cubicBezTo>
                            <a:cubicBezTo>
                              <a:pt x="227" y="143"/>
                              <a:pt x="228" y="145"/>
                              <a:pt x="228" y="145"/>
                            </a:cubicBezTo>
                            <a:cubicBezTo>
                              <a:pt x="228" y="146"/>
                              <a:pt x="229" y="147"/>
                              <a:pt x="229" y="147"/>
                            </a:cubicBezTo>
                            <a:cubicBezTo>
                              <a:pt x="229" y="147"/>
                              <a:pt x="229" y="147"/>
                              <a:pt x="229" y="147"/>
                            </a:cubicBezTo>
                            <a:cubicBezTo>
                              <a:pt x="229" y="148"/>
                              <a:pt x="229" y="148"/>
                              <a:pt x="229" y="148"/>
                            </a:cubicBezTo>
                            <a:cubicBezTo>
                              <a:pt x="229" y="148"/>
                              <a:pt x="229" y="148"/>
                              <a:pt x="229" y="149"/>
                            </a:cubicBezTo>
                            <a:cubicBezTo>
                              <a:pt x="230" y="149"/>
                              <a:pt x="230" y="149"/>
                              <a:pt x="230" y="149"/>
                            </a:cubicBezTo>
                            <a:cubicBezTo>
                              <a:pt x="230" y="150"/>
                              <a:pt x="230" y="150"/>
                              <a:pt x="230" y="150"/>
                            </a:cubicBezTo>
                            <a:cubicBezTo>
                              <a:pt x="230" y="150"/>
                              <a:pt x="230" y="151"/>
                              <a:pt x="230" y="151"/>
                            </a:cubicBezTo>
                            <a:cubicBezTo>
                              <a:pt x="230" y="151"/>
                              <a:pt x="230" y="151"/>
                              <a:pt x="231" y="151"/>
                            </a:cubicBezTo>
                            <a:cubicBezTo>
                              <a:pt x="231" y="151"/>
                              <a:pt x="232" y="152"/>
                              <a:pt x="232" y="152"/>
                            </a:cubicBezTo>
                            <a:cubicBezTo>
                              <a:pt x="232" y="152"/>
                              <a:pt x="232" y="153"/>
                              <a:pt x="232" y="154"/>
                            </a:cubicBezTo>
                            <a:cubicBezTo>
                              <a:pt x="232" y="154"/>
                              <a:pt x="233" y="155"/>
                              <a:pt x="233" y="155"/>
                            </a:cubicBezTo>
                            <a:cubicBezTo>
                              <a:pt x="233" y="155"/>
                              <a:pt x="233" y="155"/>
                              <a:pt x="233" y="156"/>
                            </a:cubicBezTo>
                            <a:cubicBezTo>
                              <a:pt x="232" y="156"/>
                              <a:pt x="232" y="156"/>
                              <a:pt x="233" y="156"/>
                            </a:cubicBezTo>
                            <a:cubicBezTo>
                              <a:pt x="233" y="157"/>
                              <a:pt x="233" y="157"/>
                              <a:pt x="233" y="157"/>
                            </a:cubicBezTo>
                            <a:cubicBezTo>
                              <a:pt x="233" y="158"/>
                              <a:pt x="233" y="158"/>
                              <a:pt x="233" y="158"/>
                            </a:cubicBezTo>
                            <a:cubicBezTo>
                              <a:pt x="233" y="158"/>
                              <a:pt x="234" y="160"/>
                              <a:pt x="234" y="160"/>
                            </a:cubicBezTo>
                            <a:cubicBezTo>
                              <a:pt x="234" y="160"/>
                              <a:pt x="235" y="160"/>
                              <a:pt x="235" y="160"/>
                            </a:cubicBezTo>
                            <a:cubicBezTo>
                              <a:pt x="235" y="160"/>
                              <a:pt x="235" y="161"/>
                              <a:pt x="236" y="161"/>
                            </a:cubicBezTo>
                            <a:cubicBezTo>
                              <a:pt x="236" y="162"/>
                              <a:pt x="236" y="162"/>
                              <a:pt x="236" y="163"/>
                            </a:cubicBezTo>
                            <a:cubicBezTo>
                              <a:pt x="236" y="163"/>
                              <a:pt x="236" y="163"/>
                              <a:pt x="236" y="164"/>
                            </a:cubicBezTo>
                            <a:cubicBezTo>
                              <a:pt x="236" y="164"/>
                              <a:pt x="237" y="165"/>
                              <a:pt x="237" y="165"/>
                            </a:cubicBezTo>
                            <a:cubicBezTo>
                              <a:pt x="237" y="165"/>
                              <a:pt x="237" y="166"/>
                              <a:pt x="238" y="166"/>
                            </a:cubicBezTo>
                            <a:cubicBezTo>
                              <a:pt x="238" y="166"/>
                              <a:pt x="238" y="167"/>
                              <a:pt x="238" y="167"/>
                            </a:cubicBezTo>
                            <a:cubicBezTo>
                              <a:pt x="238" y="167"/>
                              <a:pt x="238" y="168"/>
                              <a:pt x="238" y="168"/>
                            </a:cubicBezTo>
                            <a:cubicBezTo>
                              <a:pt x="238" y="168"/>
                              <a:pt x="239" y="169"/>
                              <a:pt x="238" y="169"/>
                            </a:cubicBezTo>
                            <a:cubicBezTo>
                              <a:pt x="238" y="169"/>
                              <a:pt x="238" y="170"/>
                              <a:pt x="238" y="170"/>
                            </a:cubicBezTo>
                            <a:cubicBezTo>
                              <a:pt x="238" y="170"/>
                              <a:pt x="238" y="170"/>
                              <a:pt x="238" y="171"/>
                            </a:cubicBezTo>
                            <a:cubicBezTo>
                              <a:pt x="238" y="171"/>
                              <a:pt x="238" y="172"/>
                              <a:pt x="239" y="173"/>
                            </a:cubicBezTo>
                            <a:cubicBezTo>
                              <a:pt x="239" y="173"/>
                              <a:pt x="239" y="173"/>
                              <a:pt x="239" y="174"/>
                            </a:cubicBezTo>
                            <a:cubicBezTo>
                              <a:pt x="239" y="174"/>
                              <a:pt x="239" y="175"/>
                              <a:pt x="239" y="175"/>
                            </a:cubicBezTo>
                            <a:cubicBezTo>
                              <a:pt x="239" y="175"/>
                              <a:pt x="239" y="176"/>
                              <a:pt x="239" y="176"/>
                            </a:cubicBezTo>
                            <a:cubicBezTo>
                              <a:pt x="239" y="176"/>
                              <a:pt x="240" y="176"/>
                              <a:pt x="240" y="176"/>
                            </a:cubicBezTo>
                            <a:cubicBezTo>
                              <a:pt x="240" y="176"/>
                              <a:pt x="240" y="176"/>
                              <a:pt x="240" y="176"/>
                            </a:cubicBezTo>
                            <a:cubicBezTo>
                              <a:pt x="241" y="176"/>
                              <a:pt x="241" y="176"/>
                              <a:pt x="241" y="176"/>
                            </a:cubicBezTo>
                            <a:cubicBezTo>
                              <a:pt x="241" y="176"/>
                              <a:pt x="242" y="176"/>
                              <a:pt x="242" y="176"/>
                            </a:cubicBezTo>
                            <a:cubicBezTo>
                              <a:pt x="242" y="175"/>
                              <a:pt x="242" y="175"/>
                              <a:pt x="242" y="175"/>
                            </a:cubicBezTo>
                            <a:cubicBezTo>
                              <a:pt x="242" y="175"/>
                              <a:pt x="243" y="175"/>
                              <a:pt x="243" y="175"/>
                            </a:cubicBezTo>
                            <a:cubicBezTo>
                              <a:pt x="243" y="174"/>
                              <a:pt x="243" y="174"/>
                              <a:pt x="244" y="174"/>
                            </a:cubicBezTo>
                            <a:cubicBezTo>
                              <a:pt x="244" y="174"/>
                              <a:pt x="245" y="174"/>
                              <a:pt x="245" y="174"/>
                            </a:cubicBezTo>
                            <a:cubicBezTo>
                              <a:pt x="245" y="174"/>
                              <a:pt x="245" y="174"/>
                              <a:pt x="245" y="174"/>
                            </a:cubicBezTo>
                            <a:cubicBezTo>
                              <a:pt x="245" y="174"/>
                              <a:pt x="246" y="173"/>
                              <a:pt x="246" y="173"/>
                            </a:cubicBezTo>
                            <a:cubicBezTo>
                              <a:pt x="246" y="173"/>
                              <a:pt x="247" y="173"/>
                              <a:pt x="247" y="173"/>
                            </a:cubicBezTo>
                            <a:cubicBezTo>
                              <a:pt x="247" y="173"/>
                              <a:pt x="247" y="173"/>
                              <a:pt x="248" y="172"/>
                            </a:cubicBezTo>
                            <a:cubicBezTo>
                              <a:pt x="248" y="172"/>
                              <a:pt x="249" y="172"/>
                              <a:pt x="249" y="171"/>
                            </a:cubicBezTo>
                            <a:cubicBezTo>
                              <a:pt x="249" y="171"/>
                              <a:pt x="249" y="171"/>
                              <a:pt x="250" y="171"/>
                            </a:cubicBezTo>
                            <a:cubicBezTo>
                              <a:pt x="250" y="171"/>
                              <a:pt x="250" y="171"/>
                              <a:pt x="250" y="171"/>
                            </a:cubicBezTo>
                            <a:cubicBezTo>
                              <a:pt x="251" y="171"/>
                              <a:pt x="251" y="171"/>
                              <a:pt x="251" y="170"/>
                            </a:cubicBezTo>
                            <a:cubicBezTo>
                              <a:pt x="252" y="170"/>
                              <a:pt x="253" y="170"/>
                              <a:pt x="253" y="170"/>
                            </a:cubicBezTo>
                            <a:cubicBezTo>
                              <a:pt x="253" y="170"/>
                              <a:pt x="253" y="169"/>
                              <a:pt x="253" y="169"/>
                            </a:cubicBezTo>
                            <a:cubicBezTo>
                              <a:pt x="253" y="168"/>
                              <a:pt x="253" y="168"/>
                              <a:pt x="253" y="168"/>
                            </a:cubicBezTo>
                            <a:cubicBezTo>
                              <a:pt x="254" y="168"/>
                              <a:pt x="254" y="167"/>
                              <a:pt x="255" y="167"/>
                            </a:cubicBezTo>
                            <a:cubicBezTo>
                              <a:pt x="255" y="167"/>
                              <a:pt x="256" y="167"/>
                              <a:pt x="256" y="167"/>
                            </a:cubicBezTo>
                            <a:cubicBezTo>
                              <a:pt x="256" y="167"/>
                              <a:pt x="257" y="167"/>
                              <a:pt x="257" y="167"/>
                            </a:cubicBezTo>
                            <a:cubicBezTo>
                              <a:pt x="257" y="166"/>
                              <a:pt x="258" y="166"/>
                              <a:pt x="258" y="166"/>
                            </a:cubicBezTo>
                            <a:cubicBezTo>
                              <a:pt x="257" y="165"/>
                              <a:pt x="258" y="165"/>
                              <a:pt x="258" y="165"/>
                            </a:cubicBezTo>
                            <a:cubicBezTo>
                              <a:pt x="258" y="165"/>
                              <a:pt x="258" y="165"/>
                              <a:pt x="258" y="165"/>
                            </a:cubicBezTo>
                            <a:cubicBezTo>
                              <a:pt x="259" y="165"/>
                              <a:pt x="259" y="165"/>
                              <a:pt x="259" y="164"/>
                            </a:cubicBezTo>
                            <a:cubicBezTo>
                              <a:pt x="259" y="164"/>
                              <a:pt x="260" y="164"/>
                              <a:pt x="260" y="164"/>
                            </a:cubicBezTo>
                            <a:cubicBezTo>
                              <a:pt x="260" y="163"/>
                              <a:pt x="260" y="163"/>
                              <a:pt x="260" y="163"/>
                            </a:cubicBezTo>
                            <a:cubicBezTo>
                              <a:pt x="261" y="162"/>
                              <a:pt x="261" y="162"/>
                              <a:pt x="261" y="162"/>
                            </a:cubicBezTo>
                            <a:cubicBezTo>
                              <a:pt x="261" y="162"/>
                              <a:pt x="261" y="161"/>
                              <a:pt x="261" y="161"/>
                            </a:cubicBezTo>
                            <a:cubicBezTo>
                              <a:pt x="261" y="161"/>
                              <a:pt x="261" y="160"/>
                              <a:pt x="261" y="160"/>
                            </a:cubicBezTo>
                            <a:cubicBezTo>
                              <a:pt x="261" y="160"/>
                              <a:pt x="262" y="159"/>
                              <a:pt x="262" y="159"/>
                            </a:cubicBezTo>
                            <a:cubicBezTo>
                              <a:pt x="262" y="159"/>
                              <a:pt x="262" y="159"/>
                              <a:pt x="262" y="159"/>
                            </a:cubicBezTo>
                            <a:cubicBezTo>
                              <a:pt x="262" y="159"/>
                              <a:pt x="262" y="159"/>
                              <a:pt x="262" y="159"/>
                            </a:cubicBezTo>
                            <a:cubicBezTo>
                              <a:pt x="263" y="159"/>
                              <a:pt x="263" y="157"/>
                              <a:pt x="264" y="157"/>
                            </a:cubicBezTo>
                            <a:cubicBezTo>
                              <a:pt x="264" y="157"/>
                              <a:pt x="264" y="156"/>
                              <a:pt x="264" y="156"/>
                            </a:cubicBezTo>
                            <a:cubicBezTo>
                              <a:pt x="264" y="156"/>
                              <a:pt x="265" y="155"/>
                              <a:pt x="264" y="155"/>
                            </a:cubicBezTo>
                            <a:cubicBezTo>
                              <a:pt x="264" y="155"/>
                              <a:pt x="264" y="155"/>
                              <a:pt x="264" y="154"/>
                            </a:cubicBezTo>
                            <a:cubicBezTo>
                              <a:pt x="264" y="154"/>
                              <a:pt x="263" y="153"/>
                              <a:pt x="263" y="153"/>
                            </a:cubicBezTo>
                            <a:cubicBezTo>
                              <a:pt x="263" y="153"/>
                              <a:pt x="263" y="153"/>
                              <a:pt x="263" y="152"/>
                            </a:cubicBezTo>
                            <a:cubicBezTo>
                              <a:pt x="262" y="152"/>
                              <a:pt x="261" y="152"/>
                              <a:pt x="261" y="152"/>
                            </a:cubicBezTo>
                            <a:cubicBezTo>
                              <a:pt x="260" y="152"/>
                              <a:pt x="259" y="150"/>
                              <a:pt x="259" y="150"/>
                            </a:cubicBezTo>
                            <a:cubicBezTo>
                              <a:pt x="259" y="149"/>
                              <a:pt x="259" y="148"/>
                              <a:pt x="259" y="148"/>
                            </a:cubicBezTo>
                            <a:cubicBezTo>
                              <a:pt x="259" y="147"/>
                              <a:pt x="259" y="147"/>
                              <a:pt x="259" y="147"/>
                            </a:cubicBezTo>
                            <a:cubicBezTo>
                              <a:pt x="259" y="147"/>
                              <a:pt x="259" y="147"/>
                              <a:pt x="259" y="147"/>
                            </a:cubicBezTo>
                            <a:cubicBezTo>
                              <a:pt x="259" y="147"/>
                              <a:pt x="259" y="146"/>
                              <a:pt x="259" y="146"/>
                            </a:cubicBezTo>
                            <a:cubicBezTo>
                              <a:pt x="259" y="146"/>
                              <a:pt x="259" y="147"/>
                              <a:pt x="259" y="147"/>
                            </a:cubicBezTo>
                            <a:cubicBezTo>
                              <a:pt x="259" y="147"/>
                              <a:pt x="259" y="148"/>
                              <a:pt x="258" y="148"/>
                            </a:cubicBezTo>
                            <a:cubicBezTo>
                              <a:pt x="258" y="148"/>
                              <a:pt x="258" y="148"/>
                              <a:pt x="258" y="149"/>
                            </a:cubicBezTo>
                            <a:cubicBezTo>
                              <a:pt x="257" y="149"/>
                              <a:pt x="257" y="149"/>
                              <a:pt x="257" y="150"/>
                            </a:cubicBezTo>
                            <a:cubicBezTo>
                              <a:pt x="257" y="150"/>
                              <a:pt x="256" y="150"/>
                              <a:pt x="256" y="150"/>
                            </a:cubicBezTo>
                            <a:cubicBezTo>
                              <a:pt x="256" y="150"/>
                              <a:pt x="256" y="150"/>
                              <a:pt x="256" y="150"/>
                            </a:cubicBezTo>
                            <a:cubicBezTo>
                              <a:pt x="256" y="151"/>
                              <a:pt x="256" y="151"/>
                              <a:pt x="256" y="151"/>
                            </a:cubicBezTo>
                            <a:cubicBezTo>
                              <a:pt x="256" y="151"/>
                              <a:pt x="256" y="151"/>
                              <a:pt x="256" y="151"/>
                            </a:cubicBezTo>
                            <a:cubicBezTo>
                              <a:pt x="256" y="151"/>
                              <a:pt x="255" y="151"/>
                              <a:pt x="255" y="151"/>
                            </a:cubicBezTo>
                            <a:cubicBezTo>
                              <a:pt x="255" y="151"/>
                              <a:pt x="255" y="151"/>
                              <a:pt x="255" y="151"/>
                            </a:cubicBezTo>
                            <a:cubicBezTo>
                              <a:pt x="255" y="151"/>
                              <a:pt x="255" y="151"/>
                              <a:pt x="255" y="151"/>
                            </a:cubicBezTo>
                            <a:cubicBezTo>
                              <a:pt x="255" y="151"/>
                              <a:pt x="255" y="151"/>
                              <a:pt x="255" y="151"/>
                            </a:cubicBezTo>
                            <a:cubicBezTo>
                              <a:pt x="255" y="151"/>
                              <a:pt x="255" y="152"/>
                              <a:pt x="255" y="151"/>
                            </a:cubicBezTo>
                            <a:cubicBezTo>
                              <a:pt x="254" y="151"/>
                              <a:pt x="254" y="151"/>
                              <a:pt x="253" y="151"/>
                            </a:cubicBezTo>
                            <a:cubicBezTo>
                              <a:pt x="253" y="151"/>
                              <a:pt x="253" y="152"/>
                              <a:pt x="253" y="152"/>
                            </a:cubicBezTo>
                            <a:cubicBezTo>
                              <a:pt x="252" y="152"/>
                              <a:pt x="252" y="152"/>
                              <a:pt x="252" y="151"/>
                            </a:cubicBezTo>
                            <a:cubicBezTo>
                              <a:pt x="252" y="151"/>
                              <a:pt x="252" y="151"/>
                              <a:pt x="252" y="151"/>
                            </a:cubicBezTo>
                            <a:cubicBezTo>
                              <a:pt x="252" y="151"/>
                              <a:pt x="251" y="151"/>
                              <a:pt x="251" y="151"/>
                            </a:cubicBezTo>
                            <a:cubicBezTo>
                              <a:pt x="251" y="151"/>
                              <a:pt x="251" y="151"/>
                              <a:pt x="252" y="150"/>
                            </a:cubicBezTo>
                            <a:cubicBezTo>
                              <a:pt x="252" y="150"/>
                              <a:pt x="252" y="150"/>
                              <a:pt x="252" y="149"/>
                            </a:cubicBezTo>
                            <a:cubicBezTo>
                              <a:pt x="252" y="149"/>
                              <a:pt x="252" y="148"/>
                              <a:pt x="252" y="148"/>
                            </a:cubicBezTo>
                            <a:cubicBezTo>
                              <a:pt x="252" y="148"/>
                              <a:pt x="252" y="148"/>
                              <a:pt x="252" y="147"/>
                            </a:cubicBezTo>
                            <a:cubicBezTo>
                              <a:pt x="252" y="147"/>
                              <a:pt x="251" y="147"/>
                              <a:pt x="251" y="147"/>
                            </a:cubicBezTo>
                            <a:cubicBezTo>
                              <a:pt x="251" y="147"/>
                              <a:pt x="251" y="147"/>
                              <a:pt x="251" y="147"/>
                            </a:cubicBezTo>
                            <a:cubicBezTo>
                              <a:pt x="251" y="148"/>
                              <a:pt x="251" y="148"/>
                              <a:pt x="251" y="148"/>
                            </a:cubicBezTo>
                            <a:cubicBezTo>
                              <a:pt x="251" y="148"/>
                              <a:pt x="251" y="149"/>
                              <a:pt x="251" y="149"/>
                            </a:cubicBezTo>
                            <a:cubicBezTo>
                              <a:pt x="251" y="150"/>
                              <a:pt x="251" y="150"/>
                              <a:pt x="251" y="150"/>
                            </a:cubicBezTo>
                            <a:cubicBezTo>
                              <a:pt x="250" y="150"/>
                              <a:pt x="250" y="149"/>
                              <a:pt x="250" y="149"/>
                            </a:cubicBezTo>
                            <a:cubicBezTo>
                              <a:pt x="250" y="148"/>
                              <a:pt x="250" y="148"/>
                              <a:pt x="250" y="148"/>
                            </a:cubicBezTo>
                            <a:cubicBezTo>
                              <a:pt x="250" y="147"/>
                              <a:pt x="249" y="147"/>
                              <a:pt x="250" y="147"/>
                            </a:cubicBezTo>
                            <a:cubicBezTo>
                              <a:pt x="250" y="147"/>
                              <a:pt x="250" y="147"/>
                              <a:pt x="250" y="146"/>
                            </a:cubicBezTo>
                            <a:cubicBezTo>
                              <a:pt x="250" y="146"/>
                              <a:pt x="249" y="146"/>
                              <a:pt x="249" y="146"/>
                            </a:cubicBezTo>
                            <a:cubicBezTo>
                              <a:pt x="249" y="145"/>
                              <a:pt x="249" y="146"/>
                              <a:pt x="249" y="145"/>
                            </a:cubicBezTo>
                            <a:cubicBezTo>
                              <a:pt x="249" y="145"/>
                              <a:pt x="249" y="145"/>
                              <a:pt x="249" y="145"/>
                            </a:cubicBezTo>
                            <a:cubicBezTo>
                              <a:pt x="249" y="144"/>
                              <a:pt x="249" y="145"/>
                              <a:pt x="248" y="144"/>
                            </a:cubicBezTo>
                            <a:cubicBezTo>
                              <a:pt x="248" y="144"/>
                              <a:pt x="248" y="144"/>
                              <a:pt x="248" y="144"/>
                            </a:cubicBezTo>
                            <a:cubicBezTo>
                              <a:pt x="248" y="144"/>
                              <a:pt x="248" y="144"/>
                              <a:pt x="248" y="143"/>
                            </a:cubicBezTo>
                            <a:cubicBezTo>
                              <a:pt x="248" y="143"/>
                              <a:pt x="247" y="143"/>
                              <a:pt x="247" y="143"/>
                            </a:cubicBezTo>
                            <a:cubicBezTo>
                              <a:pt x="247" y="142"/>
                              <a:pt x="247" y="141"/>
                              <a:pt x="247" y="141"/>
                            </a:cubicBezTo>
                            <a:cubicBezTo>
                              <a:pt x="246" y="140"/>
                              <a:pt x="247" y="140"/>
                              <a:pt x="246" y="140"/>
                            </a:cubicBezTo>
                            <a:cubicBezTo>
                              <a:pt x="246" y="140"/>
                              <a:pt x="246" y="140"/>
                              <a:pt x="247" y="139"/>
                            </a:cubicBezTo>
                            <a:cubicBezTo>
                              <a:pt x="247" y="139"/>
                              <a:pt x="247" y="139"/>
                              <a:pt x="247" y="139"/>
                            </a:cubicBezTo>
                            <a:cubicBezTo>
                              <a:pt x="247" y="139"/>
                              <a:pt x="248" y="139"/>
                              <a:pt x="248" y="138"/>
                            </a:cubicBezTo>
                            <a:cubicBezTo>
                              <a:pt x="248" y="138"/>
                              <a:pt x="248" y="139"/>
                              <a:pt x="249" y="139"/>
                            </a:cubicBezTo>
                            <a:cubicBezTo>
                              <a:pt x="249" y="139"/>
                              <a:pt x="249" y="138"/>
                              <a:pt x="249" y="138"/>
                            </a:cubicBezTo>
                            <a:cubicBezTo>
                              <a:pt x="250" y="139"/>
                              <a:pt x="250" y="139"/>
                              <a:pt x="250" y="139"/>
                            </a:cubicBezTo>
                            <a:cubicBezTo>
                              <a:pt x="250" y="139"/>
                              <a:pt x="250" y="140"/>
                              <a:pt x="250" y="140"/>
                            </a:cubicBezTo>
                            <a:cubicBezTo>
                              <a:pt x="250" y="140"/>
                              <a:pt x="250" y="140"/>
                              <a:pt x="250" y="141"/>
                            </a:cubicBezTo>
                            <a:cubicBezTo>
                              <a:pt x="250" y="141"/>
                              <a:pt x="251" y="141"/>
                              <a:pt x="251" y="141"/>
                            </a:cubicBezTo>
                            <a:cubicBezTo>
                              <a:pt x="251" y="142"/>
                              <a:pt x="251" y="143"/>
                              <a:pt x="252" y="143"/>
                            </a:cubicBezTo>
                            <a:cubicBezTo>
                              <a:pt x="252" y="143"/>
                              <a:pt x="252" y="143"/>
                              <a:pt x="253" y="143"/>
                            </a:cubicBezTo>
                            <a:cubicBezTo>
                              <a:pt x="253" y="144"/>
                              <a:pt x="253" y="144"/>
                              <a:pt x="253" y="144"/>
                            </a:cubicBezTo>
                            <a:cubicBezTo>
                              <a:pt x="254" y="144"/>
                              <a:pt x="253" y="144"/>
                              <a:pt x="253" y="144"/>
                            </a:cubicBezTo>
                            <a:cubicBezTo>
                              <a:pt x="254" y="145"/>
                              <a:pt x="255" y="145"/>
                              <a:pt x="255" y="145"/>
                            </a:cubicBezTo>
                            <a:cubicBezTo>
                              <a:pt x="255" y="145"/>
                              <a:pt x="255" y="145"/>
                              <a:pt x="255" y="146"/>
                            </a:cubicBezTo>
                            <a:cubicBezTo>
                              <a:pt x="255" y="146"/>
                              <a:pt x="256" y="146"/>
                              <a:pt x="256" y="146"/>
                            </a:cubicBezTo>
                            <a:cubicBezTo>
                              <a:pt x="256" y="146"/>
                              <a:pt x="257" y="146"/>
                              <a:pt x="257" y="146"/>
                            </a:cubicBezTo>
                            <a:cubicBezTo>
                              <a:pt x="257" y="146"/>
                              <a:pt x="257" y="146"/>
                              <a:pt x="258" y="146"/>
                            </a:cubicBezTo>
                            <a:cubicBezTo>
                              <a:pt x="258" y="146"/>
                              <a:pt x="258" y="146"/>
                              <a:pt x="258" y="146"/>
                            </a:cubicBezTo>
                            <a:cubicBezTo>
                              <a:pt x="258" y="146"/>
                              <a:pt x="258" y="146"/>
                              <a:pt x="258" y="146"/>
                            </a:cubicBezTo>
                            <a:cubicBezTo>
                              <a:pt x="258" y="146"/>
                              <a:pt x="258" y="146"/>
                              <a:pt x="259" y="146"/>
                            </a:cubicBezTo>
                            <a:cubicBezTo>
                              <a:pt x="259" y="145"/>
                              <a:pt x="259" y="145"/>
                              <a:pt x="259" y="145"/>
                            </a:cubicBezTo>
                            <a:cubicBezTo>
                              <a:pt x="259" y="145"/>
                              <a:pt x="259" y="145"/>
                              <a:pt x="259" y="145"/>
                            </a:cubicBezTo>
                            <a:cubicBezTo>
                              <a:pt x="258" y="145"/>
                              <a:pt x="259" y="145"/>
                              <a:pt x="259" y="145"/>
                            </a:cubicBezTo>
                            <a:cubicBezTo>
                              <a:pt x="259" y="145"/>
                              <a:pt x="260" y="145"/>
                              <a:pt x="260" y="145"/>
                            </a:cubicBezTo>
                            <a:cubicBezTo>
                              <a:pt x="260" y="146"/>
                              <a:pt x="260" y="147"/>
                              <a:pt x="260" y="147"/>
                            </a:cubicBezTo>
                            <a:cubicBezTo>
                              <a:pt x="260" y="147"/>
                              <a:pt x="260" y="148"/>
                              <a:pt x="261" y="148"/>
                            </a:cubicBezTo>
                            <a:cubicBezTo>
                              <a:pt x="261" y="148"/>
                              <a:pt x="261" y="148"/>
                              <a:pt x="262" y="148"/>
                            </a:cubicBezTo>
                            <a:cubicBezTo>
                              <a:pt x="262" y="148"/>
                              <a:pt x="262" y="148"/>
                              <a:pt x="263" y="148"/>
                            </a:cubicBezTo>
                            <a:cubicBezTo>
                              <a:pt x="263" y="148"/>
                              <a:pt x="263" y="148"/>
                              <a:pt x="263" y="148"/>
                            </a:cubicBezTo>
                            <a:cubicBezTo>
                              <a:pt x="263" y="148"/>
                              <a:pt x="264" y="148"/>
                              <a:pt x="264" y="148"/>
                            </a:cubicBezTo>
                            <a:cubicBezTo>
                              <a:pt x="264" y="148"/>
                              <a:pt x="265" y="149"/>
                              <a:pt x="265" y="149"/>
                            </a:cubicBezTo>
                            <a:cubicBezTo>
                              <a:pt x="265" y="149"/>
                              <a:pt x="266" y="149"/>
                              <a:pt x="266" y="149"/>
                            </a:cubicBezTo>
                            <a:cubicBezTo>
                              <a:pt x="266" y="149"/>
                              <a:pt x="267" y="149"/>
                              <a:pt x="267" y="149"/>
                            </a:cubicBezTo>
                            <a:cubicBezTo>
                              <a:pt x="267" y="149"/>
                              <a:pt x="267" y="149"/>
                              <a:pt x="267" y="149"/>
                            </a:cubicBezTo>
                            <a:cubicBezTo>
                              <a:pt x="267" y="149"/>
                              <a:pt x="268" y="149"/>
                              <a:pt x="268" y="149"/>
                            </a:cubicBezTo>
                            <a:cubicBezTo>
                              <a:pt x="268" y="149"/>
                              <a:pt x="269" y="149"/>
                              <a:pt x="270" y="149"/>
                            </a:cubicBezTo>
                            <a:cubicBezTo>
                              <a:pt x="270" y="149"/>
                              <a:pt x="270" y="148"/>
                              <a:pt x="270" y="149"/>
                            </a:cubicBezTo>
                            <a:cubicBezTo>
                              <a:pt x="271" y="149"/>
                              <a:pt x="272" y="149"/>
                              <a:pt x="272" y="149"/>
                            </a:cubicBezTo>
                            <a:cubicBezTo>
                              <a:pt x="273" y="148"/>
                              <a:pt x="274" y="148"/>
                              <a:pt x="274" y="148"/>
                            </a:cubicBezTo>
                            <a:cubicBezTo>
                              <a:pt x="274" y="148"/>
                              <a:pt x="275" y="148"/>
                              <a:pt x="275" y="149"/>
                            </a:cubicBezTo>
                            <a:cubicBezTo>
                              <a:pt x="275" y="149"/>
                              <a:pt x="275" y="150"/>
                              <a:pt x="275" y="150"/>
                            </a:cubicBezTo>
                            <a:cubicBezTo>
                              <a:pt x="275" y="150"/>
                              <a:pt x="275" y="149"/>
                              <a:pt x="275" y="150"/>
                            </a:cubicBezTo>
                            <a:cubicBezTo>
                              <a:pt x="276" y="150"/>
                              <a:pt x="276" y="151"/>
                              <a:pt x="276" y="151"/>
                            </a:cubicBezTo>
                            <a:cubicBezTo>
                              <a:pt x="276" y="151"/>
                              <a:pt x="276" y="152"/>
                              <a:pt x="276" y="152"/>
                            </a:cubicBezTo>
                            <a:cubicBezTo>
                              <a:pt x="277" y="152"/>
                              <a:pt x="277" y="152"/>
                              <a:pt x="278" y="153"/>
                            </a:cubicBezTo>
                            <a:cubicBezTo>
                              <a:pt x="278" y="153"/>
                              <a:pt x="278" y="153"/>
                              <a:pt x="278" y="153"/>
                            </a:cubicBezTo>
                            <a:cubicBezTo>
                              <a:pt x="278" y="153"/>
                              <a:pt x="279" y="154"/>
                              <a:pt x="279" y="154"/>
                            </a:cubicBezTo>
                            <a:cubicBezTo>
                              <a:pt x="279" y="154"/>
                              <a:pt x="279" y="154"/>
                              <a:pt x="280" y="154"/>
                            </a:cubicBezTo>
                            <a:cubicBezTo>
                              <a:pt x="280" y="154"/>
                              <a:pt x="280" y="154"/>
                              <a:pt x="280" y="154"/>
                            </a:cubicBezTo>
                            <a:cubicBezTo>
                              <a:pt x="280" y="155"/>
                              <a:pt x="280" y="155"/>
                              <a:pt x="280" y="155"/>
                            </a:cubicBezTo>
                            <a:cubicBezTo>
                              <a:pt x="280" y="155"/>
                              <a:pt x="280" y="155"/>
                              <a:pt x="280" y="155"/>
                            </a:cubicBezTo>
                            <a:cubicBezTo>
                              <a:pt x="279" y="155"/>
                              <a:pt x="279" y="155"/>
                              <a:pt x="279" y="155"/>
                            </a:cubicBezTo>
                            <a:cubicBezTo>
                              <a:pt x="279" y="155"/>
                              <a:pt x="279" y="155"/>
                              <a:pt x="279" y="155"/>
                            </a:cubicBezTo>
                            <a:cubicBezTo>
                              <a:pt x="278" y="155"/>
                              <a:pt x="278" y="155"/>
                              <a:pt x="278" y="155"/>
                            </a:cubicBezTo>
                            <a:cubicBezTo>
                              <a:pt x="279" y="156"/>
                              <a:pt x="279" y="156"/>
                              <a:pt x="280" y="157"/>
                            </a:cubicBezTo>
                            <a:cubicBezTo>
                              <a:pt x="280" y="157"/>
                              <a:pt x="280" y="158"/>
                              <a:pt x="280" y="158"/>
                            </a:cubicBezTo>
                            <a:cubicBezTo>
                              <a:pt x="281" y="158"/>
                              <a:pt x="281" y="159"/>
                              <a:pt x="281" y="159"/>
                            </a:cubicBezTo>
                            <a:cubicBezTo>
                              <a:pt x="281" y="159"/>
                              <a:pt x="282" y="158"/>
                              <a:pt x="282" y="159"/>
                            </a:cubicBezTo>
                            <a:cubicBezTo>
                              <a:pt x="282" y="159"/>
                              <a:pt x="282" y="159"/>
                              <a:pt x="282" y="159"/>
                            </a:cubicBezTo>
                            <a:cubicBezTo>
                              <a:pt x="282" y="160"/>
                              <a:pt x="283" y="160"/>
                              <a:pt x="283" y="160"/>
                            </a:cubicBezTo>
                            <a:cubicBezTo>
                              <a:pt x="283" y="160"/>
                              <a:pt x="283" y="160"/>
                              <a:pt x="283" y="160"/>
                            </a:cubicBezTo>
                            <a:cubicBezTo>
                              <a:pt x="284" y="160"/>
                              <a:pt x="284" y="159"/>
                              <a:pt x="284" y="160"/>
                            </a:cubicBezTo>
                            <a:cubicBezTo>
                              <a:pt x="284" y="160"/>
                              <a:pt x="284" y="161"/>
                              <a:pt x="284" y="161"/>
                            </a:cubicBezTo>
                            <a:cubicBezTo>
                              <a:pt x="284" y="161"/>
                              <a:pt x="284" y="162"/>
                              <a:pt x="284" y="162"/>
                            </a:cubicBezTo>
                            <a:cubicBezTo>
                              <a:pt x="284" y="162"/>
                              <a:pt x="284" y="162"/>
                              <a:pt x="284" y="163"/>
                            </a:cubicBezTo>
                            <a:cubicBezTo>
                              <a:pt x="284" y="163"/>
                              <a:pt x="284" y="164"/>
                              <a:pt x="284" y="164"/>
                            </a:cubicBezTo>
                            <a:cubicBezTo>
                              <a:pt x="285" y="164"/>
                              <a:pt x="285" y="166"/>
                              <a:pt x="285" y="167"/>
                            </a:cubicBezTo>
                            <a:cubicBezTo>
                              <a:pt x="285" y="167"/>
                              <a:pt x="285" y="168"/>
                              <a:pt x="285" y="169"/>
                            </a:cubicBezTo>
                            <a:cubicBezTo>
                              <a:pt x="286" y="169"/>
                              <a:pt x="286" y="170"/>
                              <a:pt x="286" y="171"/>
                            </a:cubicBezTo>
                            <a:cubicBezTo>
                              <a:pt x="286" y="171"/>
                              <a:pt x="286" y="172"/>
                              <a:pt x="287" y="172"/>
                            </a:cubicBezTo>
                            <a:cubicBezTo>
                              <a:pt x="287" y="173"/>
                              <a:pt x="287" y="174"/>
                              <a:pt x="287" y="174"/>
                            </a:cubicBezTo>
                            <a:cubicBezTo>
                              <a:pt x="287" y="174"/>
                              <a:pt x="287" y="176"/>
                              <a:pt x="288" y="176"/>
                            </a:cubicBezTo>
                            <a:cubicBezTo>
                              <a:pt x="288" y="176"/>
                              <a:pt x="288" y="177"/>
                              <a:pt x="288" y="177"/>
                            </a:cubicBezTo>
                            <a:cubicBezTo>
                              <a:pt x="288" y="178"/>
                              <a:pt x="289" y="178"/>
                              <a:pt x="289" y="179"/>
                            </a:cubicBezTo>
                            <a:cubicBezTo>
                              <a:pt x="289" y="179"/>
                              <a:pt x="289" y="180"/>
                              <a:pt x="289" y="181"/>
                            </a:cubicBezTo>
                            <a:cubicBezTo>
                              <a:pt x="289" y="181"/>
                              <a:pt x="290" y="182"/>
                              <a:pt x="290" y="182"/>
                            </a:cubicBezTo>
                            <a:cubicBezTo>
                              <a:pt x="290" y="183"/>
                              <a:pt x="290" y="184"/>
                              <a:pt x="290" y="184"/>
                            </a:cubicBezTo>
                            <a:cubicBezTo>
                              <a:pt x="291" y="185"/>
                              <a:pt x="291" y="186"/>
                              <a:pt x="292" y="186"/>
                            </a:cubicBezTo>
                            <a:cubicBezTo>
                              <a:pt x="292" y="186"/>
                              <a:pt x="292" y="185"/>
                              <a:pt x="292" y="185"/>
                            </a:cubicBezTo>
                            <a:cubicBezTo>
                              <a:pt x="292" y="185"/>
                              <a:pt x="292" y="185"/>
                              <a:pt x="293" y="184"/>
                            </a:cubicBezTo>
                            <a:cubicBezTo>
                              <a:pt x="293" y="184"/>
                              <a:pt x="293" y="184"/>
                              <a:pt x="293" y="184"/>
                            </a:cubicBezTo>
                            <a:cubicBezTo>
                              <a:pt x="293" y="184"/>
                              <a:pt x="294" y="183"/>
                              <a:pt x="294" y="183"/>
                            </a:cubicBezTo>
                            <a:cubicBezTo>
                              <a:pt x="294" y="183"/>
                              <a:pt x="294" y="183"/>
                              <a:pt x="294" y="183"/>
                            </a:cubicBezTo>
                            <a:cubicBezTo>
                              <a:pt x="294" y="183"/>
                              <a:pt x="294" y="182"/>
                              <a:pt x="294" y="182"/>
                            </a:cubicBezTo>
                            <a:cubicBezTo>
                              <a:pt x="294" y="182"/>
                              <a:pt x="294" y="181"/>
                              <a:pt x="294" y="181"/>
                            </a:cubicBezTo>
                            <a:cubicBezTo>
                              <a:pt x="295" y="181"/>
                              <a:pt x="295" y="181"/>
                              <a:pt x="295" y="181"/>
                            </a:cubicBezTo>
                            <a:cubicBezTo>
                              <a:pt x="295" y="181"/>
                              <a:pt x="295" y="181"/>
                              <a:pt x="295" y="181"/>
                            </a:cubicBezTo>
                            <a:cubicBezTo>
                              <a:pt x="295" y="180"/>
                              <a:pt x="295" y="179"/>
                              <a:pt x="295" y="179"/>
                            </a:cubicBezTo>
                            <a:cubicBezTo>
                              <a:pt x="295" y="178"/>
                              <a:pt x="295" y="178"/>
                              <a:pt x="295" y="177"/>
                            </a:cubicBezTo>
                            <a:cubicBezTo>
                              <a:pt x="295" y="177"/>
                              <a:pt x="296" y="175"/>
                              <a:pt x="296" y="175"/>
                            </a:cubicBezTo>
                            <a:cubicBezTo>
                              <a:pt x="296" y="174"/>
                              <a:pt x="296" y="171"/>
                              <a:pt x="296" y="171"/>
                            </a:cubicBezTo>
                            <a:cubicBezTo>
                              <a:pt x="295" y="171"/>
                              <a:pt x="296" y="169"/>
                              <a:pt x="296" y="169"/>
                            </a:cubicBezTo>
                            <a:cubicBezTo>
                              <a:pt x="297" y="169"/>
                              <a:pt x="297" y="169"/>
                              <a:pt x="297" y="169"/>
                            </a:cubicBezTo>
                            <a:cubicBezTo>
                              <a:pt x="297" y="169"/>
                              <a:pt x="297" y="168"/>
                              <a:pt x="297" y="168"/>
                            </a:cubicBezTo>
                            <a:cubicBezTo>
                              <a:pt x="298" y="168"/>
                              <a:pt x="298" y="168"/>
                              <a:pt x="298" y="168"/>
                            </a:cubicBezTo>
                            <a:cubicBezTo>
                              <a:pt x="292" y="241"/>
                              <a:pt x="230" y="299"/>
                              <a:pt x="155" y="299"/>
                            </a:cubicBezTo>
                            <a:close/>
                            <a:moveTo>
                              <a:pt x="222" y="106"/>
                            </a:moveTo>
                            <a:cubicBezTo>
                              <a:pt x="222" y="106"/>
                              <a:pt x="223" y="106"/>
                              <a:pt x="223" y="106"/>
                            </a:cubicBezTo>
                            <a:cubicBezTo>
                              <a:pt x="223" y="106"/>
                              <a:pt x="223" y="106"/>
                              <a:pt x="223" y="106"/>
                            </a:cubicBezTo>
                            <a:cubicBezTo>
                              <a:pt x="223" y="107"/>
                              <a:pt x="223" y="107"/>
                              <a:pt x="223" y="107"/>
                            </a:cubicBezTo>
                            <a:cubicBezTo>
                              <a:pt x="223" y="107"/>
                              <a:pt x="223" y="107"/>
                              <a:pt x="223" y="107"/>
                            </a:cubicBezTo>
                            <a:cubicBezTo>
                              <a:pt x="223" y="107"/>
                              <a:pt x="223" y="107"/>
                              <a:pt x="223" y="107"/>
                            </a:cubicBezTo>
                            <a:cubicBezTo>
                              <a:pt x="223" y="108"/>
                              <a:pt x="224" y="108"/>
                              <a:pt x="224" y="108"/>
                            </a:cubicBezTo>
                            <a:cubicBezTo>
                              <a:pt x="225" y="108"/>
                              <a:pt x="225" y="108"/>
                              <a:pt x="225" y="108"/>
                            </a:cubicBezTo>
                            <a:cubicBezTo>
                              <a:pt x="226" y="108"/>
                              <a:pt x="226" y="108"/>
                              <a:pt x="226" y="108"/>
                            </a:cubicBezTo>
                            <a:cubicBezTo>
                              <a:pt x="226" y="107"/>
                              <a:pt x="226" y="107"/>
                              <a:pt x="227" y="107"/>
                            </a:cubicBezTo>
                            <a:cubicBezTo>
                              <a:pt x="227" y="107"/>
                              <a:pt x="227" y="107"/>
                              <a:pt x="227" y="107"/>
                            </a:cubicBezTo>
                            <a:cubicBezTo>
                              <a:pt x="227" y="107"/>
                              <a:pt x="227" y="107"/>
                              <a:pt x="228" y="107"/>
                            </a:cubicBezTo>
                            <a:cubicBezTo>
                              <a:pt x="228" y="106"/>
                              <a:pt x="228" y="106"/>
                              <a:pt x="228" y="106"/>
                            </a:cubicBezTo>
                            <a:cubicBezTo>
                              <a:pt x="228" y="106"/>
                              <a:pt x="228" y="106"/>
                              <a:pt x="228" y="106"/>
                            </a:cubicBezTo>
                            <a:cubicBezTo>
                              <a:pt x="228" y="106"/>
                              <a:pt x="228" y="107"/>
                              <a:pt x="229" y="107"/>
                            </a:cubicBezTo>
                            <a:cubicBezTo>
                              <a:pt x="229" y="107"/>
                              <a:pt x="229" y="107"/>
                              <a:pt x="229" y="107"/>
                            </a:cubicBezTo>
                            <a:cubicBezTo>
                              <a:pt x="229" y="107"/>
                              <a:pt x="229" y="108"/>
                              <a:pt x="230" y="108"/>
                            </a:cubicBezTo>
                            <a:cubicBezTo>
                              <a:pt x="230" y="108"/>
                              <a:pt x="230" y="108"/>
                              <a:pt x="230" y="108"/>
                            </a:cubicBezTo>
                            <a:cubicBezTo>
                              <a:pt x="231" y="108"/>
                              <a:pt x="231" y="109"/>
                              <a:pt x="232" y="109"/>
                            </a:cubicBezTo>
                            <a:cubicBezTo>
                              <a:pt x="232" y="109"/>
                              <a:pt x="233" y="110"/>
                              <a:pt x="233" y="110"/>
                            </a:cubicBezTo>
                            <a:cubicBezTo>
                              <a:pt x="233" y="110"/>
                              <a:pt x="233" y="110"/>
                              <a:pt x="233" y="110"/>
                            </a:cubicBezTo>
                            <a:cubicBezTo>
                              <a:pt x="234" y="110"/>
                              <a:pt x="234" y="110"/>
                              <a:pt x="234" y="110"/>
                            </a:cubicBezTo>
                            <a:cubicBezTo>
                              <a:pt x="234" y="111"/>
                              <a:pt x="234" y="111"/>
                              <a:pt x="235" y="111"/>
                            </a:cubicBezTo>
                            <a:cubicBezTo>
                              <a:pt x="235" y="111"/>
                              <a:pt x="235" y="111"/>
                              <a:pt x="235" y="111"/>
                            </a:cubicBezTo>
                            <a:cubicBezTo>
                              <a:pt x="235" y="111"/>
                              <a:pt x="235" y="111"/>
                              <a:pt x="235" y="111"/>
                            </a:cubicBezTo>
                            <a:cubicBezTo>
                              <a:pt x="235" y="112"/>
                              <a:pt x="236" y="112"/>
                              <a:pt x="236" y="112"/>
                            </a:cubicBezTo>
                            <a:cubicBezTo>
                              <a:pt x="236" y="112"/>
                              <a:pt x="236" y="112"/>
                              <a:pt x="236" y="113"/>
                            </a:cubicBezTo>
                            <a:cubicBezTo>
                              <a:pt x="236" y="113"/>
                              <a:pt x="236" y="113"/>
                              <a:pt x="236" y="113"/>
                            </a:cubicBezTo>
                            <a:cubicBezTo>
                              <a:pt x="235" y="113"/>
                              <a:pt x="235" y="113"/>
                              <a:pt x="235" y="113"/>
                            </a:cubicBezTo>
                            <a:cubicBezTo>
                              <a:pt x="235" y="113"/>
                              <a:pt x="235" y="114"/>
                              <a:pt x="235" y="114"/>
                            </a:cubicBezTo>
                            <a:cubicBezTo>
                              <a:pt x="235" y="114"/>
                              <a:pt x="235" y="114"/>
                              <a:pt x="235" y="114"/>
                            </a:cubicBezTo>
                            <a:cubicBezTo>
                              <a:pt x="234" y="114"/>
                              <a:pt x="234" y="114"/>
                              <a:pt x="234" y="114"/>
                            </a:cubicBezTo>
                            <a:cubicBezTo>
                              <a:pt x="234" y="114"/>
                              <a:pt x="234" y="114"/>
                              <a:pt x="234" y="114"/>
                            </a:cubicBezTo>
                            <a:cubicBezTo>
                              <a:pt x="234" y="114"/>
                              <a:pt x="233" y="114"/>
                              <a:pt x="233" y="114"/>
                            </a:cubicBezTo>
                            <a:cubicBezTo>
                              <a:pt x="233" y="114"/>
                              <a:pt x="233" y="114"/>
                              <a:pt x="233" y="114"/>
                            </a:cubicBezTo>
                            <a:cubicBezTo>
                              <a:pt x="232" y="114"/>
                              <a:pt x="232" y="114"/>
                              <a:pt x="232" y="114"/>
                            </a:cubicBezTo>
                            <a:cubicBezTo>
                              <a:pt x="232" y="114"/>
                              <a:pt x="232" y="114"/>
                              <a:pt x="232" y="114"/>
                            </a:cubicBezTo>
                            <a:cubicBezTo>
                              <a:pt x="231" y="114"/>
                              <a:pt x="231" y="114"/>
                              <a:pt x="231" y="114"/>
                            </a:cubicBezTo>
                            <a:cubicBezTo>
                              <a:pt x="231" y="114"/>
                              <a:pt x="231" y="114"/>
                              <a:pt x="231" y="114"/>
                            </a:cubicBezTo>
                            <a:cubicBezTo>
                              <a:pt x="231" y="114"/>
                              <a:pt x="230" y="114"/>
                              <a:pt x="230" y="113"/>
                            </a:cubicBezTo>
                            <a:cubicBezTo>
                              <a:pt x="230" y="113"/>
                              <a:pt x="229" y="113"/>
                              <a:pt x="229" y="113"/>
                            </a:cubicBezTo>
                            <a:cubicBezTo>
                              <a:pt x="229" y="113"/>
                              <a:pt x="229" y="113"/>
                              <a:pt x="229" y="113"/>
                            </a:cubicBezTo>
                            <a:cubicBezTo>
                              <a:pt x="228" y="113"/>
                              <a:pt x="228" y="112"/>
                              <a:pt x="228" y="112"/>
                            </a:cubicBezTo>
                            <a:cubicBezTo>
                              <a:pt x="227" y="112"/>
                              <a:pt x="227" y="112"/>
                              <a:pt x="227" y="112"/>
                            </a:cubicBezTo>
                            <a:cubicBezTo>
                              <a:pt x="227" y="112"/>
                              <a:pt x="226" y="112"/>
                              <a:pt x="226" y="112"/>
                            </a:cubicBezTo>
                            <a:cubicBezTo>
                              <a:pt x="224" y="112"/>
                              <a:pt x="224" y="112"/>
                              <a:pt x="224" y="112"/>
                            </a:cubicBezTo>
                            <a:cubicBezTo>
                              <a:pt x="224" y="112"/>
                              <a:pt x="223" y="112"/>
                              <a:pt x="222" y="112"/>
                            </a:cubicBezTo>
                            <a:cubicBezTo>
                              <a:pt x="222" y="112"/>
                              <a:pt x="222" y="112"/>
                              <a:pt x="222" y="112"/>
                            </a:cubicBezTo>
                            <a:cubicBezTo>
                              <a:pt x="222" y="112"/>
                              <a:pt x="221" y="113"/>
                              <a:pt x="221" y="113"/>
                            </a:cubicBezTo>
                            <a:cubicBezTo>
                              <a:pt x="221" y="113"/>
                              <a:pt x="221" y="113"/>
                              <a:pt x="220" y="113"/>
                            </a:cubicBezTo>
                            <a:cubicBezTo>
                              <a:pt x="220" y="114"/>
                              <a:pt x="220" y="114"/>
                              <a:pt x="220" y="114"/>
                            </a:cubicBezTo>
                            <a:cubicBezTo>
                              <a:pt x="220" y="114"/>
                              <a:pt x="220" y="114"/>
                              <a:pt x="220" y="114"/>
                            </a:cubicBezTo>
                            <a:cubicBezTo>
                              <a:pt x="220" y="114"/>
                              <a:pt x="220" y="114"/>
                              <a:pt x="220" y="114"/>
                            </a:cubicBezTo>
                            <a:cubicBezTo>
                              <a:pt x="220" y="113"/>
                              <a:pt x="219" y="113"/>
                              <a:pt x="219" y="113"/>
                            </a:cubicBezTo>
                            <a:cubicBezTo>
                              <a:pt x="219" y="113"/>
                              <a:pt x="219" y="113"/>
                              <a:pt x="218" y="113"/>
                            </a:cubicBezTo>
                            <a:cubicBezTo>
                              <a:pt x="218" y="113"/>
                              <a:pt x="218" y="113"/>
                              <a:pt x="218" y="113"/>
                            </a:cubicBezTo>
                            <a:cubicBezTo>
                              <a:pt x="218" y="113"/>
                              <a:pt x="218" y="113"/>
                              <a:pt x="218" y="113"/>
                            </a:cubicBezTo>
                            <a:cubicBezTo>
                              <a:pt x="217" y="113"/>
                              <a:pt x="217" y="113"/>
                              <a:pt x="217" y="113"/>
                            </a:cubicBezTo>
                            <a:cubicBezTo>
                              <a:pt x="217" y="113"/>
                              <a:pt x="217" y="113"/>
                              <a:pt x="217" y="113"/>
                            </a:cubicBezTo>
                            <a:cubicBezTo>
                              <a:pt x="217" y="113"/>
                              <a:pt x="217" y="113"/>
                              <a:pt x="217" y="113"/>
                            </a:cubicBezTo>
                            <a:cubicBezTo>
                              <a:pt x="217" y="113"/>
                              <a:pt x="217" y="113"/>
                              <a:pt x="217" y="113"/>
                            </a:cubicBezTo>
                            <a:cubicBezTo>
                              <a:pt x="216" y="112"/>
                              <a:pt x="216" y="112"/>
                              <a:pt x="216" y="112"/>
                            </a:cubicBezTo>
                            <a:cubicBezTo>
                              <a:pt x="216" y="112"/>
                              <a:pt x="216" y="112"/>
                              <a:pt x="216" y="112"/>
                            </a:cubicBezTo>
                            <a:cubicBezTo>
                              <a:pt x="216" y="111"/>
                              <a:pt x="216" y="111"/>
                              <a:pt x="216" y="111"/>
                            </a:cubicBezTo>
                            <a:cubicBezTo>
                              <a:pt x="216" y="111"/>
                              <a:pt x="216" y="111"/>
                              <a:pt x="217" y="111"/>
                            </a:cubicBezTo>
                            <a:cubicBezTo>
                              <a:pt x="217" y="111"/>
                              <a:pt x="217" y="111"/>
                              <a:pt x="217" y="111"/>
                            </a:cubicBezTo>
                            <a:cubicBezTo>
                              <a:pt x="217" y="110"/>
                              <a:pt x="217" y="110"/>
                              <a:pt x="217" y="110"/>
                            </a:cubicBezTo>
                            <a:cubicBezTo>
                              <a:pt x="217" y="110"/>
                              <a:pt x="217" y="109"/>
                              <a:pt x="217" y="109"/>
                            </a:cubicBezTo>
                            <a:cubicBezTo>
                              <a:pt x="217" y="109"/>
                              <a:pt x="217" y="109"/>
                              <a:pt x="217" y="109"/>
                            </a:cubicBezTo>
                            <a:cubicBezTo>
                              <a:pt x="217" y="109"/>
                              <a:pt x="218" y="108"/>
                              <a:pt x="218" y="108"/>
                            </a:cubicBezTo>
                            <a:cubicBezTo>
                              <a:pt x="218" y="108"/>
                              <a:pt x="218" y="108"/>
                              <a:pt x="218" y="108"/>
                            </a:cubicBezTo>
                            <a:cubicBezTo>
                              <a:pt x="218" y="108"/>
                              <a:pt x="218" y="107"/>
                              <a:pt x="219" y="107"/>
                            </a:cubicBezTo>
                            <a:cubicBezTo>
                              <a:pt x="219" y="107"/>
                              <a:pt x="219" y="106"/>
                              <a:pt x="219" y="106"/>
                            </a:cubicBezTo>
                            <a:cubicBezTo>
                              <a:pt x="219" y="106"/>
                              <a:pt x="219" y="106"/>
                              <a:pt x="219" y="105"/>
                            </a:cubicBezTo>
                            <a:cubicBezTo>
                              <a:pt x="219" y="105"/>
                              <a:pt x="220" y="105"/>
                              <a:pt x="221" y="104"/>
                            </a:cubicBezTo>
                            <a:cubicBezTo>
                              <a:pt x="221" y="104"/>
                              <a:pt x="221" y="104"/>
                              <a:pt x="221" y="104"/>
                            </a:cubicBezTo>
                            <a:cubicBezTo>
                              <a:pt x="222" y="104"/>
                              <a:pt x="222" y="104"/>
                              <a:pt x="222" y="104"/>
                            </a:cubicBezTo>
                            <a:cubicBezTo>
                              <a:pt x="222" y="104"/>
                              <a:pt x="222" y="105"/>
                              <a:pt x="222" y="105"/>
                            </a:cubicBezTo>
                            <a:cubicBezTo>
                              <a:pt x="222" y="105"/>
                              <a:pt x="222" y="105"/>
                              <a:pt x="222" y="105"/>
                            </a:cubicBezTo>
                            <a:cubicBezTo>
                              <a:pt x="221" y="106"/>
                              <a:pt x="221" y="106"/>
                              <a:pt x="221" y="106"/>
                            </a:cubicBezTo>
                            <a:lnTo>
                              <a:pt x="222" y="106"/>
                            </a:lnTo>
                            <a:close/>
                            <a:moveTo>
                              <a:pt x="230" y="104"/>
                            </a:moveTo>
                            <a:cubicBezTo>
                              <a:pt x="230" y="104"/>
                              <a:pt x="230" y="104"/>
                              <a:pt x="230" y="104"/>
                            </a:cubicBezTo>
                            <a:cubicBezTo>
                              <a:pt x="230" y="104"/>
                              <a:pt x="229" y="104"/>
                              <a:pt x="229" y="104"/>
                            </a:cubicBezTo>
                            <a:cubicBezTo>
                              <a:pt x="229" y="104"/>
                              <a:pt x="229" y="104"/>
                              <a:pt x="229" y="104"/>
                            </a:cubicBezTo>
                            <a:cubicBezTo>
                              <a:pt x="228" y="104"/>
                              <a:pt x="228" y="104"/>
                              <a:pt x="228" y="104"/>
                            </a:cubicBezTo>
                            <a:cubicBezTo>
                              <a:pt x="228" y="105"/>
                              <a:pt x="228" y="105"/>
                              <a:pt x="228" y="105"/>
                            </a:cubicBezTo>
                            <a:cubicBezTo>
                              <a:pt x="228" y="105"/>
                              <a:pt x="228" y="105"/>
                              <a:pt x="228" y="105"/>
                            </a:cubicBezTo>
                            <a:cubicBezTo>
                              <a:pt x="228" y="105"/>
                              <a:pt x="228" y="105"/>
                              <a:pt x="228" y="105"/>
                            </a:cubicBezTo>
                            <a:cubicBezTo>
                              <a:pt x="228" y="105"/>
                              <a:pt x="228" y="105"/>
                              <a:pt x="227" y="104"/>
                            </a:cubicBezTo>
                            <a:cubicBezTo>
                              <a:pt x="227" y="104"/>
                              <a:pt x="227" y="104"/>
                              <a:pt x="227" y="104"/>
                            </a:cubicBezTo>
                            <a:cubicBezTo>
                              <a:pt x="227" y="104"/>
                              <a:pt x="227" y="104"/>
                              <a:pt x="227" y="104"/>
                            </a:cubicBezTo>
                            <a:cubicBezTo>
                              <a:pt x="228" y="104"/>
                              <a:pt x="228" y="104"/>
                              <a:pt x="228" y="104"/>
                            </a:cubicBezTo>
                            <a:cubicBezTo>
                              <a:pt x="228" y="104"/>
                              <a:pt x="228" y="103"/>
                              <a:pt x="228" y="103"/>
                            </a:cubicBezTo>
                            <a:cubicBezTo>
                              <a:pt x="229" y="103"/>
                              <a:pt x="229" y="103"/>
                              <a:pt x="229" y="103"/>
                            </a:cubicBezTo>
                            <a:cubicBezTo>
                              <a:pt x="229" y="103"/>
                              <a:pt x="229" y="103"/>
                              <a:pt x="230" y="103"/>
                            </a:cubicBezTo>
                            <a:cubicBezTo>
                              <a:pt x="230" y="103"/>
                              <a:pt x="230" y="103"/>
                              <a:pt x="230" y="103"/>
                            </a:cubicBezTo>
                            <a:cubicBezTo>
                              <a:pt x="230" y="103"/>
                              <a:pt x="230" y="103"/>
                              <a:pt x="230" y="103"/>
                            </a:cubicBezTo>
                            <a:cubicBezTo>
                              <a:pt x="230" y="104"/>
                              <a:pt x="230" y="104"/>
                              <a:pt x="230" y="104"/>
                            </a:cubicBezTo>
                            <a:close/>
                            <a:moveTo>
                              <a:pt x="164" y="89"/>
                            </a:moveTo>
                            <a:cubicBezTo>
                              <a:pt x="164" y="89"/>
                              <a:pt x="165" y="89"/>
                              <a:pt x="165" y="89"/>
                            </a:cubicBezTo>
                            <a:cubicBezTo>
                              <a:pt x="165" y="89"/>
                              <a:pt x="164" y="89"/>
                              <a:pt x="164" y="89"/>
                            </a:cubicBezTo>
                            <a:cubicBezTo>
                              <a:pt x="164" y="90"/>
                              <a:pt x="164" y="90"/>
                              <a:pt x="164" y="90"/>
                            </a:cubicBezTo>
                            <a:cubicBezTo>
                              <a:pt x="165" y="90"/>
                              <a:pt x="165" y="90"/>
                              <a:pt x="165" y="90"/>
                            </a:cubicBezTo>
                            <a:cubicBezTo>
                              <a:pt x="165" y="90"/>
                              <a:pt x="164" y="90"/>
                              <a:pt x="164" y="90"/>
                            </a:cubicBezTo>
                            <a:cubicBezTo>
                              <a:pt x="164" y="90"/>
                              <a:pt x="164" y="90"/>
                              <a:pt x="164" y="90"/>
                            </a:cubicBezTo>
                            <a:cubicBezTo>
                              <a:pt x="164" y="90"/>
                              <a:pt x="164" y="90"/>
                              <a:pt x="164" y="89"/>
                            </a:cubicBezTo>
                            <a:cubicBezTo>
                              <a:pt x="165" y="89"/>
                              <a:pt x="164" y="88"/>
                              <a:pt x="164" y="87"/>
                            </a:cubicBezTo>
                            <a:cubicBezTo>
                              <a:pt x="164" y="87"/>
                              <a:pt x="164" y="87"/>
                              <a:pt x="164" y="87"/>
                            </a:cubicBezTo>
                            <a:cubicBezTo>
                              <a:pt x="165" y="87"/>
                              <a:pt x="165" y="87"/>
                              <a:pt x="165" y="86"/>
                            </a:cubicBezTo>
                            <a:cubicBezTo>
                              <a:pt x="165" y="86"/>
                              <a:pt x="165" y="86"/>
                              <a:pt x="165" y="86"/>
                            </a:cubicBezTo>
                            <a:cubicBezTo>
                              <a:pt x="165" y="86"/>
                              <a:pt x="165" y="86"/>
                              <a:pt x="165" y="86"/>
                            </a:cubicBezTo>
                            <a:cubicBezTo>
                              <a:pt x="166" y="86"/>
                              <a:pt x="166" y="86"/>
                              <a:pt x="166" y="86"/>
                            </a:cubicBezTo>
                            <a:cubicBezTo>
                              <a:pt x="166" y="86"/>
                              <a:pt x="166" y="86"/>
                              <a:pt x="166" y="86"/>
                            </a:cubicBezTo>
                            <a:cubicBezTo>
                              <a:pt x="166" y="86"/>
                              <a:pt x="166" y="86"/>
                              <a:pt x="166" y="86"/>
                            </a:cubicBezTo>
                            <a:cubicBezTo>
                              <a:pt x="166" y="86"/>
                              <a:pt x="167" y="86"/>
                              <a:pt x="167" y="86"/>
                            </a:cubicBezTo>
                            <a:cubicBezTo>
                              <a:pt x="167" y="87"/>
                              <a:pt x="167" y="87"/>
                              <a:pt x="167" y="87"/>
                            </a:cubicBezTo>
                            <a:cubicBezTo>
                              <a:pt x="167" y="87"/>
                              <a:pt x="167" y="87"/>
                              <a:pt x="167" y="87"/>
                            </a:cubicBezTo>
                            <a:cubicBezTo>
                              <a:pt x="167" y="87"/>
                              <a:pt x="167" y="87"/>
                              <a:pt x="167" y="87"/>
                            </a:cubicBezTo>
                            <a:cubicBezTo>
                              <a:pt x="167" y="87"/>
                              <a:pt x="167" y="87"/>
                              <a:pt x="167" y="87"/>
                            </a:cubicBezTo>
                            <a:cubicBezTo>
                              <a:pt x="166" y="87"/>
                              <a:pt x="165" y="87"/>
                              <a:pt x="165" y="88"/>
                            </a:cubicBezTo>
                            <a:cubicBezTo>
                              <a:pt x="164" y="88"/>
                              <a:pt x="164" y="88"/>
                              <a:pt x="16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grpSp>
        </p:grpSp>
        <p:grpSp>
          <p:nvGrpSpPr>
            <p:cNvPr id="16" name="Group 15">
              <a:extLst>
                <a:ext uri="{FF2B5EF4-FFF2-40B4-BE49-F238E27FC236}">
                  <a16:creationId xmlns:a16="http://schemas.microsoft.com/office/drawing/2014/main" id="{0C002D35-71A3-4532-BAAF-1EBDE6426ABE}"/>
                </a:ext>
              </a:extLst>
            </p:cNvPr>
            <p:cNvGrpSpPr/>
            <p:nvPr/>
          </p:nvGrpSpPr>
          <p:grpSpPr>
            <a:xfrm>
              <a:off x="1203399" y="2844656"/>
              <a:ext cx="1163568" cy="580219"/>
              <a:chOff x="869519" y="2170667"/>
              <a:chExt cx="1770063" cy="882649"/>
            </a:xfrm>
          </p:grpSpPr>
          <p:sp>
            <p:nvSpPr>
              <p:cNvPr id="31" name="Cloud Callout 55">
                <a:extLst>
                  <a:ext uri="{FF2B5EF4-FFF2-40B4-BE49-F238E27FC236}">
                    <a16:creationId xmlns:a16="http://schemas.microsoft.com/office/drawing/2014/main" id="{2308EAF6-F50B-432F-9FA1-D05461284EBB}"/>
                  </a:ext>
                </a:extLst>
              </p:cNvPr>
              <p:cNvSpPr/>
              <p:nvPr/>
            </p:nvSpPr>
            <p:spPr>
              <a:xfrm>
                <a:off x="869519" y="2170667"/>
                <a:ext cx="1770063" cy="882649"/>
              </a:xfrm>
              <a:prstGeom prst="cloudCallout">
                <a:avLst>
                  <a:gd name="adj1" fmla="val 125035"/>
                  <a:gd name="adj2" fmla="val -2846"/>
                </a:avLst>
              </a:prstGeom>
              <a:solidFill>
                <a:schemeClr val="bg2"/>
              </a:solidFill>
              <a:ln>
                <a:noFill/>
              </a:ln>
              <a:effectLst/>
            </p:spPr>
            <p:style>
              <a:lnRef idx="3">
                <a:schemeClr val="lt1"/>
              </a:lnRef>
              <a:fillRef idx="1">
                <a:schemeClr val="dk1"/>
              </a:fillRef>
              <a:effectRef idx="1">
                <a:schemeClr val="dk1"/>
              </a:effectRef>
              <a:fontRef idx="minor">
                <a:schemeClr val="lt1"/>
              </a:fontRef>
            </p:style>
            <p:txBody>
              <a:bodyPr anchor="ctr"/>
              <a:lstStyle/>
              <a:p>
                <a:pPr algn="ctr" defTabSz="914377">
                  <a:defRPr/>
                </a:pPr>
                <a:endParaRPr lang="en-GB" sz="7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32" name="Rectangle 1">
                <a:extLst>
                  <a:ext uri="{FF2B5EF4-FFF2-40B4-BE49-F238E27FC236}">
                    <a16:creationId xmlns:a16="http://schemas.microsoft.com/office/drawing/2014/main" id="{58722FCA-4DE3-4F69-B58A-98A6AF98E8BE}"/>
                  </a:ext>
                </a:extLst>
              </p:cNvPr>
              <p:cNvSpPr>
                <a:spLocks noChangeArrowheads="1"/>
              </p:cNvSpPr>
              <p:nvPr/>
            </p:nvSpPr>
            <p:spPr bwMode="auto">
              <a:xfrm>
                <a:off x="953300" y="2421446"/>
                <a:ext cx="1591947" cy="39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377" fontAlgn="base">
                  <a:spcBef>
                    <a:spcPct val="0"/>
                  </a:spcBef>
                  <a:spcAft>
                    <a:spcPct val="0"/>
                  </a:spcAft>
                  <a:defRPr/>
                </a:pPr>
                <a:r>
                  <a:rPr lang="en-GB" sz="1000">
                    <a:latin typeface="Arial" panose="020B0604020202020204" pitchFamily="34" charset="0"/>
                    <a:ea typeface="Apis For Office" panose="020B0504010101010104" pitchFamily="34" charset="0"/>
                    <a:cs typeface="Arial" panose="020B0604020202020204" pitchFamily="34" charset="0"/>
                  </a:rPr>
                  <a:t>Hedonic input</a:t>
                </a:r>
              </a:p>
            </p:txBody>
          </p:sp>
        </p:grpSp>
        <p:grpSp>
          <p:nvGrpSpPr>
            <p:cNvPr id="17" name="Group 16">
              <a:extLst>
                <a:ext uri="{FF2B5EF4-FFF2-40B4-BE49-F238E27FC236}">
                  <a16:creationId xmlns:a16="http://schemas.microsoft.com/office/drawing/2014/main" id="{EEEF514F-E960-4CEE-B691-D16C5AA56CB0}"/>
                </a:ext>
              </a:extLst>
            </p:cNvPr>
            <p:cNvGrpSpPr/>
            <p:nvPr/>
          </p:nvGrpSpPr>
          <p:grpSpPr>
            <a:xfrm>
              <a:off x="3336299" y="2179066"/>
              <a:ext cx="592516" cy="606545"/>
              <a:chOff x="4117708" y="1236529"/>
              <a:chExt cx="901358" cy="922701"/>
            </a:xfrm>
            <a:solidFill>
              <a:schemeClr val="bg2">
                <a:lumMod val="25000"/>
              </a:schemeClr>
            </a:solidFill>
          </p:grpSpPr>
          <p:sp>
            <p:nvSpPr>
              <p:cNvPr id="18" name="Freeform 215">
                <a:extLst>
                  <a:ext uri="{FF2B5EF4-FFF2-40B4-BE49-F238E27FC236}">
                    <a16:creationId xmlns:a16="http://schemas.microsoft.com/office/drawing/2014/main" id="{12AABF34-9BB7-4DBA-8701-0E521E3E3FB8}"/>
                  </a:ext>
                </a:extLst>
              </p:cNvPr>
              <p:cNvSpPr>
                <a:spLocks/>
              </p:cNvSpPr>
              <p:nvPr/>
            </p:nvSpPr>
            <p:spPr bwMode="auto">
              <a:xfrm>
                <a:off x="4117708" y="1758373"/>
                <a:ext cx="337097" cy="198046"/>
              </a:xfrm>
              <a:custGeom>
                <a:avLst/>
                <a:gdLst>
                  <a:gd name="T0" fmla="*/ 83 w 83"/>
                  <a:gd name="T1" fmla="*/ 7 h 48"/>
                  <a:gd name="T2" fmla="*/ 77 w 83"/>
                  <a:gd name="T3" fmla="*/ 0 h 48"/>
                  <a:gd name="T4" fmla="*/ 7 w 83"/>
                  <a:gd name="T5" fmla="*/ 0 h 48"/>
                  <a:gd name="T6" fmla="*/ 0 w 83"/>
                  <a:gd name="T7" fmla="*/ 7 h 48"/>
                  <a:gd name="T8" fmla="*/ 42 w 83"/>
                  <a:gd name="T9" fmla="*/ 48 h 48"/>
                  <a:gd name="T10" fmla="*/ 83 w 83"/>
                  <a:gd name="T11" fmla="*/ 7 h 48"/>
                </a:gdLst>
                <a:ahLst/>
                <a:cxnLst>
                  <a:cxn ang="0">
                    <a:pos x="T0" y="T1"/>
                  </a:cxn>
                  <a:cxn ang="0">
                    <a:pos x="T2" y="T3"/>
                  </a:cxn>
                  <a:cxn ang="0">
                    <a:pos x="T4" y="T5"/>
                  </a:cxn>
                  <a:cxn ang="0">
                    <a:pos x="T6" y="T7"/>
                  </a:cxn>
                  <a:cxn ang="0">
                    <a:pos x="T8" y="T9"/>
                  </a:cxn>
                  <a:cxn ang="0">
                    <a:pos x="T10" y="T11"/>
                  </a:cxn>
                </a:cxnLst>
                <a:rect l="0" t="0" r="r" b="b"/>
                <a:pathLst>
                  <a:path w="83" h="48">
                    <a:moveTo>
                      <a:pt x="83" y="7"/>
                    </a:moveTo>
                    <a:cubicBezTo>
                      <a:pt x="83" y="3"/>
                      <a:pt x="80" y="0"/>
                      <a:pt x="77" y="0"/>
                    </a:cubicBezTo>
                    <a:cubicBezTo>
                      <a:pt x="7" y="0"/>
                      <a:pt x="7" y="0"/>
                      <a:pt x="7" y="0"/>
                    </a:cubicBezTo>
                    <a:cubicBezTo>
                      <a:pt x="3" y="0"/>
                      <a:pt x="0" y="3"/>
                      <a:pt x="0" y="7"/>
                    </a:cubicBezTo>
                    <a:cubicBezTo>
                      <a:pt x="0" y="30"/>
                      <a:pt x="19" y="48"/>
                      <a:pt x="42" y="48"/>
                    </a:cubicBezTo>
                    <a:cubicBezTo>
                      <a:pt x="65" y="48"/>
                      <a:pt x="83" y="30"/>
                      <a:pt x="83"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9" name="Freeform 217">
                <a:extLst>
                  <a:ext uri="{FF2B5EF4-FFF2-40B4-BE49-F238E27FC236}">
                    <a16:creationId xmlns:a16="http://schemas.microsoft.com/office/drawing/2014/main" id="{AA3D6FF1-5811-4BA8-83A6-0AB9B5336EFD}"/>
                  </a:ext>
                </a:extLst>
              </p:cNvPr>
              <p:cNvSpPr>
                <a:spLocks/>
              </p:cNvSpPr>
              <p:nvPr/>
            </p:nvSpPr>
            <p:spPr bwMode="auto">
              <a:xfrm>
                <a:off x="4396101" y="1371264"/>
                <a:ext cx="345524" cy="787966"/>
              </a:xfrm>
              <a:custGeom>
                <a:avLst/>
                <a:gdLst>
                  <a:gd name="T0" fmla="*/ 85 w 85"/>
                  <a:gd name="T1" fmla="*/ 186 h 193"/>
                  <a:gd name="T2" fmla="*/ 80 w 85"/>
                  <a:gd name="T3" fmla="*/ 180 h 193"/>
                  <a:gd name="T4" fmla="*/ 50 w 85"/>
                  <a:gd name="T5" fmla="*/ 180 h 193"/>
                  <a:gd name="T6" fmla="*/ 50 w 85"/>
                  <a:gd name="T7" fmla="*/ 7 h 193"/>
                  <a:gd name="T8" fmla="*/ 43 w 85"/>
                  <a:gd name="T9" fmla="*/ 0 h 193"/>
                  <a:gd name="T10" fmla="*/ 36 w 85"/>
                  <a:gd name="T11" fmla="*/ 7 h 193"/>
                  <a:gd name="T12" fmla="*/ 36 w 85"/>
                  <a:gd name="T13" fmla="*/ 180 h 193"/>
                  <a:gd name="T14" fmla="*/ 6 w 85"/>
                  <a:gd name="T15" fmla="*/ 180 h 193"/>
                  <a:gd name="T16" fmla="*/ 0 w 85"/>
                  <a:gd name="T17" fmla="*/ 186 h 193"/>
                  <a:gd name="T18" fmla="*/ 6 w 85"/>
                  <a:gd name="T19" fmla="*/ 193 h 193"/>
                  <a:gd name="T20" fmla="*/ 79 w 85"/>
                  <a:gd name="T21" fmla="*/ 193 h 193"/>
                  <a:gd name="T22" fmla="*/ 85 w 85"/>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93">
                    <a:moveTo>
                      <a:pt x="85" y="186"/>
                    </a:moveTo>
                    <a:cubicBezTo>
                      <a:pt x="85" y="181"/>
                      <a:pt x="81" y="180"/>
                      <a:pt x="80" y="180"/>
                    </a:cubicBezTo>
                    <a:cubicBezTo>
                      <a:pt x="50" y="180"/>
                      <a:pt x="50" y="180"/>
                      <a:pt x="50" y="180"/>
                    </a:cubicBezTo>
                    <a:cubicBezTo>
                      <a:pt x="50" y="7"/>
                      <a:pt x="50" y="7"/>
                      <a:pt x="50" y="7"/>
                    </a:cubicBezTo>
                    <a:cubicBezTo>
                      <a:pt x="50" y="3"/>
                      <a:pt x="47" y="0"/>
                      <a:pt x="43" y="0"/>
                    </a:cubicBezTo>
                    <a:cubicBezTo>
                      <a:pt x="39" y="0"/>
                      <a:pt x="36" y="3"/>
                      <a:pt x="36" y="7"/>
                    </a:cubicBezTo>
                    <a:cubicBezTo>
                      <a:pt x="36" y="180"/>
                      <a:pt x="36" y="180"/>
                      <a:pt x="36" y="180"/>
                    </a:cubicBezTo>
                    <a:cubicBezTo>
                      <a:pt x="6" y="180"/>
                      <a:pt x="6" y="180"/>
                      <a:pt x="6" y="180"/>
                    </a:cubicBezTo>
                    <a:cubicBezTo>
                      <a:pt x="4" y="180"/>
                      <a:pt x="0" y="181"/>
                      <a:pt x="0" y="186"/>
                    </a:cubicBezTo>
                    <a:cubicBezTo>
                      <a:pt x="0" y="191"/>
                      <a:pt x="4" y="193"/>
                      <a:pt x="6" y="193"/>
                    </a:cubicBezTo>
                    <a:cubicBezTo>
                      <a:pt x="79" y="193"/>
                      <a:pt x="79" y="193"/>
                      <a:pt x="79" y="193"/>
                    </a:cubicBezTo>
                    <a:cubicBezTo>
                      <a:pt x="81" y="193"/>
                      <a:pt x="85" y="191"/>
                      <a:pt x="85" y="1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20" name="Freeform 218">
                <a:extLst>
                  <a:ext uri="{FF2B5EF4-FFF2-40B4-BE49-F238E27FC236}">
                    <a16:creationId xmlns:a16="http://schemas.microsoft.com/office/drawing/2014/main" id="{62F38ECE-D62B-4C71-B2AD-956B43B6E665}"/>
                  </a:ext>
                </a:extLst>
              </p:cNvPr>
              <p:cNvSpPr>
                <a:spLocks/>
              </p:cNvSpPr>
              <p:nvPr/>
            </p:nvSpPr>
            <p:spPr bwMode="auto">
              <a:xfrm>
                <a:off x="4677754" y="1531380"/>
                <a:ext cx="341312" cy="198046"/>
              </a:xfrm>
              <a:custGeom>
                <a:avLst/>
                <a:gdLst>
                  <a:gd name="T0" fmla="*/ 77 w 84"/>
                  <a:gd name="T1" fmla="*/ 0 h 48"/>
                  <a:gd name="T2" fmla="*/ 7 w 84"/>
                  <a:gd name="T3" fmla="*/ 0 h 48"/>
                  <a:gd name="T4" fmla="*/ 0 w 84"/>
                  <a:gd name="T5" fmla="*/ 7 h 48"/>
                  <a:gd name="T6" fmla="*/ 42 w 84"/>
                  <a:gd name="T7" fmla="*/ 48 h 48"/>
                  <a:gd name="T8" fmla="*/ 84 w 84"/>
                  <a:gd name="T9" fmla="*/ 7 h 48"/>
                  <a:gd name="T10" fmla="*/ 77 w 84"/>
                  <a:gd name="T11" fmla="*/ 0 h 48"/>
                </a:gdLst>
                <a:ahLst/>
                <a:cxnLst>
                  <a:cxn ang="0">
                    <a:pos x="T0" y="T1"/>
                  </a:cxn>
                  <a:cxn ang="0">
                    <a:pos x="T2" y="T3"/>
                  </a:cxn>
                  <a:cxn ang="0">
                    <a:pos x="T4" y="T5"/>
                  </a:cxn>
                  <a:cxn ang="0">
                    <a:pos x="T6" y="T7"/>
                  </a:cxn>
                  <a:cxn ang="0">
                    <a:pos x="T8" y="T9"/>
                  </a:cxn>
                  <a:cxn ang="0">
                    <a:pos x="T10" y="T11"/>
                  </a:cxn>
                </a:cxnLst>
                <a:rect l="0" t="0" r="r" b="b"/>
                <a:pathLst>
                  <a:path w="84" h="48">
                    <a:moveTo>
                      <a:pt x="77" y="0"/>
                    </a:moveTo>
                    <a:cubicBezTo>
                      <a:pt x="7" y="0"/>
                      <a:pt x="7" y="0"/>
                      <a:pt x="7" y="0"/>
                    </a:cubicBezTo>
                    <a:cubicBezTo>
                      <a:pt x="3" y="0"/>
                      <a:pt x="0" y="3"/>
                      <a:pt x="0" y="7"/>
                    </a:cubicBezTo>
                    <a:cubicBezTo>
                      <a:pt x="0" y="30"/>
                      <a:pt x="19" y="48"/>
                      <a:pt x="42" y="48"/>
                    </a:cubicBezTo>
                    <a:cubicBezTo>
                      <a:pt x="65" y="48"/>
                      <a:pt x="84" y="30"/>
                      <a:pt x="84" y="7"/>
                    </a:cubicBezTo>
                    <a:cubicBezTo>
                      <a:pt x="84" y="3"/>
                      <a:pt x="81" y="0"/>
                      <a:pt x="7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B6B0EB2-3D6B-4DB1-969B-DC7BC7F324D1}"/>
                  </a:ext>
                </a:extLst>
              </p:cNvPr>
              <p:cNvGrpSpPr/>
              <p:nvPr/>
            </p:nvGrpSpPr>
            <p:grpSpPr>
              <a:xfrm rot="20148465">
                <a:off x="4202983" y="1290424"/>
                <a:ext cx="738110" cy="217801"/>
                <a:chOff x="4262438" y="2615709"/>
                <a:chExt cx="738110" cy="217801"/>
              </a:xfrm>
              <a:grpFill/>
            </p:grpSpPr>
            <p:sp>
              <p:nvSpPr>
                <p:cNvPr id="28" name="Block Arc 27">
                  <a:extLst>
                    <a:ext uri="{FF2B5EF4-FFF2-40B4-BE49-F238E27FC236}">
                      <a16:creationId xmlns:a16="http://schemas.microsoft.com/office/drawing/2014/main" id="{B492CCBD-6544-4F2B-BFEA-3C75723D762E}"/>
                    </a:ext>
                  </a:extLst>
                </p:cNvPr>
                <p:cNvSpPr/>
                <p:nvPr/>
              </p:nvSpPr>
              <p:spPr>
                <a:xfrm>
                  <a:off x="4523824" y="2615709"/>
                  <a:ext cx="217801" cy="217801"/>
                </a:xfrm>
                <a:prstGeom prst="blockArc">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29" name="Rounded Rectangle 123">
                  <a:extLst>
                    <a:ext uri="{FF2B5EF4-FFF2-40B4-BE49-F238E27FC236}">
                      <a16:creationId xmlns:a16="http://schemas.microsoft.com/office/drawing/2014/main" id="{DE5B3C12-50F1-4384-A8E4-CE70A411DB4F}"/>
                    </a:ext>
                  </a:extLst>
                </p:cNvPr>
                <p:cNvSpPr/>
                <p:nvPr/>
              </p:nvSpPr>
              <p:spPr>
                <a:xfrm>
                  <a:off x="4262438" y="2676848"/>
                  <a:ext cx="313054" cy="4776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30" name="Rounded Rectangle 124">
                  <a:extLst>
                    <a:ext uri="{FF2B5EF4-FFF2-40B4-BE49-F238E27FC236}">
                      <a16:creationId xmlns:a16="http://schemas.microsoft.com/office/drawing/2014/main" id="{FFF2AECC-80E2-4FB9-9C19-708CA9D3E192}"/>
                    </a:ext>
                  </a:extLst>
                </p:cNvPr>
                <p:cNvSpPr/>
                <p:nvPr/>
              </p:nvSpPr>
              <p:spPr>
                <a:xfrm>
                  <a:off x="4687494" y="2676848"/>
                  <a:ext cx="313054" cy="4776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37C2F540-8DC3-46E4-B075-70E57013BACD}"/>
                  </a:ext>
                </a:extLst>
              </p:cNvPr>
              <p:cNvGrpSpPr/>
              <p:nvPr/>
            </p:nvGrpSpPr>
            <p:grpSpPr>
              <a:xfrm>
                <a:off x="4239199" y="1491851"/>
                <a:ext cx="103782" cy="312737"/>
                <a:chOff x="5915749" y="2531329"/>
                <a:chExt cx="103782" cy="312737"/>
              </a:xfrm>
              <a:grpFill/>
            </p:grpSpPr>
            <p:sp>
              <p:nvSpPr>
                <p:cNvPr id="26" name="Rectangle 25">
                  <a:extLst>
                    <a:ext uri="{FF2B5EF4-FFF2-40B4-BE49-F238E27FC236}">
                      <a16:creationId xmlns:a16="http://schemas.microsoft.com/office/drawing/2014/main" id="{DFF0C403-D3FD-45D1-92EE-9422B569D38E}"/>
                    </a:ext>
                  </a:extLst>
                </p:cNvPr>
                <p:cNvSpPr/>
                <p:nvPr/>
              </p:nvSpPr>
              <p:spPr>
                <a:xfrm rot="-900000">
                  <a:off x="5994331" y="25313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AAB62AA-B45A-4C03-9D45-EE886A240189}"/>
                    </a:ext>
                  </a:extLst>
                </p:cNvPr>
                <p:cNvSpPr/>
                <p:nvPr/>
              </p:nvSpPr>
              <p:spPr>
                <a:xfrm rot="900000">
                  <a:off x="5915749" y="25313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C3A50C48-51C4-4FB4-962A-612B50B9FF4D}"/>
                  </a:ext>
                </a:extLst>
              </p:cNvPr>
              <p:cNvGrpSpPr/>
              <p:nvPr/>
            </p:nvGrpSpPr>
            <p:grpSpPr>
              <a:xfrm>
                <a:off x="4804899" y="1236529"/>
                <a:ext cx="103782" cy="312737"/>
                <a:chOff x="6068149" y="2683729"/>
                <a:chExt cx="103782" cy="312737"/>
              </a:xfrm>
              <a:grpFill/>
            </p:grpSpPr>
            <p:sp>
              <p:nvSpPr>
                <p:cNvPr id="24" name="Rectangle 23">
                  <a:extLst>
                    <a:ext uri="{FF2B5EF4-FFF2-40B4-BE49-F238E27FC236}">
                      <a16:creationId xmlns:a16="http://schemas.microsoft.com/office/drawing/2014/main" id="{52AE6761-8B97-44E2-B744-4B575AA3833A}"/>
                    </a:ext>
                  </a:extLst>
                </p:cNvPr>
                <p:cNvSpPr/>
                <p:nvPr/>
              </p:nvSpPr>
              <p:spPr>
                <a:xfrm rot="-900000">
                  <a:off x="6146731" y="26837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EDD9594-775E-4F1C-821F-CFB9F41715CC}"/>
                    </a:ext>
                  </a:extLst>
                </p:cNvPr>
                <p:cNvSpPr/>
                <p:nvPr/>
              </p:nvSpPr>
              <p:spPr>
                <a:xfrm rot="900000">
                  <a:off x="6068149" y="26837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grpSp>
      <p:grpSp>
        <p:nvGrpSpPr>
          <p:cNvPr id="117" name="Group 116">
            <a:extLst>
              <a:ext uri="{FF2B5EF4-FFF2-40B4-BE49-F238E27FC236}">
                <a16:creationId xmlns:a16="http://schemas.microsoft.com/office/drawing/2014/main" id="{54742557-CF8C-44A1-AC01-4BB6FCD5D721}"/>
              </a:ext>
            </a:extLst>
          </p:cNvPr>
          <p:cNvGrpSpPr/>
          <p:nvPr/>
        </p:nvGrpSpPr>
        <p:grpSpPr>
          <a:xfrm>
            <a:off x="7500583" y="2805239"/>
            <a:ext cx="3503128" cy="2442630"/>
            <a:chOff x="-500803" y="1634405"/>
            <a:chExt cx="6141697" cy="4094464"/>
          </a:xfrm>
        </p:grpSpPr>
        <p:graphicFrame>
          <p:nvGraphicFramePr>
            <p:cNvPr id="118" name="Chart 117">
              <a:extLst>
                <a:ext uri="{FF2B5EF4-FFF2-40B4-BE49-F238E27FC236}">
                  <a16:creationId xmlns:a16="http://schemas.microsoft.com/office/drawing/2014/main" id="{ED3E7071-656B-4313-A65F-A37EE8022110}"/>
                </a:ext>
              </a:extLst>
            </p:cNvPr>
            <p:cNvGraphicFramePr/>
            <p:nvPr>
              <p:extLst>
                <p:ext uri="{D42A27DB-BD31-4B8C-83A1-F6EECF244321}">
                  <p14:modId xmlns:p14="http://schemas.microsoft.com/office/powerpoint/2010/main" val="3808405810"/>
                </p:ext>
              </p:extLst>
            </p:nvPr>
          </p:nvGraphicFramePr>
          <p:xfrm>
            <a:off x="-500803" y="1634405"/>
            <a:ext cx="6141697" cy="4094464"/>
          </p:xfrm>
          <a:graphic>
            <a:graphicData uri="http://schemas.openxmlformats.org/drawingml/2006/chart">
              <c:chart xmlns:c="http://schemas.openxmlformats.org/drawingml/2006/chart" xmlns:r="http://schemas.openxmlformats.org/officeDocument/2006/relationships" r:id="rId3"/>
            </a:graphicData>
          </a:graphic>
        </p:graphicFrame>
        <p:sp>
          <p:nvSpPr>
            <p:cNvPr id="119" name="TextBox 118">
              <a:extLst>
                <a:ext uri="{FF2B5EF4-FFF2-40B4-BE49-F238E27FC236}">
                  <a16:creationId xmlns:a16="http://schemas.microsoft.com/office/drawing/2014/main" id="{F577DE40-437F-460E-8D0A-58C5AF274FDE}"/>
                </a:ext>
              </a:extLst>
            </p:cNvPr>
            <p:cNvSpPr txBox="1"/>
            <p:nvPr/>
          </p:nvSpPr>
          <p:spPr>
            <a:xfrm>
              <a:off x="2467174" y="2911234"/>
              <a:ext cx="1896060"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Hedonic</a:t>
              </a:r>
            </a:p>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eating</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‘eating for pleasure’</a:t>
              </a:r>
            </a:p>
          </p:txBody>
        </p:sp>
        <p:sp>
          <p:nvSpPr>
            <p:cNvPr id="120" name="TextBox 119">
              <a:extLst>
                <a:ext uri="{FF2B5EF4-FFF2-40B4-BE49-F238E27FC236}">
                  <a16:creationId xmlns:a16="http://schemas.microsoft.com/office/drawing/2014/main" id="{E3C41051-6FE6-4AA3-8975-A74D6D967B1B}"/>
                </a:ext>
              </a:extLst>
            </p:cNvPr>
            <p:cNvSpPr txBox="1"/>
            <p:nvPr/>
          </p:nvSpPr>
          <p:spPr>
            <a:xfrm>
              <a:off x="889740" y="2911234"/>
              <a:ext cx="1705282"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Homeostatic eating</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‘eating for hunger’</a:t>
              </a:r>
            </a:p>
          </p:txBody>
        </p:sp>
        <p:sp>
          <p:nvSpPr>
            <p:cNvPr id="121" name="TextBox 120">
              <a:extLst>
                <a:ext uri="{FF2B5EF4-FFF2-40B4-BE49-F238E27FC236}">
                  <a16:creationId xmlns:a16="http://schemas.microsoft.com/office/drawing/2014/main" id="{207EFB95-9EE1-4E78-AAC9-39924F7E239B}"/>
                </a:ext>
              </a:extLst>
            </p:cNvPr>
            <p:cNvSpPr txBox="1"/>
            <p:nvPr/>
          </p:nvSpPr>
          <p:spPr>
            <a:xfrm>
              <a:off x="1742380" y="4320051"/>
              <a:ext cx="1705282"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Executive function</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‘deciding to eat’</a:t>
              </a:r>
            </a:p>
          </p:txBody>
        </p:sp>
      </p:grpSp>
      <p:sp>
        <p:nvSpPr>
          <p:cNvPr id="122" name="TextBox 121">
            <a:extLst>
              <a:ext uri="{FF2B5EF4-FFF2-40B4-BE49-F238E27FC236}">
                <a16:creationId xmlns:a16="http://schemas.microsoft.com/office/drawing/2014/main" id="{EA48EBCA-FBD8-4C6D-83A1-0AFC449ABFD9}"/>
              </a:ext>
            </a:extLst>
          </p:cNvPr>
          <p:cNvSpPr txBox="1"/>
          <p:nvPr/>
        </p:nvSpPr>
        <p:spPr>
          <a:xfrm>
            <a:off x="7178149" y="2101276"/>
            <a:ext cx="4364059" cy="584775"/>
          </a:xfrm>
          <a:prstGeom prst="rect">
            <a:avLst/>
          </a:prstGeom>
          <a:noFill/>
        </p:spPr>
        <p:txBody>
          <a:bodyPr wrap="square">
            <a:spAutoFit/>
          </a:bodyPr>
          <a:lstStyle/>
          <a:p>
            <a:r>
              <a:rPr lang="en-US" sz="1600" b="1">
                <a:latin typeface="Arial" panose="020B0604020202020204" pitchFamily="34" charset="0"/>
                <a:ea typeface="Apis For Office" panose="020B0504010101010104" pitchFamily="34" charset="0"/>
                <a:cs typeface="Arial" panose="020B0604020202020204" pitchFamily="34" charset="0"/>
              </a:rPr>
              <a:t>The brain controls appetite by regulating the three types of eating</a:t>
            </a:r>
            <a:r>
              <a:rPr lang="en-US" sz="1600" b="1" baseline="30000">
                <a:latin typeface="Arial" panose="020B0604020202020204" pitchFamily="34" charset="0"/>
                <a:ea typeface="Apis For Office" panose="020B0504010101010104" pitchFamily="34" charset="0"/>
                <a:cs typeface="Arial" panose="020B0604020202020204" pitchFamily="34" charset="0"/>
              </a:rPr>
              <a:t>1-8</a:t>
            </a:r>
            <a:endParaRPr lang="en-GB" sz="1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14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5AD114E-4E3C-4563-82FD-B6E59B0ED208}"/>
              </a:ext>
            </a:extLst>
          </p:cNvPr>
          <p:cNvSpPr/>
          <p:nvPr/>
        </p:nvSpPr>
        <p:spPr>
          <a:xfrm>
            <a:off x="4774023" y="1583372"/>
            <a:ext cx="6899673" cy="3212230"/>
          </a:xfrm>
          <a:prstGeom prst="rect">
            <a:avLst/>
          </a:prstGeom>
          <a:solidFill>
            <a:srgbClr val="EEF6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25" name="Freeform 1323">
            <a:extLst>
              <a:ext uri="{FF2B5EF4-FFF2-40B4-BE49-F238E27FC236}">
                <a16:creationId xmlns:a16="http://schemas.microsoft.com/office/drawing/2014/main" id="{5EF69C7F-2EDD-4C9A-B1B8-6EE734231D75}"/>
              </a:ext>
            </a:extLst>
          </p:cNvPr>
          <p:cNvSpPr>
            <a:spLocks noEditPoints="1"/>
          </p:cNvSpPr>
          <p:nvPr/>
        </p:nvSpPr>
        <p:spPr bwMode="auto">
          <a:xfrm>
            <a:off x="5314991" y="1675137"/>
            <a:ext cx="6028620" cy="3092085"/>
          </a:xfrm>
          <a:custGeom>
            <a:avLst/>
            <a:gdLst>
              <a:gd name="T0" fmla="*/ 5084 w 5760"/>
              <a:gd name="T1" fmla="*/ 1151 h 3090"/>
              <a:gd name="T2" fmla="*/ 515 w 5760"/>
              <a:gd name="T3" fmla="*/ 2094 h 3090"/>
              <a:gd name="T4" fmla="*/ 515 w 5760"/>
              <a:gd name="T5" fmla="*/ 2011 h 3090"/>
              <a:gd name="T6" fmla="*/ 2951 w 5760"/>
              <a:gd name="T7" fmla="*/ 2580 h 3090"/>
              <a:gd name="T8" fmla="*/ 225 w 5760"/>
              <a:gd name="T9" fmla="*/ 202 h 3090"/>
              <a:gd name="T10" fmla="*/ 184 w 5760"/>
              <a:gd name="T11" fmla="*/ 42 h 3090"/>
              <a:gd name="T12" fmla="*/ 4670 w 5760"/>
              <a:gd name="T13" fmla="*/ 1993 h 3090"/>
              <a:gd name="T14" fmla="*/ 4000 w 5760"/>
              <a:gd name="T15" fmla="*/ 463 h 3090"/>
              <a:gd name="T16" fmla="*/ 5481 w 5760"/>
              <a:gd name="T17" fmla="*/ 741 h 3090"/>
              <a:gd name="T18" fmla="*/ 5618 w 5760"/>
              <a:gd name="T19" fmla="*/ 688 h 3090"/>
              <a:gd name="T20" fmla="*/ 5416 w 5760"/>
              <a:gd name="T21" fmla="*/ 439 h 3090"/>
              <a:gd name="T22" fmla="*/ 4563 w 5760"/>
              <a:gd name="T23" fmla="*/ 890 h 3090"/>
              <a:gd name="T24" fmla="*/ 4071 w 5760"/>
              <a:gd name="T25" fmla="*/ 724 h 3090"/>
              <a:gd name="T26" fmla="*/ 3698 w 5760"/>
              <a:gd name="T27" fmla="*/ 1020 h 3090"/>
              <a:gd name="T28" fmla="*/ 3994 w 5760"/>
              <a:gd name="T29" fmla="*/ 433 h 3090"/>
              <a:gd name="T30" fmla="*/ 3378 w 5760"/>
              <a:gd name="T31" fmla="*/ 302 h 3090"/>
              <a:gd name="T32" fmla="*/ 201 w 5760"/>
              <a:gd name="T33" fmla="*/ 30 h 3090"/>
              <a:gd name="T34" fmla="*/ 172 w 5760"/>
              <a:gd name="T35" fmla="*/ 279 h 3090"/>
              <a:gd name="T36" fmla="*/ 184 w 5760"/>
              <a:gd name="T37" fmla="*/ 136 h 3090"/>
              <a:gd name="T38" fmla="*/ 71 w 5760"/>
              <a:gd name="T39" fmla="*/ 380 h 3090"/>
              <a:gd name="T40" fmla="*/ 65 w 5760"/>
              <a:gd name="T41" fmla="*/ 611 h 3090"/>
              <a:gd name="T42" fmla="*/ 59 w 5760"/>
              <a:gd name="T43" fmla="*/ 1145 h 3090"/>
              <a:gd name="T44" fmla="*/ 225 w 5760"/>
              <a:gd name="T45" fmla="*/ 1530 h 3090"/>
              <a:gd name="T46" fmla="*/ 267 w 5760"/>
              <a:gd name="T47" fmla="*/ 1584 h 3090"/>
              <a:gd name="T48" fmla="*/ 338 w 5760"/>
              <a:gd name="T49" fmla="*/ 1785 h 3090"/>
              <a:gd name="T50" fmla="*/ 622 w 5760"/>
              <a:gd name="T51" fmla="*/ 2011 h 3090"/>
              <a:gd name="T52" fmla="*/ 1647 w 5760"/>
              <a:gd name="T53" fmla="*/ 2278 h 3090"/>
              <a:gd name="T54" fmla="*/ 2169 w 5760"/>
              <a:gd name="T55" fmla="*/ 2574 h 3090"/>
              <a:gd name="T56" fmla="*/ 2477 w 5760"/>
              <a:gd name="T57" fmla="*/ 2722 h 3090"/>
              <a:gd name="T58" fmla="*/ 2732 w 5760"/>
              <a:gd name="T59" fmla="*/ 2900 h 3090"/>
              <a:gd name="T60" fmla="*/ 2750 w 5760"/>
              <a:gd name="T61" fmla="*/ 2687 h 3090"/>
              <a:gd name="T62" fmla="*/ 2963 w 5760"/>
              <a:gd name="T63" fmla="*/ 2562 h 3090"/>
              <a:gd name="T64" fmla="*/ 3318 w 5760"/>
              <a:gd name="T65" fmla="*/ 2533 h 3090"/>
              <a:gd name="T66" fmla="*/ 3478 w 5760"/>
              <a:gd name="T67" fmla="*/ 2544 h 3090"/>
              <a:gd name="T68" fmla="*/ 3508 w 5760"/>
              <a:gd name="T69" fmla="*/ 2515 h 3090"/>
              <a:gd name="T70" fmla="*/ 3514 w 5760"/>
              <a:gd name="T71" fmla="*/ 2455 h 3090"/>
              <a:gd name="T72" fmla="*/ 3751 w 5760"/>
              <a:gd name="T73" fmla="*/ 2426 h 3090"/>
              <a:gd name="T74" fmla="*/ 3917 w 5760"/>
              <a:gd name="T75" fmla="*/ 2515 h 3090"/>
              <a:gd name="T76" fmla="*/ 4172 w 5760"/>
              <a:gd name="T77" fmla="*/ 2728 h 3090"/>
              <a:gd name="T78" fmla="*/ 4278 w 5760"/>
              <a:gd name="T79" fmla="*/ 2853 h 3090"/>
              <a:gd name="T80" fmla="*/ 4427 w 5760"/>
              <a:gd name="T81" fmla="*/ 2995 h 3090"/>
              <a:gd name="T82" fmla="*/ 4308 w 5760"/>
              <a:gd name="T83" fmla="*/ 2366 h 3090"/>
              <a:gd name="T84" fmla="*/ 4415 w 5760"/>
              <a:gd name="T85" fmla="*/ 2189 h 3090"/>
              <a:gd name="T86" fmla="*/ 4723 w 5760"/>
              <a:gd name="T87" fmla="*/ 1928 h 3090"/>
              <a:gd name="T88" fmla="*/ 4794 w 5760"/>
              <a:gd name="T89" fmla="*/ 1833 h 3090"/>
              <a:gd name="T90" fmla="*/ 4782 w 5760"/>
              <a:gd name="T91" fmla="*/ 1726 h 3090"/>
              <a:gd name="T92" fmla="*/ 4824 w 5760"/>
              <a:gd name="T93" fmla="*/ 1649 h 3090"/>
              <a:gd name="T94" fmla="*/ 4782 w 5760"/>
              <a:gd name="T95" fmla="*/ 1542 h 3090"/>
              <a:gd name="T96" fmla="*/ 4753 w 5760"/>
              <a:gd name="T97" fmla="*/ 1406 h 3090"/>
              <a:gd name="T98" fmla="*/ 4800 w 5760"/>
              <a:gd name="T99" fmla="*/ 1376 h 3090"/>
              <a:gd name="T100" fmla="*/ 4818 w 5760"/>
              <a:gd name="T101" fmla="*/ 1423 h 3090"/>
              <a:gd name="T102" fmla="*/ 4877 w 5760"/>
              <a:gd name="T103" fmla="*/ 1542 h 3090"/>
              <a:gd name="T104" fmla="*/ 4895 w 5760"/>
              <a:gd name="T105" fmla="*/ 1305 h 3090"/>
              <a:gd name="T106" fmla="*/ 5055 w 5760"/>
              <a:gd name="T107" fmla="*/ 1198 h 3090"/>
              <a:gd name="T108" fmla="*/ 5310 w 5760"/>
              <a:gd name="T109" fmla="*/ 1038 h 3090"/>
              <a:gd name="T110" fmla="*/ 5375 w 5760"/>
              <a:gd name="T111" fmla="*/ 961 h 3090"/>
              <a:gd name="T112" fmla="*/ 5464 w 5760"/>
              <a:gd name="T113" fmla="*/ 747 h 3090"/>
              <a:gd name="T114" fmla="*/ 5570 w 5760"/>
              <a:gd name="T115" fmla="*/ 658 h 3090"/>
              <a:gd name="T116" fmla="*/ 5713 w 5760"/>
              <a:gd name="T117" fmla="*/ 635 h 3090"/>
              <a:gd name="T118" fmla="*/ 3366 w 5760"/>
              <a:gd name="T119" fmla="*/ 2586 h 3090"/>
              <a:gd name="T120" fmla="*/ 3514 w 5760"/>
              <a:gd name="T121" fmla="*/ 2503 h 3090"/>
              <a:gd name="T122" fmla="*/ 4296 w 5760"/>
              <a:gd name="T123" fmla="*/ 3078 h 3090"/>
              <a:gd name="T124" fmla="*/ 4397 w 5760"/>
              <a:gd name="T125" fmla="*/ 2639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3090">
                <a:moveTo>
                  <a:pt x="5031" y="1192"/>
                </a:moveTo>
                <a:lnTo>
                  <a:pt x="5031" y="1192"/>
                </a:lnTo>
                <a:lnTo>
                  <a:pt x="5031" y="1186"/>
                </a:lnTo>
                <a:lnTo>
                  <a:pt x="5031" y="1186"/>
                </a:lnTo>
                <a:lnTo>
                  <a:pt x="5031" y="1186"/>
                </a:lnTo>
                <a:lnTo>
                  <a:pt x="5031" y="1186"/>
                </a:lnTo>
                <a:lnTo>
                  <a:pt x="5031" y="1186"/>
                </a:lnTo>
                <a:lnTo>
                  <a:pt x="5031" y="1186"/>
                </a:lnTo>
                <a:lnTo>
                  <a:pt x="5031" y="1186"/>
                </a:lnTo>
                <a:lnTo>
                  <a:pt x="5031" y="1186"/>
                </a:lnTo>
                <a:lnTo>
                  <a:pt x="5031" y="1180"/>
                </a:lnTo>
                <a:lnTo>
                  <a:pt x="5031" y="1180"/>
                </a:lnTo>
                <a:lnTo>
                  <a:pt x="5031" y="1180"/>
                </a:lnTo>
                <a:lnTo>
                  <a:pt x="5031" y="1174"/>
                </a:lnTo>
                <a:lnTo>
                  <a:pt x="5037" y="1174"/>
                </a:lnTo>
                <a:lnTo>
                  <a:pt x="5037" y="1174"/>
                </a:lnTo>
                <a:lnTo>
                  <a:pt x="5037" y="1174"/>
                </a:lnTo>
                <a:lnTo>
                  <a:pt x="5037"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80"/>
                </a:lnTo>
                <a:lnTo>
                  <a:pt x="5049" y="1180"/>
                </a:lnTo>
                <a:lnTo>
                  <a:pt x="5049" y="1180"/>
                </a:lnTo>
                <a:lnTo>
                  <a:pt x="5049" y="1180"/>
                </a:lnTo>
                <a:lnTo>
                  <a:pt x="5043" y="1186"/>
                </a:lnTo>
                <a:lnTo>
                  <a:pt x="5043" y="1186"/>
                </a:lnTo>
                <a:lnTo>
                  <a:pt x="5037" y="1186"/>
                </a:lnTo>
                <a:lnTo>
                  <a:pt x="5037" y="1186"/>
                </a:lnTo>
                <a:lnTo>
                  <a:pt x="5037" y="1186"/>
                </a:lnTo>
                <a:lnTo>
                  <a:pt x="5037" y="1192"/>
                </a:lnTo>
                <a:lnTo>
                  <a:pt x="5037" y="1192"/>
                </a:lnTo>
                <a:lnTo>
                  <a:pt x="5031" y="1192"/>
                </a:lnTo>
                <a:lnTo>
                  <a:pt x="5031" y="1192"/>
                </a:lnTo>
                <a:lnTo>
                  <a:pt x="5031" y="1192"/>
                </a:lnTo>
                <a:lnTo>
                  <a:pt x="5031" y="1192"/>
                </a:lnTo>
                <a:lnTo>
                  <a:pt x="5025" y="1192"/>
                </a:lnTo>
                <a:lnTo>
                  <a:pt x="5025" y="1192"/>
                </a:lnTo>
                <a:lnTo>
                  <a:pt x="5025" y="1192"/>
                </a:lnTo>
                <a:lnTo>
                  <a:pt x="5025" y="1192"/>
                </a:lnTo>
                <a:lnTo>
                  <a:pt x="5025" y="1192"/>
                </a:lnTo>
                <a:lnTo>
                  <a:pt x="5031" y="1192"/>
                </a:lnTo>
                <a:lnTo>
                  <a:pt x="5031" y="1192"/>
                </a:lnTo>
                <a:close/>
                <a:moveTo>
                  <a:pt x="5061" y="1151"/>
                </a:moveTo>
                <a:lnTo>
                  <a:pt x="5061" y="1151"/>
                </a:lnTo>
                <a:lnTo>
                  <a:pt x="5061" y="1145"/>
                </a:lnTo>
                <a:lnTo>
                  <a:pt x="5061" y="1145"/>
                </a:lnTo>
                <a:lnTo>
                  <a:pt x="5061" y="1145"/>
                </a:lnTo>
                <a:lnTo>
                  <a:pt x="5061" y="1145"/>
                </a:lnTo>
                <a:lnTo>
                  <a:pt x="5061" y="1145"/>
                </a:lnTo>
                <a:lnTo>
                  <a:pt x="5061" y="1145"/>
                </a:lnTo>
                <a:lnTo>
                  <a:pt x="5061" y="1145"/>
                </a:lnTo>
                <a:lnTo>
                  <a:pt x="5061" y="1145"/>
                </a:lnTo>
                <a:lnTo>
                  <a:pt x="5055" y="1157"/>
                </a:lnTo>
                <a:lnTo>
                  <a:pt x="5055" y="1157"/>
                </a:lnTo>
                <a:lnTo>
                  <a:pt x="5055" y="1162"/>
                </a:lnTo>
                <a:lnTo>
                  <a:pt x="5055" y="1162"/>
                </a:lnTo>
                <a:lnTo>
                  <a:pt x="5049" y="1162"/>
                </a:lnTo>
                <a:lnTo>
                  <a:pt x="5049" y="1168"/>
                </a:lnTo>
                <a:lnTo>
                  <a:pt x="5055" y="1168"/>
                </a:lnTo>
                <a:lnTo>
                  <a:pt x="5055" y="1168"/>
                </a:lnTo>
                <a:lnTo>
                  <a:pt x="5055" y="1162"/>
                </a:lnTo>
                <a:lnTo>
                  <a:pt x="5055" y="1162"/>
                </a:lnTo>
                <a:lnTo>
                  <a:pt x="5055" y="1162"/>
                </a:lnTo>
                <a:lnTo>
                  <a:pt x="5055" y="1162"/>
                </a:lnTo>
                <a:lnTo>
                  <a:pt x="5061" y="1157"/>
                </a:lnTo>
                <a:lnTo>
                  <a:pt x="5061" y="1157"/>
                </a:lnTo>
                <a:lnTo>
                  <a:pt x="5061" y="1151"/>
                </a:lnTo>
                <a:lnTo>
                  <a:pt x="5061" y="1151"/>
                </a:lnTo>
                <a:lnTo>
                  <a:pt x="5061" y="1151"/>
                </a:lnTo>
                <a:lnTo>
                  <a:pt x="5061" y="1151"/>
                </a:lnTo>
                <a:close/>
                <a:moveTo>
                  <a:pt x="5126" y="1174"/>
                </a:moveTo>
                <a:lnTo>
                  <a:pt x="5126" y="1174"/>
                </a:lnTo>
                <a:lnTo>
                  <a:pt x="5126" y="1174"/>
                </a:lnTo>
                <a:lnTo>
                  <a:pt x="5120" y="1174"/>
                </a:lnTo>
                <a:lnTo>
                  <a:pt x="5120" y="1174"/>
                </a:lnTo>
                <a:lnTo>
                  <a:pt x="5120" y="1174"/>
                </a:lnTo>
                <a:lnTo>
                  <a:pt x="5120" y="1174"/>
                </a:lnTo>
                <a:lnTo>
                  <a:pt x="5114" y="1174"/>
                </a:lnTo>
                <a:lnTo>
                  <a:pt x="5114" y="1174"/>
                </a:lnTo>
                <a:lnTo>
                  <a:pt x="5114" y="1174"/>
                </a:lnTo>
                <a:lnTo>
                  <a:pt x="5108" y="1180"/>
                </a:lnTo>
                <a:lnTo>
                  <a:pt x="5108" y="1180"/>
                </a:lnTo>
                <a:lnTo>
                  <a:pt x="5108" y="1180"/>
                </a:lnTo>
                <a:lnTo>
                  <a:pt x="5096" y="1180"/>
                </a:lnTo>
                <a:lnTo>
                  <a:pt x="5096" y="1186"/>
                </a:lnTo>
                <a:lnTo>
                  <a:pt x="5114" y="1180"/>
                </a:lnTo>
                <a:lnTo>
                  <a:pt x="5120" y="1174"/>
                </a:lnTo>
                <a:lnTo>
                  <a:pt x="5126" y="1174"/>
                </a:lnTo>
                <a:lnTo>
                  <a:pt x="5126" y="1174"/>
                </a:lnTo>
                <a:close/>
                <a:moveTo>
                  <a:pt x="5173" y="1157"/>
                </a:moveTo>
                <a:lnTo>
                  <a:pt x="5173" y="1157"/>
                </a:lnTo>
                <a:lnTo>
                  <a:pt x="5167" y="1162"/>
                </a:lnTo>
                <a:lnTo>
                  <a:pt x="5161" y="1162"/>
                </a:lnTo>
                <a:lnTo>
                  <a:pt x="5161" y="1162"/>
                </a:lnTo>
                <a:lnTo>
                  <a:pt x="5161" y="1162"/>
                </a:lnTo>
                <a:lnTo>
                  <a:pt x="5155" y="1162"/>
                </a:lnTo>
                <a:lnTo>
                  <a:pt x="5155" y="1168"/>
                </a:lnTo>
                <a:lnTo>
                  <a:pt x="5150" y="1168"/>
                </a:lnTo>
                <a:lnTo>
                  <a:pt x="5150" y="1168"/>
                </a:lnTo>
                <a:lnTo>
                  <a:pt x="5144" y="1174"/>
                </a:lnTo>
                <a:lnTo>
                  <a:pt x="5132" y="1174"/>
                </a:lnTo>
                <a:lnTo>
                  <a:pt x="5132" y="1174"/>
                </a:lnTo>
                <a:lnTo>
                  <a:pt x="5126" y="1174"/>
                </a:lnTo>
                <a:lnTo>
                  <a:pt x="5126" y="1174"/>
                </a:lnTo>
                <a:lnTo>
                  <a:pt x="5126" y="1174"/>
                </a:lnTo>
                <a:lnTo>
                  <a:pt x="5120" y="1174"/>
                </a:lnTo>
                <a:lnTo>
                  <a:pt x="5120" y="1174"/>
                </a:lnTo>
                <a:lnTo>
                  <a:pt x="5120" y="1180"/>
                </a:lnTo>
                <a:lnTo>
                  <a:pt x="5126" y="1174"/>
                </a:lnTo>
                <a:lnTo>
                  <a:pt x="5138" y="1174"/>
                </a:lnTo>
                <a:lnTo>
                  <a:pt x="5138" y="1174"/>
                </a:lnTo>
                <a:lnTo>
                  <a:pt x="5150" y="1168"/>
                </a:lnTo>
                <a:lnTo>
                  <a:pt x="5150" y="1168"/>
                </a:lnTo>
                <a:lnTo>
                  <a:pt x="5155" y="1168"/>
                </a:lnTo>
                <a:lnTo>
                  <a:pt x="5161" y="1168"/>
                </a:lnTo>
                <a:lnTo>
                  <a:pt x="5167" y="1162"/>
                </a:lnTo>
                <a:lnTo>
                  <a:pt x="5173" y="1162"/>
                </a:lnTo>
                <a:lnTo>
                  <a:pt x="5173" y="1157"/>
                </a:lnTo>
                <a:lnTo>
                  <a:pt x="5173" y="1157"/>
                </a:lnTo>
                <a:lnTo>
                  <a:pt x="5173" y="1157"/>
                </a:lnTo>
                <a:lnTo>
                  <a:pt x="5173" y="1157"/>
                </a:lnTo>
                <a:lnTo>
                  <a:pt x="5173" y="1157"/>
                </a:lnTo>
                <a:close/>
                <a:moveTo>
                  <a:pt x="5262" y="1115"/>
                </a:moveTo>
                <a:lnTo>
                  <a:pt x="5262" y="1115"/>
                </a:lnTo>
                <a:lnTo>
                  <a:pt x="5256" y="1115"/>
                </a:lnTo>
                <a:lnTo>
                  <a:pt x="5262" y="1121"/>
                </a:lnTo>
                <a:lnTo>
                  <a:pt x="5262" y="1121"/>
                </a:lnTo>
                <a:lnTo>
                  <a:pt x="5256" y="1121"/>
                </a:lnTo>
                <a:lnTo>
                  <a:pt x="5256" y="1115"/>
                </a:lnTo>
                <a:lnTo>
                  <a:pt x="5256" y="1121"/>
                </a:lnTo>
                <a:lnTo>
                  <a:pt x="5256" y="1121"/>
                </a:lnTo>
                <a:lnTo>
                  <a:pt x="5256" y="1121"/>
                </a:lnTo>
                <a:lnTo>
                  <a:pt x="5256" y="1121"/>
                </a:lnTo>
                <a:lnTo>
                  <a:pt x="5250" y="1121"/>
                </a:lnTo>
                <a:lnTo>
                  <a:pt x="5250" y="1121"/>
                </a:lnTo>
                <a:lnTo>
                  <a:pt x="5250" y="1121"/>
                </a:lnTo>
                <a:lnTo>
                  <a:pt x="5250" y="1121"/>
                </a:lnTo>
                <a:lnTo>
                  <a:pt x="5244" y="1127"/>
                </a:lnTo>
                <a:lnTo>
                  <a:pt x="5244" y="1127"/>
                </a:lnTo>
                <a:lnTo>
                  <a:pt x="5238" y="1127"/>
                </a:lnTo>
                <a:lnTo>
                  <a:pt x="5238" y="1127"/>
                </a:lnTo>
                <a:lnTo>
                  <a:pt x="5238" y="1127"/>
                </a:lnTo>
                <a:lnTo>
                  <a:pt x="5238" y="1127"/>
                </a:lnTo>
                <a:lnTo>
                  <a:pt x="5238" y="1121"/>
                </a:lnTo>
                <a:lnTo>
                  <a:pt x="5233" y="1121"/>
                </a:lnTo>
                <a:lnTo>
                  <a:pt x="5233" y="1121"/>
                </a:lnTo>
                <a:lnTo>
                  <a:pt x="5233" y="1127"/>
                </a:lnTo>
                <a:lnTo>
                  <a:pt x="5233" y="1127"/>
                </a:lnTo>
                <a:lnTo>
                  <a:pt x="5233" y="1127"/>
                </a:lnTo>
                <a:lnTo>
                  <a:pt x="5233" y="1121"/>
                </a:lnTo>
                <a:lnTo>
                  <a:pt x="5233" y="1121"/>
                </a:lnTo>
                <a:lnTo>
                  <a:pt x="5227" y="1121"/>
                </a:lnTo>
                <a:lnTo>
                  <a:pt x="5227" y="1121"/>
                </a:lnTo>
                <a:lnTo>
                  <a:pt x="5227" y="1121"/>
                </a:lnTo>
                <a:lnTo>
                  <a:pt x="5227" y="1121"/>
                </a:lnTo>
                <a:lnTo>
                  <a:pt x="5227" y="1121"/>
                </a:lnTo>
                <a:lnTo>
                  <a:pt x="5227" y="1127"/>
                </a:lnTo>
                <a:lnTo>
                  <a:pt x="5227" y="1127"/>
                </a:lnTo>
                <a:lnTo>
                  <a:pt x="5227" y="1127"/>
                </a:lnTo>
                <a:lnTo>
                  <a:pt x="5227" y="1127"/>
                </a:lnTo>
                <a:lnTo>
                  <a:pt x="5227" y="1127"/>
                </a:lnTo>
                <a:lnTo>
                  <a:pt x="5221" y="1127"/>
                </a:lnTo>
                <a:lnTo>
                  <a:pt x="5221" y="1127"/>
                </a:lnTo>
                <a:lnTo>
                  <a:pt x="5221" y="1121"/>
                </a:lnTo>
                <a:lnTo>
                  <a:pt x="5221" y="1121"/>
                </a:lnTo>
                <a:lnTo>
                  <a:pt x="5221" y="1121"/>
                </a:lnTo>
                <a:lnTo>
                  <a:pt x="5221" y="1121"/>
                </a:lnTo>
                <a:lnTo>
                  <a:pt x="5221" y="1121"/>
                </a:lnTo>
                <a:lnTo>
                  <a:pt x="5221" y="1127"/>
                </a:lnTo>
                <a:lnTo>
                  <a:pt x="5221" y="1127"/>
                </a:lnTo>
                <a:lnTo>
                  <a:pt x="5215" y="1127"/>
                </a:lnTo>
                <a:lnTo>
                  <a:pt x="5215" y="1127"/>
                </a:lnTo>
                <a:lnTo>
                  <a:pt x="5215" y="1133"/>
                </a:lnTo>
                <a:lnTo>
                  <a:pt x="5209" y="1133"/>
                </a:lnTo>
                <a:lnTo>
                  <a:pt x="5209" y="1133"/>
                </a:lnTo>
                <a:lnTo>
                  <a:pt x="5209" y="1133"/>
                </a:lnTo>
                <a:lnTo>
                  <a:pt x="5209" y="1133"/>
                </a:lnTo>
                <a:lnTo>
                  <a:pt x="5209" y="1133"/>
                </a:lnTo>
                <a:lnTo>
                  <a:pt x="5209" y="1139"/>
                </a:lnTo>
                <a:lnTo>
                  <a:pt x="5209" y="1139"/>
                </a:lnTo>
                <a:lnTo>
                  <a:pt x="5209" y="1139"/>
                </a:lnTo>
                <a:lnTo>
                  <a:pt x="5203" y="1139"/>
                </a:lnTo>
                <a:lnTo>
                  <a:pt x="5203" y="1139"/>
                </a:lnTo>
                <a:lnTo>
                  <a:pt x="5203" y="1139"/>
                </a:lnTo>
                <a:lnTo>
                  <a:pt x="5197" y="1139"/>
                </a:lnTo>
                <a:lnTo>
                  <a:pt x="5197" y="1139"/>
                </a:lnTo>
                <a:lnTo>
                  <a:pt x="5197" y="1139"/>
                </a:lnTo>
                <a:lnTo>
                  <a:pt x="5191" y="1139"/>
                </a:lnTo>
                <a:lnTo>
                  <a:pt x="5191" y="1139"/>
                </a:lnTo>
                <a:lnTo>
                  <a:pt x="5191" y="1139"/>
                </a:lnTo>
                <a:lnTo>
                  <a:pt x="5191" y="1139"/>
                </a:lnTo>
                <a:lnTo>
                  <a:pt x="5191" y="1139"/>
                </a:lnTo>
                <a:lnTo>
                  <a:pt x="5191" y="1139"/>
                </a:lnTo>
                <a:lnTo>
                  <a:pt x="5191" y="1139"/>
                </a:lnTo>
                <a:lnTo>
                  <a:pt x="5191" y="1139"/>
                </a:lnTo>
                <a:lnTo>
                  <a:pt x="5191" y="1139"/>
                </a:lnTo>
                <a:lnTo>
                  <a:pt x="5191" y="1139"/>
                </a:lnTo>
                <a:lnTo>
                  <a:pt x="5197" y="1133"/>
                </a:lnTo>
                <a:lnTo>
                  <a:pt x="5197" y="1133"/>
                </a:lnTo>
                <a:lnTo>
                  <a:pt x="5197" y="1133"/>
                </a:lnTo>
                <a:lnTo>
                  <a:pt x="5197" y="1133"/>
                </a:lnTo>
                <a:lnTo>
                  <a:pt x="5197" y="1133"/>
                </a:lnTo>
                <a:lnTo>
                  <a:pt x="5197" y="1133"/>
                </a:lnTo>
                <a:lnTo>
                  <a:pt x="5197" y="1127"/>
                </a:lnTo>
                <a:lnTo>
                  <a:pt x="5203" y="1127"/>
                </a:lnTo>
                <a:lnTo>
                  <a:pt x="5203" y="1127"/>
                </a:lnTo>
                <a:lnTo>
                  <a:pt x="5203" y="1127"/>
                </a:lnTo>
                <a:lnTo>
                  <a:pt x="5203" y="1127"/>
                </a:lnTo>
                <a:lnTo>
                  <a:pt x="5203" y="1127"/>
                </a:lnTo>
                <a:lnTo>
                  <a:pt x="5203" y="1127"/>
                </a:lnTo>
                <a:lnTo>
                  <a:pt x="5203" y="1127"/>
                </a:lnTo>
                <a:lnTo>
                  <a:pt x="5203"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1"/>
                </a:lnTo>
                <a:lnTo>
                  <a:pt x="5209" y="1121"/>
                </a:lnTo>
                <a:lnTo>
                  <a:pt x="5215" y="1121"/>
                </a:lnTo>
                <a:lnTo>
                  <a:pt x="5215" y="1121"/>
                </a:lnTo>
                <a:lnTo>
                  <a:pt x="5215" y="1121"/>
                </a:lnTo>
                <a:lnTo>
                  <a:pt x="5209" y="1121"/>
                </a:lnTo>
                <a:lnTo>
                  <a:pt x="5209" y="1121"/>
                </a:lnTo>
                <a:lnTo>
                  <a:pt x="5209" y="1121"/>
                </a:lnTo>
                <a:lnTo>
                  <a:pt x="5215" y="1115"/>
                </a:lnTo>
                <a:lnTo>
                  <a:pt x="5221" y="1109"/>
                </a:lnTo>
                <a:lnTo>
                  <a:pt x="5221" y="1115"/>
                </a:lnTo>
                <a:lnTo>
                  <a:pt x="5221" y="1115"/>
                </a:lnTo>
                <a:lnTo>
                  <a:pt x="5227" y="1115"/>
                </a:lnTo>
                <a:lnTo>
                  <a:pt x="5227" y="1109"/>
                </a:lnTo>
                <a:lnTo>
                  <a:pt x="5227" y="1109"/>
                </a:lnTo>
                <a:lnTo>
                  <a:pt x="5227" y="1109"/>
                </a:lnTo>
                <a:lnTo>
                  <a:pt x="5227" y="1109"/>
                </a:lnTo>
                <a:lnTo>
                  <a:pt x="5227" y="1109"/>
                </a:lnTo>
                <a:lnTo>
                  <a:pt x="5227" y="1109"/>
                </a:lnTo>
                <a:lnTo>
                  <a:pt x="5227" y="1109"/>
                </a:lnTo>
                <a:lnTo>
                  <a:pt x="5227" y="1109"/>
                </a:lnTo>
                <a:lnTo>
                  <a:pt x="5221" y="1109"/>
                </a:lnTo>
                <a:lnTo>
                  <a:pt x="5221" y="1109"/>
                </a:lnTo>
                <a:lnTo>
                  <a:pt x="5215" y="1109"/>
                </a:lnTo>
                <a:lnTo>
                  <a:pt x="5215" y="1109"/>
                </a:lnTo>
                <a:lnTo>
                  <a:pt x="5215" y="1109"/>
                </a:lnTo>
                <a:lnTo>
                  <a:pt x="5215" y="1115"/>
                </a:lnTo>
                <a:lnTo>
                  <a:pt x="5215" y="1115"/>
                </a:lnTo>
                <a:lnTo>
                  <a:pt x="5215" y="1115"/>
                </a:lnTo>
                <a:lnTo>
                  <a:pt x="5209" y="1115"/>
                </a:lnTo>
                <a:lnTo>
                  <a:pt x="5209" y="1115"/>
                </a:lnTo>
                <a:lnTo>
                  <a:pt x="5209" y="1115"/>
                </a:lnTo>
                <a:lnTo>
                  <a:pt x="5209" y="1115"/>
                </a:lnTo>
                <a:lnTo>
                  <a:pt x="5209" y="1115"/>
                </a:lnTo>
                <a:lnTo>
                  <a:pt x="5203" y="1121"/>
                </a:lnTo>
                <a:lnTo>
                  <a:pt x="5203" y="1121"/>
                </a:lnTo>
                <a:lnTo>
                  <a:pt x="5197" y="1127"/>
                </a:lnTo>
                <a:lnTo>
                  <a:pt x="5191" y="1127"/>
                </a:lnTo>
                <a:lnTo>
                  <a:pt x="5191" y="1127"/>
                </a:lnTo>
                <a:lnTo>
                  <a:pt x="5191" y="1127"/>
                </a:lnTo>
                <a:lnTo>
                  <a:pt x="5185" y="1133"/>
                </a:lnTo>
                <a:lnTo>
                  <a:pt x="5185" y="1133"/>
                </a:lnTo>
                <a:lnTo>
                  <a:pt x="5179" y="1133"/>
                </a:lnTo>
                <a:lnTo>
                  <a:pt x="5173" y="1133"/>
                </a:lnTo>
                <a:lnTo>
                  <a:pt x="5167" y="1133"/>
                </a:lnTo>
                <a:lnTo>
                  <a:pt x="5161" y="1133"/>
                </a:lnTo>
                <a:lnTo>
                  <a:pt x="5150" y="1133"/>
                </a:lnTo>
                <a:lnTo>
                  <a:pt x="5150" y="1133"/>
                </a:lnTo>
                <a:lnTo>
                  <a:pt x="5144" y="1133"/>
                </a:lnTo>
                <a:lnTo>
                  <a:pt x="5144" y="1133"/>
                </a:lnTo>
                <a:lnTo>
                  <a:pt x="5144" y="1133"/>
                </a:lnTo>
                <a:lnTo>
                  <a:pt x="5144" y="1133"/>
                </a:lnTo>
                <a:lnTo>
                  <a:pt x="5144" y="1133"/>
                </a:lnTo>
                <a:lnTo>
                  <a:pt x="5144" y="1133"/>
                </a:lnTo>
                <a:lnTo>
                  <a:pt x="5144" y="1133"/>
                </a:lnTo>
                <a:lnTo>
                  <a:pt x="5144" y="1133"/>
                </a:lnTo>
                <a:lnTo>
                  <a:pt x="5144" y="1133"/>
                </a:lnTo>
                <a:lnTo>
                  <a:pt x="5144" y="1133"/>
                </a:lnTo>
                <a:lnTo>
                  <a:pt x="5138" y="1133"/>
                </a:lnTo>
                <a:lnTo>
                  <a:pt x="5138" y="1133"/>
                </a:lnTo>
                <a:lnTo>
                  <a:pt x="5138" y="1133"/>
                </a:lnTo>
                <a:lnTo>
                  <a:pt x="5138" y="1133"/>
                </a:lnTo>
                <a:lnTo>
                  <a:pt x="5138" y="1139"/>
                </a:lnTo>
                <a:lnTo>
                  <a:pt x="5138" y="1139"/>
                </a:lnTo>
                <a:lnTo>
                  <a:pt x="5132" y="1139"/>
                </a:lnTo>
                <a:lnTo>
                  <a:pt x="5132" y="1139"/>
                </a:lnTo>
                <a:lnTo>
                  <a:pt x="5132" y="1139"/>
                </a:lnTo>
                <a:lnTo>
                  <a:pt x="5126" y="1139"/>
                </a:lnTo>
                <a:lnTo>
                  <a:pt x="5126" y="1139"/>
                </a:lnTo>
                <a:lnTo>
                  <a:pt x="5126" y="1139"/>
                </a:lnTo>
                <a:lnTo>
                  <a:pt x="5126" y="1139"/>
                </a:lnTo>
                <a:lnTo>
                  <a:pt x="5126" y="1139"/>
                </a:lnTo>
                <a:lnTo>
                  <a:pt x="5120" y="1139"/>
                </a:lnTo>
                <a:lnTo>
                  <a:pt x="5120" y="1139"/>
                </a:lnTo>
                <a:lnTo>
                  <a:pt x="5120" y="1139"/>
                </a:lnTo>
                <a:lnTo>
                  <a:pt x="5120" y="1139"/>
                </a:lnTo>
                <a:lnTo>
                  <a:pt x="5114" y="1139"/>
                </a:lnTo>
                <a:lnTo>
                  <a:pt x="5114" y="1139"/>
                </a:lnTo>
                <a:lnTo>
                  <a:pt x="5114" y="1133"/>
                </a:lnTo>
                <a:lnTo>
                  <a:pt x="5114" y="1133"/>
                </a:lnTo>
                <a:lnTo>
                  <a:pt x="5114" y="1133"/>
                </a:lnTo>
                <a:lnTo>
                  <a:pt x="5114" y="1133"/>
                </a:lnTo>
                <a:lnTo>
                  <a:pt x="5114" y="1133"/>
                </a:lnTo>
                <a:lnTo>
                  <a:pt x="5114" y="1133"/>
                </a:lnTo>
                <a:lnTo>
                  <a:pt x="5114" y="1139"/>
                </a:lnTo>
                <a:lnTo>
                  <a:pt x="5114" y="1139"/>
                </a:lnTo>
                <a:lnTo>
                  <a:pt x="5114" y="1139"/>
                </a:lnTo>
                <a:lnTo>
                  <a:pt x="5114" y="1139"/>
                </a:lnTo>
                <a:lnTo>
                  <a:pt x="5114" y="1139"/>
                </a:lnTo>
                <a:lnTo>
                  <a:pt x="5114" y="1139"/>
                </a:lnTo>
                <a:lnTo>
                  <a:pt x="5114" y="1139"/>
                </a:lnTo>
                <a:lnTo>
                  <a:pt x="5114" y="1139"/>
                </a:lnTo>
                <a:lnTo>
                  <a:pt x="5114" y="1139"/>
                </a:lnTo>
                <a:lnTo>
                  <a:pt x="5108" y="1139"/>
                </a:lnTo>
                <a:lnTo>
                  <a:pt x="5108" y="1139"/>
                </a:lnTo>
                <a:lnTo>
                  <a:pt x="5108" y="1139"/>
                </a:lnTo>
                <a:lnTo>
                  <a:pt x="5108" y="1139"/>
                </a:lnTo>
                <a:lnTo>
                  <a:pt x="5108" y="1139"/>
                </a:lnTo>
                <a:lnTo>
                  <a:pt x="5102" y="1133"/>
                </a:lnTo>
                <a:lnTo>
                  <a:pt x="5102" y="1139"/>
                </a:lnTo>
                <a:lnTo>
                  <a:pt x="5102" y="1139"/>
                </a:lnTo>
                <a:lnTo>
                  <a:pt x="5102" y="1139"/>
                </a:lnTo>
                <a:lnTo>
                  <a:pt x="5108" y="1139"/>
                </a:lnTo>
                <a:lnTo>
                  <a:pt x="5108" y="1139"/>
                </a:lnTo>
                <a:lnTo>
                  <a:pt x="5108" y="1145"/>
                </a:lnTo>
                <a:lnTo>
                  <a:pt x="5102" y="1145"/>
                </a:lnTo>
                <a:lnTo>
                  <a:pt x="5102" y="1145"/>
                </a:lnTo>
                <a:lnTo>
                  <a:pt x="5102" y="1145"/>
                </a:lnTo>
                <a:lnTo>
                  <a:pt x="5102" y="1145"/>
                </a:lnTo>
                <a:lnTo>
                  <a:pt x="5102" y="1145"/>
                </a:lnTo>
                <a:lnTo>
                  <a:pt x="5102" y="1145"/>
                </a:lnTo>
                <a:lnTo>
                  <a:pt x="5102" y="1145"/>
                </a:lnTo>
                <a:lnTo>
                  <a:pt x="5102" y="1139"/>
                </a:lnTo>
                <a:lnTo>
                  <a:pt x="5102" y="1145"/>
                </a:lnTo>
                <a:lnTo>
                  <a:pt x="5102" y="1145"/>
                </a:lnTo>
                <a:lnTo>
                  <a:pt x="5096" y="1145"/>
                </a:lnTo>
                <a:lnTo>
                  <a:pt x="5096" y="1145"/>
                </a:lnTo>
                <a:lnTo>
                  <a:pt x="5096" y="1139"/>
                </a:lnTo>
                <a:lnTo>
                  <a:pt x="5102" y="1145"/>
                </a:lnTo>
                <a:lnTo>
                  <a:pt x="5102" y="1145"/>
                </a:lnTo>
                <a:lnTo>
                  <a:pt x="5102" y="1139"/>
                </a:lnTo>
                <a:lnTo>
                  <a:pt x="5102" y="1139"/>
                </a:lnTo>
                <a:lnTo>
                  <a:pt x="5102" y="1139"/>
                </a:lnTo>
                <a:lnTo>
                  <a:pt x="5102" y="1139"/>
                </a:lnTo>
                <a:lnTo>
                  <a:pt x="5096" y="1139"/>
                </a:lnTo>
                <a:lnTo>
                  <a:pt x="5090" y="1139"/>
                </a:lnTo>
                <a:lnTo>
                  <a:pt x="5090" y="1145"/>
                </a:lnTo>
                <a:lnTo>
                  <a:pt x="5084" y="1145"/>
                </a:lnTo>
                <a:lnTo>
                  <a:pt x="5090" y="1151"/>
                </a:lnTo>
                <a:lnTo>
                  <a:pt x="5090" y="1151"/>
                </a:lnTo>
                <a:lnTo>
                  <a:pt x="5084" y="1151"/>
                </a:lnTo>
                <a:lnTo>
                  <a:pt x="5084" y="1151"/>
                </a:lnTo>
                <a:lnTo>
                  <a:pt x="5084" y="1151"/>
                </a:lnTo>
                <a:lnTo>
                  <a:pt x="5084" y="1145"/>
                </a:lnTo>
                <a:lnTo>
                  <a:pt x="5084" y="1145"/>
                </a:lnTo>
                <a:lnTo>
                  <a:pt x="5084" y="1145"/>
                </a:lnTo>
                <a:lnTo>
                  <a:pt x="5078" y="1145"/>
                </a:lnTo>
                <a:lnTo>
                  <a:pt x="5078" y="1145"/>
                </a:lnTo>
                <a:lnTo>
                  <a:pt x="5078" y="1145"/>
                </a:lnTo>
                <a:lnTo>
                  <a:pt x="5078" y="1151"/>
                </a:lnTo>
                <a:lnTo>
                  <a:pt x="5084" y="1151"/>
                </a:lnTo>
                <a:lnTo>
                  <a:pt x="5084" y="1151"/>
                </a:lnTo>
                <a:lnTo>
                  <a:pt x="5084" y="1151"/>
                </a:lnTo>
                <a:lnTo>
                  <a:pt x="5078" y="1151"/>
                </a:lnTo>
                <a:lnTo>
                  <a:pt x="5078" y="1151"/>
                </a:lnTo>
                <a:lnTo>
                  <a:pt x="5078" y="1151"/>
                </a:lnTo>
                <a:lnTo>
                  <a:pt x="5078" y="1151"/>
                </a:lnTo>
                <a:lnTo>
                  <a:pt x="5078" y="1151"/>
                </a:lnTo>
                <a:lnTo>
                  <a:pt x="5078" y="1151"/>
                </a:lnTo>
                <a:lnTo>
                  <a:pt x="5078" y="1151"/>
                </a:lnTo>
                <a:lnTo>
                  <a:pt x="5078" y="1151"/>
                </a:lnTo>
                <a:lnTo>
                  <a:pt x="5078" y="1157"/>
                </a:lnTo>
                <a:lnTo>
                  <a:pt x="5078" y="1157"/>
                </a:lnTo>
                <a:lnTo>
                  <a:pt x="5078" y="1157"/>
                </a:lnTo>
                <a:lnTo>
                  <a:pt x="5073" y="1157"/>
                </a:lnTo>
                <a:lnTo>
                  <a:pt x="5073" y="1157"/>
                </a:lnTo>
                <a:lnTo>
                  <a:pt x="5067" y="1157"/>
                </a:lnTo>
                <a:lnTo>
                  <a:pt x="5067" y="1157"/>
                </a:lnTo>
                <a:lnTo>
                  <a:pt x="5067" y="1157"/>
                </a:lnTo>
                <a:lnTo>
                  <a:pt x="5061" y="1157"/>
                </a:lnTo>
                <a:lnTo>
                  <a:pt x="5061" y="1157"/>
                </a:lnTo>
                <a:lnTo>
                  <a:pt x="5061" y="1157"/>
                </a:lnTo>
                <a:lnTo>
                  <a:pt x="5061" y="1157"/>
                </a:lnTo>
                <a:lnTo>
                  <a:pt x="5055" y="1162"/>
                </a:lnTo>
                <a:lnTo>
                  <a:pt x="5055" y="1162"/>
                </a:lnTo>
                <a:lnTo>
                  <a:pt x="5055" y="1168"/>
                </a:lnTo>
                <a:lnTo>
                  <a:pt x="5055" y="1168"/>
                </a:lnTo>
                <a:lnTo>
                  <a:pt x="5055" y="1168"/>
                </a:lnTo>
                <a:lnTo>
                  <a:pt x="5055" y="1168"/>
                </a:lnTo>
                <a:lnTo>
                  <a:pt x="5055" y="1168"/>
                </a:lnTo>
                <a:lnTo>
                  <a:pt x="5055" y="1168"/>
                </a:lnTo>
                <a:lnTo>
                  <a:pt x="5049" y="1168"/>
                </a:lnTo>
                <a:lnTo>
                  <a:pt x="5049" y="1168"/>
                </a:lnTo>
                <a:lnTo>
                  <a:pt x="5049" y="1174"/>
                </a:lnTo>
                <a:lnTo>
                  <a:pt x="5049" y="1174"/>
                </a:lnTo>
                <a:lnTo>
                  <a:pt x="5049" y="1174"/>
                </a:lnTo>
                <a:lnTo>
                  <a:pt x="5049" y="1174"/>
                </a:lnTo>
                <a:lnTo>
                  <a:pt x="5049" y="1174"/>
                </a:lnTo>
                <a:lnTo>
                  <a:pt x="5049" y="1180"/>
                </a:lnTo>
                <a:lnTo>
                  <a:pt x="5049" y="1180"/>
                </a:lnTo>
                <a:lnTo>
                  <a:pt x="5055" y="1180"/>
                </a:lnTo>
                <a:lnTo>
                  <a:pt x="5055" y="1180"/>
                </a:lnTo>
                <a:lnTo>
                  <a:pt x="5055" y="1180"/>
                </a:lnTo>
                <a:lnTo>
                  <a:pt x="5055" y="1180"/>
                </a:lnTo>
                <a:lnTo>
                  <a:pt x="5049" y="1180"/>
                </a:lnTo>
                <a:lnTo>
                  <a:pt x="5049" y="1180"/>
                </a:lnTo>
                <a:lnTo>
                  <a:pt x="5055" y="1186"/>
                </a:lnTo>
                <a:lnTo>
                  <a:pt x="5055" y="1186"/>
                </a:lnTo>
                <a:lnTo>
                  <a:pt x="5055" y="1186"/>
                </a:lnTo>
                <a:lnTo>
                  <a:pt x="5055" y="1186"/>
                </a:lnTo>
                <a:lnTo>
                  <a:pt x="5061" y="1186"/>
                </a:lnTo>
                <a:lnTo>
                  <a:pt x="5061" y="1180"/>
                </a:lnTo>
                <a:lnTo>
                  <a:pt x="5061" y="1180"/>
                </a:lnTo>
                <a:lnTo>
                  <a:pt x="5061" y="1180"/>
                </a:lnTo>
                <a:lnTo>
                  <a:pt x="5061" y="1180"/>
                </a:lnTo>
                <a:lnTo>
                  <a:pt x="5061" y="1180"/>
                </a:lnTo>
                <a:lnTo>
                  <a:pt x="5061" y="1186"/>
                </a:lnTo>
                <a:lnTo>
                  <a:pt x="5067" y="1180"/>
                </a:lnTo>
                <a:lnTo>
                  <a:pt x="5067" y="1180"/>
                </a:lnTo>
                <a:lnTo>
                  <a:pt x="5067" y="1180"/>
                </a:lnTo>
                <a:lnTo>
                  <a:pt x="5061" y="1180"/>
                </a:lnTo>
                <a:lnTo>
                  <a:pt x="5061" y="1174"/>
                </a:lnTo>
                <a:lnTo>
                  <a:pt x="5067" y="1174"/>
                </a:lnTo>
                <a:lnTo>
                  <a:pt x="5067" y="1174"/>
                </a:lnTo>
                <a:lnTo>
                  <a:pt x="5067" y="1174"/>
                </a:lnTo>
                <a:lnTo>
                  <a:pt x="5067" y="1174"/>
                </a:lnTo>
                <a:lnTo>
                  <a:pt x="5067" y="1174"/>
                </a:lnTo>
                <a:lnTo>
                  <a:pt x="5067" y="1174"/>
                </a:lnTo>
                <a:lnTo>
                  <a:pt x="5067" y="1174"/>
                </a:lnTo>
                <a:lnTo>
                  <a:pt x="5073" y="1174"/>
                </a:lnTo>
                <a:lnTo>
                  <a:pt x="5073" y="1174"/>
                </a:lnTo>
                <a:lnTo>
                  <a:pt x="5073" y="1174"/>
                </a:lnTo>
                <a:lnTo>
                  <a:pt x="5073" y="1174"/>
                </a:lnTo>
                <a:lnTo>
                  <a:pt x="5073" y="1180"/>
                </a:lnTo>
                <a:lnTo>
                  <a:pt x="5073" y="1180"/>
                </a:lnTo>
                <a:lnTo>
                  <a:pt x="5073" y="1180"/>
                </a:lnTo>
                <a:lnTo>
                  <a:pt x="5073" y="1180"/>
                </a:lnTo>
                <a:lnTo>
                  <a:pt x="5073" y="1180"/>
                </a:lnTo>
                <a:lnTo>
                  <a:pt x="5067" y="1180"/>
                </a:lnTo>
                <a:lnTo>
                  <a:pt x="5061" y="1186"/>
                </a:lnTo>
                <a:lnTo>
                  <a:pt x="5061" y="1186"/>
                </a:lnTo>
                <a:lnTo>
                  <a:pt x="5061" y="1186"/>
                </a:lnTo>
                <a:lnTo>
                  <a:pt x="5073" y="1180"/>
                </a:lnTo>
                <a:lnTo>
                  <a:pt x="5073" y="1180"/>
                </a:lnTo>
                <a:lnTo>
                  <a:pt x="5078" y="1180"/>
                </a:lnTo>
                <a:lnTo>
                  <a:pt x="5078" y="1180"/>
                </a:lnTo>
                <a:lnTo>
                  <a:pt x="5078" y="1180"/>
                </a:lnTo>
                <a:lnTo>
                  <a:pt x="5084" y="1180"/>
                </a:lnTo>
                <a:lnTo>
                  <a:pt x="5096" y="1180"/>
                </a:lnTo>
                <a:lnTo>
                  <a:pt x="5096" y="1180"/>
                </a:lnTo>
                <a:lnTo>
                  <a:pt x="5090" y="1180"/>
                </a:lnTo>
                <a:lnTo>
                  <a:pt x="5090" y="1180"/>
                </a:lnTo>
                <a:lnTo>
                  <a:pt x="5090" y="1180"/>
                </a:lnTo>
                <a:lnTo>
                  <a:pt x="5078" y="1180"/>
                </a:lnTo>
                <a:lnTo>
                  <a:pt x="5078" y="1180"/>
                </a:lnTo>
                <a:lnTo>
                  <a:pt x="5078" y="1180"/>
                </a:lnTo>
                <a:lnTo>
                  <a:pt x="5084" y="1180"/>
                </a:lnTo>
                <a:lnTo>
                  <a:pt x="5084" y="1180"/>
                </a:lnTo>
                <a:lnTo>
                  <a:pt x="5084" y="1174"/>
                </a:lnTo>
                <a:lnTo>
                  <a:pt x="5084" y="1180"/>
                </a:lnTo>
                <a:lnTo>
                  <a:pt x="5084" y="1180"/>
                </a:lnTo>
                <a:lnTo>
                  <a:pt x="5084" y="1180"/>
                </a:lnTo>
                <a:lnTo>
                  <a:pt x="5084" y="1180"/>
                </a:lnTo>
                <a:lnTo>
                  <a:pt x="5084" y="1180"/>
                </a:lnTo>
                <a:lnTo>
                  <a:pt x="5090" y="1180"/>
                </a:lnTo>
                <a:lnTo>
                  <a:pt x="5090" y="1180"/>
                </a:lnTo>
                <a:lnTo>
                  <a:pt x="5096" y="1174"/>
                </a:lnTo>
                <a:lnTo>
                  <a:pt x="5102" y="1174"/>
                </a:lnTo>
                <a:lnTo>
                  <a:pt x="5108" y="1174"/>
                </a:lnTo>
                <a:lnTo>
                  <a:pt x="5114" y="1174"/>
                </a:lnTo>
                <a:lnTo>
                  <a:pt x="5114" y="1174"/>
                </a:lnTo>
                <a:lnTo>
                  <a:pt x="5114" y="1174"/>
                </a:lnTo>
                <a:lnTo>
                  <a:pt x="5120" y="1168"/>
                </a:lnTo>
                <a:lnTo>
                  <a:pt x="5120" y="1168"/>
                </a:lnTo>
                <a:lnTo>
                  <a:pt x="5126" y="1168"/>
                </a:lnTo>
                <a:lnTo>
                  <a:pt x="5126" y="1168"/>
                </a:lnTo>
                <a:lnTo>
                  <a:pt x="5126" y="1168"/>
                </a:lnTo>
                <a:lnTo>
                  <a:pt x="5126" y="1162"/>
                </a:lnTo>
                <a:lnTo>
                  <a:pt x="5132" y="1168"/>
                </a:lnTo>
                <a:lnTo>
                  <a:pt x="5132" y="1168"/>
                </a:lnTo>
                <a:lnTo>
                  <a:pt x="5138" y="1168"/>
                </a:lnTo>
                <a:lnTo>
                  <a:pt x="5138" y="1168"/>
                </a:lnTo>
                <a:lnTo>
                  <a:pt x="5138" y="1168"/>
                </a:lnTo>
                <a:lnTo>
                  <a:pt x="5138" y="1168"/>
                </a:lnTo>
                <a:lnTo>
                  <a:pt x="5138" y="1162"/>
                </a:lnTo>
                <a:lnTo>
                  <a:pt x="5138" y="1162"/>
                </a:lnTo>
                <a:lnTo>
                  <a:pt x="5138" y="1162"/>
                </a:lnTo>
                <a:lnTo>
                  <a:pt x="5138" y="1162"/>
                </a:lnTo>
                <a:lnTo>
                  <a:pt x="5138" y="1162"/>
                </a:lnTo>
                <a:lnTo>
                  <a:pt x="5144" y="1162"/>
                </a:lnTo>
                <a:lnTo>
                  <a:pt x="5144" y="1162"/>
                </a:lnTo>
                <a:lnTo>
                  <a:pt x="5144" y="1162"/>
                </a:lnTo>
                <a:lnTo>
                  <a:pt x="5144" y="1162"/>
                </a:lnTo>
                <a:lnTo>
                  <a:pt x="5144" y="1162"/>
                </a:lnTo>
                <a:lnTo>
                  <a:pt x="5150" y="1162"/>
                </a:lnTo>
                <a:lnTo>
                  <a:pt x="5150" y="1162"/>
                </a:lnTo>
                <a:lnTo>
                  <a:pt x="5150" y="1162"/>
                </a:lnTo>
                <a:lnTo>
                  <a:pt x="5150" y="1162"/>
                </a:lnTo>
                <a:lnTo>
                  <a:pt x="5155" y="1162"/>
                </a:lnTo>
                <a:lnTo>
                  <a:pt x="5155" y="1162"/>
                </a:lnTo>
                <a:lnTo>
                  <a:pt x="5161" y="1162"/>
                </a:lnTo>
                <a:lnTo>
                  <a:pt x="5161" y="1162"/>
                </a:lnTo>
                <a:lnTo>
                  <a:pt x="5161" y="1157"/>
                </a:lnTo>
                <a:lnTo>
                  <a:pt x="5161" y="1162"/>
                </a:lnTo>
                <a:lnTo>
                  <a:pt x="5167" y="1162"/>
                </a:lnTo>
                <a:lnTo>
                  <a:pt x="5167" y="1157"/>
                </a:lnTo>
                <a:lnTo>
                  <a:pt x="5167" y="1157"/>
                </a:lnTo>
                <a:lnTo>
                  <a:pt x="5167" y="1157"/>
                </a:lnTo>
                <a:lnTo>
                  <a:pt x="5173" y="1157"/>
                </a:lnTo>
                <a:lnTo>
                  <a:pt x="5167" y="1157"/>
                </a:lnTo>
                <a:lnTo>
                  <a:pt x="5167" y="1157"/>
                </a:lnTo>
                <a:lnTo>
                  <a:pt x="5173" y="1157"/>
                </a:lnTo>
                <a:lnTo>
                  <a:pt x="5173" y="1157"/>
                </a:lnTo>
                <a:lnTo>
                  <a:pt x="5179" y="1157"/>
                </a:lnTo>
                <a:lnTo>
                  <a:pt x="5179" y="1157"/>
                </a:lnTo>
                <a:lnTo>
                  <a:pt x="5179" y="1151"/>
                </a:lnTo>
                <a:lnTo>
                  <a:pt x="5179" y="1157"/>
                </a:lnTo>
                <a:lnTo>
                  <a:pt x="5185" y="1157"/>
                </a:lnTo>
                <a:lnTo>
                  <a:pt x="5185" y="1157"/>
                </a:lnTo>
                <a:lnTo>
                  <a:pt x="5185" y="1157"/>
                </a:lnTo>
                <a:lnTo>
                  <a:pt x="5185" y="1157"/>
                </a:lnTo>
                <a:lnTo>
                  <a:pt x="5179" y="1157"/>
                </a:lnTo>
                <a:lnTo>
                  <a:pt x="5179" y="1157"/>
                </a:lnTo>
                <a:lnTo>
                  <a:pt x="5179" y="1157"/>
                </a:lnTo>
                <a:lnTo>
                  <a:pt x="5179" y="1157"/>
                </a:lnTo>
                <a:lnTo>
                  <a:pt x="5179" y="1157"/>
                </a:lnTo>
                <a:lnTo>
                  <a:pt x="5179" y="1157"/>
                </a:lnTo>
                <a:lnTo>
                  <a:pt x="5179" y="1157"/>
                </a:lnTo>
                <a:lnTo>
                  <a:pt x="5191" y="1157"/>
                </a:lnTo>
                <a:lnTo>
                  <a:pt x="5197" y="1151"/>
                </a:lnTo>
                <a:lnTo>
                  <a:pt x="5203" y="1151"/>
                </a:lnTo>
                <a:lnTo>
                  <a:pt x="5203" y="1151"/>
                </a:lnTo>
                <a:lnTo>
                  <a:pt x="5203" y="1151"/>
                </a:lnTo>
                <a:lnTo>
                  <a:pt x="5203" y="1145"/>
                </a:lnTo>
                <a:lnTo>
                  <a:pt x="5203" y="1145"/>
                </a:lnTo>
                <a:lnTo>
                  <a:pt x="5203" y="1145"/>
                </a:lnTo>
                <a:lnTo>
                  <a:pt x="5203" y="1145"/>
                </a:lnTo>
                <a:lnTo>
                  <a:pt x="5203" y="1145"/>
                </a:lnTo>
                <a:lnTo>
                  <a:pt x="5203" y="1145"/>
                </a:lnTo>
                <a:lnTo>
                  <a:pt x="5203" y="1145"/>
                </a:lnTo>
                <a:lnTo>
                  <a:pt x="5203" y="1145"/>
                </a:lnTo>
                <a:lnTo>
                  <a:pt x="5203" y="1145"/>
                </a:lnTo>
                <a:lnTo>
                  <a:pt x="5203" y="1145"/>
                </a:lnTo>
                <a:lnTo>
                  <a:pt x="5209" y="1145"/>
                </a:lnTo>
                <a:lnTo>
                  <a:pt x="5209" y="1145"/>
                </a:lnTo>
                <a:lnTo>
                  <a:pt x="5209" y="1145"/>
                </a:lnTo>
                <a:lnTo>
                  <a:pt x="5203" y="1145"/>
                </a:lnTo>
                <a:lnTo>
                  <a:pt x="5209" y="1145"/>
                </a:lnTo>
                <a:lnTo>
                  <a:pt x="5209" y="1145"/>
                </a:lnTo>
                <a:lnTo>
                  <a:pt x="5215" y="1145"/>
                </a:lnTo>
                <a:lnTo>
                  <a:pt x="5221" y="1139"/>
                </a:lnTo>
                <a:lnTo>
                  <a:pt x="5233" y="1139"/>
                </a:lnTo>
                <a:lnTo>
                  <a:pt x="5238" y="1133"/>
                </a:lnTo>
                <a:lnTo>
                  <a:pt x="5238" y="1133"/>
                </a:lnTo>
                <a:lnTo>
                  <a:pt x="5244" y="1127"/>
                </a:lnTo>
                <a:lnTo>
                  <a:pt x="5244" y="1127"/>
                </a:lnTo>
                <a:lnTo>
                  <a:pt x="5250" y="1127"/>
                </a:lnTo>
                <a:lnTo>
                  <a:pt x="5256" y="1121"/>
                </a:lnTo>
                <a:lnTo>
                  <a:pt x="5262" y="1121"/>
                </a:lnTo>
                <a:lnTo>
                  <a:pt x="5262" y="1121"/>
                </a:lnTo>
                <a:lnTo>
                  <a:pt x="5262" y="1121"/>
                </a:lnTo>
                <a:lnTo>
                  <a:pt x="5262" y="1121"/>
                </a:lnTo>
                <a:lnTo>
                  <a:pt x="5268" y="1121"/>
                </a:lnTo>
                <a:lnTo>
                  <a:pt x="5268" y="1121"/>
                </a:lnTo>
                <a:lnTo>
                  <a:pt x="5268" y="1121"/>
                </a:lnTo>
                <a:lnTo>
                  <a:pt x="5262" y="1115"/>
                </a:lnTo>
                <a:close/>
                <a:moveTo>
                  <a:pt x="5221" y="1115"/>
                </a:moveTo>
                <a:lnTo>
                  <a:pt x="5221" y="1115"/>
                </a:lnTo>
                <a:lnTo>
                  <a:pt x="5221" y="1115"/>
                </a:lnTo>
                <a:lnTo>
                  <a:pt x="5221" y="1115"/>
                </a:lnTo>
                <a:lnTo>
                  <a:pt x="5215" y="1115"/>
                </a:lnTo>
                <a:lnTo>
                  <a:pt x="5215" y="1115"/>
                </a:lnTo>
                <a:lnTo>
                  <a:pt x="5215" y="1115"/>
                </a:lnTo>
                <a:lnTo>
                  <a:pt x="5215" y="1115"/>
                </a:lnTo>
                <a:lnTo>
                  <a:pt x="5215" y="1115"/>
                </a:lnTo>
                <a:lnTo>
                  <a:pt x="5215" y="1121"/>
                </a:lnTo>
                <a:lnTo>
                  <a:pt x="5215" y="1121"/>
                </a:lnTo>
                <a:lnTo>
                  <a:pt x="5215" y="1121"/>
                </a:lnTo>
                <a:lnTo>
                  <a:pt x="5215" y="1121"/>
                </a:lnTo>
                <a:lnTo>
                  <a:pt x="5215" y="1121"/>
                </a:lnTo>
                <a:lnTo>
                  <a:pt x="5215" y="1121"/>
                </a:lnTo>
                <a:lnTo>
                  <a:pt x="5221" y="1121"/>
                </a:lnTo>
                <a:lnTo>
                  <a:pt x="5221" y="1121"/>
                </a:lnTo>
                <a:lnTo>
                  <a:pt x="5221" y="1121"/>
                </a:lnTo>
                <a:lnTo>
                  <a:pt x="5227" y="1121"/>
                </a:lnTo>
                <a:lnTo>
                  <a:pt x="5227" y="1121"/>
                </a:lnTo>
                <a:lnTo>
                  <a:pt x="5227" y="1121"/>
                </a:lnTo>
                <a:lnTo>
                  <a:pt x="5227" y="1121"/>
                </a:lnTo>
                <a:lnTo>
                  <a:pt x="5221" y="1121"/>
                </a:lnTo>
                <a:lnTo>
                  <a:pt x="5221" y="1121"/>
                </a:lnTo>
                <a:lnTo>
                  <a:pt x="5227" y="1121"/>
                </a:lnTo>
                <a:lnTo>
                  <a:pt x="5221" y="1121"/>
                </a:lnTo>
                <a:lnTo>
                  <a:pt x="5221" y="1121"/>
                </a:lnTo>
                <a:lnTo>
                  <a:pt x="5221" y="1115"/>
                </a:lnTo>
                <a:lnTo>
                  <a:pt x="5221" y="1115"/>
                </a:lnTo>
                <a:close/>
                <a:moveTo>
                  <a:pt x="5238" y="1115"/>
                </a:moveTo>
                <a:lnTo>
                  <a:pt x="5238" y="1115"/>
                </a:lnTo>
                <a:lnTo>
                  <a:pt x="5238" y="1115"/>
                </a:lnTo>
                <a:lnTo>
                  <a:pt x="5238" y="1115"/>
                </a:lnTo>
                <a:lnTo>
                  <a:pt x="5238" y="1115"/>
                </a:lnTo>
                <a:lnTo>
                  <a:pt x="5238" y="1115"/>
                </a:lnTo>
                <a:lnTo>
                  <a:pt x="5244" y="1121"/>
                </a:lnTo>
                <a:lnTo>
                  <a:pt x="5244" y="1121"/>
                </a:lnTo>
                <a:lnTo>
                  <a:pt x="5244" y="1121"/>
                </a:lnTo>
                <a:lnTo>
                  <a:pt x="5244" y="1121"/>
                </a:lnTo>
                <a:lnTo>
                  <a:pt x="5244" y="1115"/>
                </a:lnTo>
                <a:lnTo>
                  <a:pt x="5244" y="1115"/>
                </a:lnTo>
                <a:lnTo>
                  <a:pt x="5244" y="1115"/>
                </a:lnTo>
                <a:lnTo>
                  <a:pt x="5244" y="1115"/>
                </a:lnTo>
                <a:lnTo>
                  <a:pt x="5244" y="1115"/>
                </a:lnTo>
                <a:lnTo>
                  <a:pt x="5244" y="1115"/>
                </a:lnTo>
                <a:lnTo>
                  <a:pt x="5244" y="1115"/>
                </a:lnTo>
                <a:lnTo>
                  <a:pt x="5238" y="1115"/>
                </a:lnTo>
                <a:lnTo>
                  <a:pt x="5238" y="1109"/>
                </a:lnTo>
                <a:lnTo>
                  <a:pt x="5238" y="1115"/>
                </a:lnTo>
                <a:lnTo>
                  <a:pt x="5238" y="1115"/>
                </a:lnTo>
                <a:lnTo>
                  <a:pt x="5238" y="1115"/>
                </a:lnTo>
                <a:lnTo>
                  <a:pt x="5238" y="1115"/>
                </a:lnTo>
                <a:close/>
                <a:moveTo>
                  <a:pt x="5250" y="1091"/>
                </a:moveTo>
                <a:lnTo>
                  <a:pt x="5250" y="1097"/>
                </a:lnTo>
                <a:lnTo>
                  <a:pt x="5250" y="1091"/>
                </a:lnTo>
                <a:lnTo>
                  <a:pt x="5256" y="1091"/>
                </a:lnTo>
                <a:lnTo>
                  <a:pt x="5256" y="1091"/>
                </a:lnTo>
                <a:lnTo>
                  <a:pt x="5256" y="1091"/>
                </a:lnTo>
                <a:lnTo>
                  <a:pt x="5256" y="1091"/>
                </a:lnTo>
                <a:lnTo>
                  <a:pt x="5256" y="1091"/>
                </a:lnTo>
                <a:lnTo>
                  <a:pt x="5262" y="1091"/>
                </a:lnTo>
                <a:lnTo>
                  <a:pt x="5256" y="1091"/>
                </a:lnTo>
                <a:lnTo>
                  <a:pt x="5256" y="1091"/>
                </a:lnTo>
                <a:lnTo>
                  <a:pt x="5256"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7"/>
                </a:lnTo>
                <a:lnTo>
                  <a:pt x="5250" y="1091"/>
                </a:lnTo>
                <a:lnTo>
                  <a:pt x="5250" y="1091"/>
                </a:lnTo>
                <a:lnTo>
                  <a:pt x="5250" y="1091"/>
                </a:lnTo>
                <a:close/>
                <a:moveTo>
                  <a:pt x="4551" y="860"/>
                </a:moveTo>
                <a:lnTo>
                  <a:pt x="4551" y="860"/>
                </a:lnTo>
                <a:lnTo>
                  <a:pt x="4557" y="860"/>
                </a:lnTo>
                <a:lnTo>
                  <a:pt x="4557" y="860"/>
                </a:lnTo>
                <a:lnTo>
                  <a:pt x="4557" y="860"/>
                </a:lnTo>
                <a:lnTo>
                  <a:pt x="4563" y="854"/>
                </a:lnTo>
                <a:lnTo>
                  <a:pt x="4563" y="854"/>
                </a:lnTo>
                <a:lnTo>
                  <a:pt x="4563" y="854"/>
                </a:lnTo>
                <a:lnTo>
                  <a:pt x="4563" y="848"/>
                </a:lnTo>
                <a:lnTo>
                  <a:pt x="4557" y="848"/>
                </a:lnTo>
                <a:lnTo>
                  <a:pt x="4557" y="848"/>
                </a:lnTo>
                <a:lnTo>
                  <a:pt x="4557" y="848"/>
                </a:lnTo>
                <a:lnTo>
                  <a:pt x="4551" y="848"/>
                </a:lnTo>
                <a:lnTo>
                  <a:pt x="4551" y="854"/>
                </a:lnTo>
                <a:lnTo>
                  <a:pt x="4551" y="860"/>
                </a:lnTo>
                <a:lnTo>
                  <a:pt x="4551" y="860"/>
                </a:lnTo>
                <a:close/>
                <a:moveTo>
                  <a:pt x="4830" y="724"/>
                </a:moveTo>
                <a:lnTo>
                  <a:pt x="4830" y="724"/>
                </a:lnTo>
                <a:lnTo>
                  <a:pt x="4830" y="718"/>
                </a:lnTo>
                <a:lnTo>
                  <a:pt x="4830" y="718"/>
                </a:lnTo>
                <a:lnTo>
                  <a:pt x="4830" y="718"/>
                </a:lnTo>
                <a:lnTo>
                  <a:pt x="4830" y="718"/>
                </a:lnTo>
                <a:lnTo>
                  <a:pt x="4830" y="718"/>
                </a:lnTo>
                <a:lnTo>
                  <a:pt x="4824" y="718"/>
                </a:lnTo>
                <a:lnTo>
                  <a:pt x="4824" y="724"/>
                </a:lnTo>
                <a:lnTo>
                  <a:pt x="4824" y="724"/>
                </a:lnTo>
                <a:lnTo>
                  <a:pt x="4830" y="724"/>
                </a:lnTo>
                <a:close/>
                <a:moveTo>
                  <a:pt x="4835" y="688"/>
                </a:moveTo>
                <a:lnTo>
                  <a:pt x="4841" y="682"/>
                </a:lnTo>
                <a:lnTo>
                  <a:pt x="4847" y="682"/>
                </a:lnTo>
                <a:lnTo>
                  <a:pt x="4847" y="682"/>
                </a:lnTo>
                <a:lnTo>
                  <a:pt x="4847" y="682"/>
                </a:lnTo>
                <a:lnTo>
                  <a:pt x="4847" y="682"/>
                </a:lnTo>
                <a:lnTo>
                  <a:pt x="4847" y="676"/>
                </a:lnTo>
                <a:lnTo>
                  <a:pt x="4847" y="676"/>
                </a:lnTo>
                <a:lnTo>
                  <a:pt x="4847" y="676"/>
                </a:lnTo>
                <a:lnTo>
                  <a:pt x="4841" y="682"/>
                </a:lnTo>
                <a:lnTo>
                  <a:pt x="4841" y="676"/>
                </a:lnTo>
                <a:lnTo>
                  <a:pt x="4841" y="682"/>
                </a:lnTo>
                <a:lnTo>
                  <a:pt x="4841" y="682"/>
                </a:lnTo>
                <a:lnTo>
                  <a:pt x="4835" y="682"/>
                </a:lnTo>
                <a:lnTo>
                  <a:pt x="4835" y="682"/>
                </a:lnTo>
                <a:lnTo>
                  <a:pt x="4835" y="682"/>
                </a:lnTo>
                <a:lnTo>
                  <a:pt x="4835" y="682"/>
                </a:lnTo>
                <a:lnTo>
                  <a:pt x="4835" y="688"/>
                </a:lnTo>
                <a:close/>
                <a:moveTo>
                  <a:pt x="4847" y="676"/>
                </a:moveTo>
                <a:lnTo>
                  <a:pt x="4847" y="682"/>
                </a:lnTo>
                <a:lnTo>
                  <a:pt x="4847" y="682"/>
                </a:lnTo>
                <a:lnTo>
                  <a:pt x="4853" y="682"/>
                </a:lnTo>
                <a:lnTo>
                  <a:pt x="4853" y="676"/>
                </a:lnTo>
                <a:lnTo>
                  <a:pt x="4853" y="676"/>
                </a:lnTo>
                <a:lnTo>
                  <a:pt x="4859" y="676"/>
                </a:lnTo>
                <a:lnTo>
                  <a:pt x="4859" y="670"/>
                </a:lnTo>
                <a:lnTo>
                  <a:pt x="4859" y="670"/>
                </a:lnTo>
                <a:lnTo>
                  <a:pt x="4859" y="670"/>
                </a:lnTo>
                <a:lnTo>
                  <a:pt x="4859" y="670"/>
                </a:lnTo>
                <a:lnTo>
                  <a:pt x="4859" y="670"/>
                </a:lnTo>
                <a:lnTo>
                  <a:pt x="4859" y="670"/>
                </a:lnTo>
                <a:lnTo>
                  <a:pt x="4859" y="670"/>
                </a:lnTo>
                <a:lnTo>
                  <a:pt x="4859" y="670"/>
                </a:lnTo>
                <a:lnTo>
                  <a:pt x="4859" y="670"/>
                </a:lnTo>
                <a:lnTo>
                  <a:pt x="4853" y="670"/>
                </a:lnTo>
                <a:lnTo>
                  <a:pt x="4853" y="676"/>
                </a:lnTo>
                <a:lnTo>
                  <a:pt x="4853" y="676"/>
                </a:lnTo>
                <a:lnTo>
                  <a:pt x="4853" y="676"/>
                </a:lnTo>
                <a:lnTo>
                  <a:pt x="4853" y="676"/>
                </a:lnTo>
                <a:lnTo>
                  <a:pt x="4853" y="676"/>
                </a:lnTo>
                <a:lnTo>
                  <a:pt x="4853" y="670"/>
                </a:lnTo>
                <a:lnTo>
                  <a:pt x="4853" y="670"/>
                </a:lnTo>
                <a:lnTo>
                  <a:pt x="4853" y="676"/>
                </a:lnTo>
                <a:lnTo>
                  <a:pt x="4853" y="676"/>
                </a:lnTo>
                <a:lnTo>
                  <a:pt x="4847" y="676"/>
                </a:lnTo>
                <a:lnTo>
                  <a:pt x="4847" y="676"/>
                </a:lnTo>
                <a:lnTo>
                  <a:pt x="4847" y="676"/>
                </a:lnTo>
                <a:lnTo>
                  <a:pt x="4847" y="676"/>
                </a:lnTo>
                <a:lnTo>
                  <a:pt x="4847" y="676"/>
                </a:lnTo>
                <a:lnTo>
                  <a:pt x="4847" y="676"/>
                </a:lnTo>
                <a:lnTo>
                  <a:pt x="4847" y="676"/>
                </a:lnTo>
                <a:lnTo>
                  <a:pt x="4847" y="676"/>
                </a:lnTo>
                <a:close/>
                <a:moveTo>
                  <a:pt x="527" y="2100"/>
                </a:moveTo>
                <a:lnTo>
                  <a:pt x="527" y="2100"/>
                </a:lnTo>
                <a:lnTo>
                  <a:pt x="527" y="2100"/>
                </a:lnTo>
                <a:lnTo>
                  <a:pt x="527" y="2100"/>
                </a:lnTo>
                <a:lnTo>
                  <a:pt x="521" y="2094"/>
                </a:lnTo>
                <a:lnTo>
                  <a:pt x="521" y="2094"/>
                </a:lnTo>
                <a:lnTo>
                  <a:pt x="521" y="2094"/>
                </a:lnTo>
                <a:lnTo>
                  <a:pt x="521" y="2094"/>
                </a:lnTo>
                <a:lnTo>
                  <a:pt x="521" y="2094"/>
                </a:lnTo>
                <a:lnTo>
                  <a:pt x="521" y="2094"/>
                </a:lnTo>
                <a:lnTo>
                  <a:pt x="515" y="2094"/>
                </a:lnTo>
                <a:lnTo>
                  <a:pt x="515" y="2094"/>
                </a:lnTo>
                <a:lnTo>
                  <a:pt x="515" y="2094"/>
                </a:lnTo>
                <a:lnTo>
                  <a:pt x="515" y="2094"/>
                </a:lnTo>
                <a:lnTo>
                  <a:pt x="515" y="2094"/>
                </a:lnTo>
                <a:lnTo>
                  <a:pt x="515" y="2094"/>
                </a:lnTo>
                <a:lnTo>
                  <a:pt x="515" y="2094"/>
                </a:lnTo>
                <a:lnTo>
                  <a:pt x="515" y="2094"/>
                </a:lnTo>
                <a:lnTo>
                  <a:pt x="515" y="2094"/>
                </a:lnTo>
                <a:lnTo>
                  <a:pt x="515" y="2100"/>
                </a:lnTo>
                <a:lnTo>
                  <a:pt x="515" y="2100"/>
                </a:lnTo>
                <a:lnTo>
                  <a:pt x="515" y="2100"/>
                </a:lnTo>
                <a:lnTo>
                  <a:pt x="515" y="2100"/>
                </a:lnTo>
                <a:lnTo>
                  <a:pt x="515" y="2100"/>
                </a:lnTo>
                <a:lnTo>
                  <a:pt x="515" y="2100"/>
                </a:lnTo>
                <a:lnTo>
                  <a:pt x="521" y="2100"/>
                </a:lnTo>
                <a:lnTo>
                  <a:pt x="521" y="2100"/>
                </a:lnTo>
                <a:lnTo>
                  <a:pt x="521" y="2100"/>
                </a:lnTo>
                <a:lnTo>
                  <a:pt x="521" y="2100"/>
                </a:lnTo>
                <a:lnTo>
                  <a:pt x="521" y="2100"/>
                </a:lnTo>
                <a:lnTo>
                  <a:pt x="521" y="2100"/>
                </a:lnTo>
                <a:lnTo>
                  <a:pt x="521" y="2100"/>
                </a:lnTo>
                <a:lnTo>
                  <a:pt x="527" y="2100"/>
                </a:lnTo>
                <a:lnTo>
                  <a:pt x="527" y="2100"/>
                </a:lnTo>
                <a:lnTo>
                  <a:pt x="527" y="2100"/>
                </a:lnTo>
                <a:lnTo>
                  <a:pt x="527" y="2100"/>
                </a:lnTo>
                <a:lnTo>
                  <a:pt x="527" y="2100"/>
                </a:lnTo>
                <a:lnTo>
                  <a:pt x="527" y="2100"/>
                </a:lnTo>
                <a:lnTo>
                  <a:pt x="527" y="2100"/>
                </a:lnTo>
                <a:lnTo>
                  <a:pt x="527" y="2100"/>
                </a:lnTo>
                <a:close/>
                <a:moveTo>
                  <a:pt x="640" y="2088"/>
                </a:move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76"/>
                </a:lnTo>
                <a:lnTo>
                  <a:pt x="634" y="2076"/>
                </a:lnTo>
                <a:lnTo>
                  <a:pt x="634" y="2076"/>
                </a:lnTo>
                <a:lnTo>
                  <a:pt x="634" y="2076"/>
                </a:lnTo>
                <a:lnTo>
                  <a:pt x="634" y="2076"/>
                </a:lnTo>
                <a:lnTo>
                  <a:pt x="634" y="2076"/>
                </a:lnTo>
                <a:lnTo>
                  <a:pt x="628" y="2076"/>
                </a:lnTo>
                <a:lnTo>
                  <a:pt x="628" y="2076"/>
                </a:lnTo>
                <a:lnTo>
                  <a:pt x="628" y="2076"/>
                </a:lnTo>
                <a:lnTo>
                  <a:pt x="628" y="2076"/>
                </a:lnTo>
                <a:lnTo>
                  <a:pt x="628" y="2076"/>
                </a:lnTo>
                <a:lnTo>
                  <a:pt x="628" y="2076"/>
                </a:lnTo>
                <a:lnTo>
                  <a:pt x="628" y="2076"/>
                </a:lnTo>
                <a:lnTo>
                  <a:pt x="628" y="2076"/>
                </a:lnTo>
                <a:lnTo>
                  <a:pt x="628"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0"/>
                </a:lnTo>
                <a:lnTo>
                  <a:pt x="622"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0" y="2070"/>
                </a:lnTo>
                <a:lnTo>
                  <a:pt x="610" y="2070"/>
                </a:lnTo>
                <a:lnTo>
                  <a:pt x="610" y="2070"/>
                </a:lnTo>
                <a:lnTo>
                  <a:pt x="610" y="2070"/>
                </a:lnTo>
                <a:lnTo>
                  <a:pt x="610" y="2070"/>
                </a:lnTo>
                <a:lnTo>
                  <a:pt x="610" y="2070"/>
                </a:lnTo>
                <a:lnTo>
                  <a:pt x="610" y="2070"/>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22" y="2076"/>
                </a:lnTo>
                <a:lnTo>
                  <a:pt x="622" y="2076"/>
                </a:lnTo>
                <a:lnTo>
                  <a:pt x="622" y="2076"/>
                </a:lnTo>
                <a:lnTo>
                  <a:pt x="622" y="2076"/>
                </a:lnTo>
                <a:lnTo>
                  <a:pt x="622" y="2076"/>
                </a:lnTo>
                <a:lnTo>
                  <a:pt x="622" y="2076"/>
                </a:lnTo>
                <a:lnTo>
                  <a:pt x="622" y="2076"/>
                </a:lnTo>
                <a:lnTo>
                  <a:pt x="622" y="2082"/>
                </a:lnTo>
                <a:lnTo>
                  <a:pt x="622" y="2082"/>
                </a:lnTo>
                <a:lnTo>
                  <a:pt x="622" y="2082"/>
                </a:lnTo>
                <a:lnTo>
                  <a:pt x="622" y="2082"/>
                </a:lnTo>
                <a:lnTo>
                  <a:pt x="622" y="2082"/>
                </a:lnTo>
                <a:lnTo>
                  <a:pt x="622" y="2082"/>
                </a:lnTo>
                <a:lnTo>
                  <a:pt x="622" y="2082"/>
                </a:lnTo>
                <a:lnTo>
                  <a:pt x="622" y="2082"/>
                </a:lnTo>
                <a:lnTo>
                  <a:pt x="622" y="2082"/>
                </a:lnTo>
                <a:lnTo>
                  <a:pt x="622" y="2082"/>
                </a:lnTo>
                <a:lnTo>
                  <a:pt x="622" y="2088"/>
                </a:lnTo>
                <a:lnTo>
                  <a:pt x="622" y="2088"/>
                </a:lnTo>
                <a:lnTo>
                  <a:pt x="622" y="2088"/>
                </a:lnTo>
                <a:lnTo>
                  <a:pt x="622" y="2088"/>
                </a:lnTo>
                <a:lnTo>
                  <a:pt x="622" y="2088"/>
                </a:lnTo>
                <a:lnTo>
                  <a:pt x="628" y="2088"/>
                </a:lnTo>
                <a:lnTo>
                  <a:pt x="628" y="2088"/>
                </a:lnTo>
                <a:lnTo>
                  <a:pt x="628" y="2088"/>
                </a:lnTo>
                <a:lnTo>
                  <a:pt x="628" y="2088"/>
                </a:lnTo>
                <a:lnTo>
                  <a:pt x="634" y="2088"/>
                </a:lnTo>
                <a:lnTo>
                  <a:pt x="634" y="2088"/>
                </a:lnTo>
                <a:lnTo>
                  <a:pt x="634" y="2088"/>
                </a:lnTo>
                <a:lnTo>
                  <a:pt x="634" y="2088"/>
                </a:lnTo>
                <a:lnTo>
                  <a:pt x="640" y="2094"/>
                </a:lnTo>
                <a:lnTo>
                  <a:pt x="640" y="2094"/>
                </a:lnTo>
                <a:lnTo>
                  <a:pt x="640" y="2094"/>
                </a:lnTo>
                <a:lnTo>
                  <a:pt x="640" y="2094"/>
                </a:lnTo>
                <a:lnTo>
                  <a:pt x="640" y="2094"/>
                </a:lnTo>
                <a:lnTo>
                  <a:pt x="640" y="2094"/>
                </a:lnTo>
                <a:lnTo>
                  <a:pt x="640" y="2088"/>
                </a:lnTo>
                <a:lnTo>
                  <a:pt x="640" y="2088"/>
                </a:lnTo>
                <a:lnTo>
                  <a:pt x="640" y="2088"/>
                </a:lnTo>
                <a:close/>
                <a:moveTo>
                  <a:pt x="652" y="2034"/>
                </a:moveTo>
                <a:lnTo>
                  <a:pt x="652" y="2034"/>
                </a:lnTo>
                <a:lnTo>
                  <a:pt x="646" y="2034"/>
                </a:lnTo>
                <a:lnTo>
                  <a:pt x="646" y="2034"/>
                </a:lnTo>
                <a:lnTo>
                  <a:pt x="646" y="2034"/>
                </a:lnTo>
                <a:lnTo>
                  <a:pt x="646" y="2034"/>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52" y="2040"/>
                </a:lnTo>
                <a:lnTo>
                  <a:pt x="652" y="2034"/>
                </a:lnTo>
                <a:close/>
                <a:moveTo>
                  <a:pt x="438" y="2005"/>
                </a:moveTo>
                <a:lnTo>
                  <a:pt x="438" y="2005"/>
                </a:lnTo>
                <a:lnTo>
                  <a:pt x="438" y="2005"/>
                </a:lnTo>
                <a:lnTo>
                  <a:pt x="438" y="2005"/>
                </a:lnTo>
                <a:lnTo>
                  <a:pt x="438" y="2005"/>
                </a:lnTo>
                <a:lnTo>
                  <a:pt x="438" y="2005"/>
                </a:lnTo>
                <a:lnTo>
                  <a:pt x="438" y="2005"/>
                </a:lnTo>
                <a:lnTo>
                  <a:pt x="438" y="2005"/>
                </a:lnTo>
                <a:lnTo>
                  <a:pt x="438" y="1999"/>
                </a:lnTo>
                <a:lnTo>
                  <a:pt x="438" y="1999"/>
                </a:lnTo>
                <a:lnTo>
                  <a:pt x="438" y="1999"/>
                </a:lnTo>
                <a:lnTo>
                  <a:pt x="438" y="1999"/>
                </a:lnTo>
                <a:lnTo>
                  <a:pt x="438" y="1999"/>
                </a:lnTo>
                <a:lnTo>
                  <a:pt x="438" y="1999"/>
                </a:lnTo>
                <a:lnTo>
                  <a:pt x="438" y="1999"/>
                </a:lnTo>
                <a:lnTo>
                  <a:pt x="433" y="1999"/>
                </a:lnTo>
                <a:lnTo>
                  <a:pt x="433" y="1999"/>
                </a:lnTo>
                <a:lnTo>
                  <a:pt x="433" y="1999"/>
                </a:lnTo>
                <a:lnTo>
                  <a:pt x="433" y="1999"/>
                </a:lnTo>
                <a:lnTo>
                  <a:pt x="433" y="2005"/>
                </a:lnTo>
                <a:lnTo>
                  <a:pt x="433" y="1999"/>
                </a:lnTo>
                <a:lnTo>
                  <a:pt x="427" y="2005"/>
                </a:lnTo>
                <a:lnTo>
                  <a:pt x="427" y="2005"/>
                </a:lnTo>
                <a:lnTo>
                  <a:pt x="427" y="2005"/>
                </a:lnTo>
                <a:lnTo>
                  <a:pt x="427" y="2005"/>
                </a:lnTo>
                <a:lnTo>
                  <a:pt x="427" y="2005"/>
                </a:lnTo>
                <a:lnTo>
                  <a:pt x="433" y="2005"/>
                </a:lnTo>
                <a:lnTo>
                  <a:pt x="433" y="2005"/>
                </a:lnTo>
                <a:lnTo>
                  <a:pt x="433" y="2005"/>
                </a:lnTo>
                <a:lnTo>
                  <a:pt x="433" y="2005"/>
                </a:lnTo>
                <a:lnTo>
                  <a:pt x="433" y="2005"/>
                </a:lnTo>
                <a:lnTo>
                  <a:pt x="433" y="2005"/>
                </a:lnTo>
                <a:lnTo>
                  <a:pt x="433" y="2005"/>
                </a:lnTo>
                <a:lnTo>
                  <a:pt x="433" y="2005"/>
                </a:lnTo>
                <a:lnTo>
                  <a:pt x="438" y="2005"/>
                </a:lnTo>
                <a:lnTo>
                  <a:pt x="438" y="2005"/>
                </a:lnTo>
                <a:lnTo>
                  <a:pt x="438" y="2005"/>
                </a:lnTo>
                <a:lnTo>
                  <a:pt x="438" y="2005"/>
                </a:lnTo>
                <a:lnTo>
                  <a:pt x="438" y="2005"/>
                </a:lnTo>
                <a:lnTo>
                  <a:pt x="444" y="2005"/>
                </a:lnTo>
                <a:lnTo>
                  <a:pt x="444" y="2005"/>
                </a:lnTo>
                <a:lnTo>
                  <a:pt x="444" y="2005"/>
                </a:lnTo>
                <a:lnTo>
                  <a:pt x="444" y="2005"/>
                </a:lnTo>
                <a:lnTo>
                  <a:pt x="438" y="2005"/>
                </a:lnTo>
                <a:close/>
                <a:moveTo>
                  <a:pt x="474" y="2011"/>
                </a:moveTo>
                <a:lnTo>
                  <a:pt x="474" y="2011"/>
                </a:lnTo>
                <a:lnTo>
                  <a:pt x="474" y="2011"/>
                </a:lnTo>
                <a:lnTo>
                  <a:pt x="474" y="2011"/>
                </a:lnTo>
                <a:lnTo>
                  <a:pt x="474" y="2011"/>
                </a:lnTo>
                <a:lnTo>
                  <a:pt x="468" y="2011"/>
                </a:lnTo>
                <a:lnTo>
                  <a:pt x="468" y="2011"/>
                </a:lnTo>
                <a:lnTo>
                  <a:pt x="468" y="2005"/>
                </a:lnTo>
                <a:lnTo>
                  <a:pt x="468" y="2005"/>
                </a:lnTo>
                <a:lnTo>
                  <a:pt x="468" y="2005"/>
                </a:lnTo>
                <a:lnTo>
                  <a:pt x="468" y="2005"/>
                </a:lnTo>
                <a:lnTo>
                  <a:pt x="468" y="2005"/>
                </a:lnTo>
                <a:lnTo>
                  <a:pt x="468" y="2005"/>
                </a:lnTo>
                <a:lnTo>
                  <a:pt x="468" y="2005"/>
                </a:lnTo>
                <a:lnTo>
                  <a:pt x="468" y="2005"/>
                </a:lnTo>
                <a:lnTo>
                  <a:pt x="468" y="2005"/>
                </a:lnTo>
                <a:lnTo>
                  <a:pt x="462" y="2005"/>
                </a:lnTo>
                <a:lnTo>
                  <a:pt x="456" y="2005"/>
                </a:lnTo>
                <a:lnTo>
                  <a:pt x="456" y="2005"/>
                </a:lnTo>
                <a:lnTo>
                  <a:pt x="456" y="2005"/>
                </a:lnTo>
                <a:lnTo>
                  <a:pt x="456" y="2005"/>
                </a:lnTo>
                <a:lnTo>
                  <a:pt x="456" y="2005"/>
                </a:lnTo>
                <a:lnTo>
                  <a:pt x="456" y="2005"/>
                </a:lnTo>
                <a:lnTo>
                  <a:pt x="450" y="2005"/>
                </a:lnTo>
                <a:lnTo>
                  <a:pt x="450" y="2005"/>
                </a:lnTo>
                <a:lnTo>
                  <a:pt x="450" y="2005"/>
                </a:lnTo>
                <a:lnTo>
                  <a:pt x="450" y="2011"/>
                </a:lnTo>
                <a:lnTo>
                  <a:pt x="450" y="2011"/>
                </a:lnTo>
                <a:lnTo>
                  <a:pt x="450" y="2011"/>
                </a:lnTo>
                <a:lnTo>
                  <a:pt x="450" y="2011"/>
                </a:lnTo>
                <a:lnTo>
                  <a:pt x="450" y="2011"/>
                </a:lnTo>
                <a:lnTo>
                  <a:pt x="450" y="2017"/>
                </a:lnTo>
                <a:lnTo>
                  <a:pt x="456" y="2017"/>
                </a:lnTo>
                <a:lnTo>
                  <a:pt x="456" y="2017"/>
                </a:lnTo>
                <a:lnTo>
                  <a:pt x="456" y="2017"/>
                </a:lnTo>
                <a:lnTo>
                  <a:pt x="456" y="2017"/>
                </a:lnTo>
                <a:lnTo>
                  <a:pt x="456" y="2017"/>
                </a:lnTo>
                <a:lnTo>
                  <a:pt x="456" y="2022"/>
                </a:lnTo>
                <a:lnTo>
                  <a:pt x="462" y="2022"/>
                </a:lnTo>
                <a:lnTo>
                  <a:pt x="462" y="2022"/>
                </a:lnTo>
                <a:lnTo>
                  <a:pt x="462" y="2022"/>
                </a:lnTo>
                <a:lnTo>
                  <a:pt x="462" y="2022"/>
                </a:lnTo>
                <a:lnTo>
                  <a:pt x="462" y="2017"/>
                </a:lnTo>
                <a:lnTo>
                  <a:pt x="462" y="2017"/>
                </a:lnTo>
                <a:lnTo>
                  <a:pt x="462" y="2017"/>
                </a:lnTo>
                <a:lnTo>
                  <a:pt x="468" y="2017"/>
                </a:lnTo>
                <a:lnTo>
                  <a:pt x="468" y="2017"/>
                </a:lnTo>
                <a:lnTo>
                  <a:pt x="468" y="2017"/>
                </a:lnTo>
                <a:lnTo>
                  <a:pt x="474" y="2017"/>
                </a:lnTo>
                <a:lnTo>
                  <a:pt x="474" y="2017"/>
                </a:lnTo>
                <a:lnTo>
                  <a:pt x="474" y="2017"/>
                </a:lnTo>
                <a:lnTo>
                  <a:pt x="474" y="2011"/>
                </a:lnTo>
                <a:close/>
                <a:moveTo>
                  <a:pt x="515" y="2005"/>
                </a:moveTo>
                <a:lnTo>
                  <a:pt x="515" y="2005"/>
                </a:lnTo>
                <a:lnTo>
                  <a:pt x="515" y="2005"/>
                </a:lnTo>
                <a:lnTo>
                  <a:pt x="515" y="2005"/>
                </a:lnTo>
                <a:lnTo>
                  <a:pt x="521" y="2005"/>
                </a:lnTo>
                <a:lnTo>
                  <a:pt x="521" y="2005"/>
                </a:lnTo>
                <a:lnTo>
                  <a:pt x="521" y="2005"/>
                </a:lnTo>
                <a:lnTo>
                  <a:pt x="521" y="2005"/>
                </a:lnTo>
                <a:lnTo>
                  <a:pt x="515" y="1999"/>
                </a:lnTo>
                <a:lnTo>
                  <a:pt x="515" y="2005"/>
                </a:lnTo>
                <a:lnTo>
                  <a:pt x="515" y="2005"/>
                </a:lnTo>
                <a:lnTo>
                  <a:pt x="510" y="2005"/>
                </a:lnTo>
                <a:lnTo>
                  <a:pt x="510" y="2005"/>
                </a:lnTo>
                <a:lnTo>
                  <a:pt x="510" y="2005"/>
                </a:lnTo>
                <a:lnTo>
                  <a:pt x="510" y="2005"/>
                </a:lnTo>
                <a:lnTo>
                  <a:pt x="510" y="2005"/>
                </a:lnTo>
                <a:lnTo>
                  <a:pt x="510" y="2005"/>
                </a:lnTo>
                <a:lnTo>
                  <a:pt x="510" y="2005"/>
                </a:lnTo>
                <a:lnTo>
                  <a:pt x="504" y="2005"/>
                </a:lnTo>
                <a:lnTo>
                  <a:pt x="504" y="2005"/>
                </a:lnTo>
                <a:lnTo>
                  <a:pt x="504" y="2005"/>
                </a:lnTo>
                <a:lnTo>
                  <a:pt x="504" y="2005"/>
                </a:lnTo>
                <a:lnTo>
                  <a:pt x="504" y="2005"/>
                </a:lnTo>
                <a:lnTo>
                  <a:pt x="504" y="2005"/>
                </a:lnTo>
                <a:lnTo>
                  <a:pt x="504" y="2005"/>
                </a:lnTo>
                <a:lnTo>
                  <a:pt x="504" y="2005"/>
                </a:lnTo>
                <a:lnTo>
                  <a:pt x="498" y="2005"/>
                </a:lnTo>
                <a:lnTo>
                  <a:pt x="498" y="2005"/>
                </a:lnTo>
                <a:lnTo>
                  <a:pt x="498" y="2005"/>
                </a:lnTo>
                <a:lnTo>
                  <a:pt x="498" y="2005"/>
                </a:lnTo>
                <a:lnTo>
                  <a:pt x="498" y="2005"/>
                </a:lnTo>
                <a:lnTo>
                  <a:pt x="498" y="1999"/>
                </a:lnTo>
                <a:lnTo>
                  <a:pt x="498" y="1999"/>
                </a:lnTo>
                <a:lnTo>
                  <a:pt x="492" y="1999"/>
                </a:lnTo>
                <a:lnTo>
                  <a:pt x="492" y="1999"/>
                </a:lnTo>
                <a:lnTo>
                  <a:pt x="492" y="1999"/>
                </a:lnTo>
                <a:lnTo>
                  <a:pt x="492" y="1999"/>
                </a:lnTo>
                <a:lnTo>
                  <a:pt x="492" y="2005"/>
                </a:lnTo>
                <a:lnTo>
                  <a:pt x="492" y="1999"/>
                </a:lnTo>
                <a:lnTo>
                  <a:pt x="486" y="1999"/>
                </a:lnTo>
                <a:lnTo>
                  <a:pt x="486" y="1999"/>
                </a:lnTo>
                <a:lnTo>
                  <a:pt x="486" y="1999"/>
                </a:lnTo>
                <a:lnTo>
                  <a:pt x="480" y="1999"/>
                </a:lnTo>
                <a:lnTo>
                  <a:pt x="480" y="1999"/>
                </a:lnTo>
                <a:lnTo>
                  <a:pt x="480" y="1999"/>
                </a:lnTo>
                <a:lnTo>
                  <a:pt x="480" y="1999"/>
                </a:lnTo>
                <a:lnTo>
                  <a:pt x="480" y="1999"/>
                </a:lnTo>
                <a:lnTo>
                  <a:pt x="480" y="1999"/>
                </a:lnTo>
                <a:lnTo>
                  <a:pt x="480" y="1999"/>
                </a:lnTo>
                <a:lnTo>
                  <a:pt x="480" y="1999"/>
                </a:lnTo>
                <a:lnTo>
                  <a:pt x="480" y="1999"/>
                </a:lnTo>
                <a:lnTo>
                  <a:pt x="480" y="2005"/>
                </a:lnTo>
                <a:lnTo>
                  <a:pt x="486" y="2005"/>
                </a:lnTo>
                <a:lnTo>
                  <a:pt x="486" y="2005"/>
                </a:lnTo>
                <a:lnTo>
                  <a:pt x="486" y="2005"/>
                </a:lnTo>
                <a:lnTo>
                  <a:pt x="486" y="2005"/>
                </a:lnTo>
                <a:lnTo>
                  <a:pt x="486" y="2005"/>
                </a:lnTo>
                <a:lnTo>
                  <a:pt x="486" y="2011"/>
                </a:lnTo>
                <a:lnTo>
                  <a:pt x="486" y="2011"/>
                </a:lnTo>
                <a:lnTo>
                  <a:pt x="486" y="2011"/>
                </a:lnTo>
                <a:lnTo>
                  <a:pt x="486" y="2011"/>
                </a:lnTo>
                <a:lnTo>
                  <a:pt x="486" y="2011"/>
                </a:lnTo>
                <a:lnTo>
                  <a:pt x="486" y="2011"/>
                </a:lnTo>
                <a:lnTo>
                  <a:pt x="492" y="2011"/>
                </a:lnTo>
                <a:lnTo>
                  <a:pt x="492" y="2011"/>
                </a:lnTo>
                <a:lnTo>
                  <a:pt x="492" y="2011"/>
                </a:lnTo>
                <a:lnTo>
                  <a:pt x="492" y="2011"/>
                </a:lnTo>
                <a:lnTo>
                  <a:pt x="498" y="2011"/>
                </a:lnTo>
                <a:lnTo>
                  <a:pt x="498" y="2011"/>
                </a:lnTo>
                <a:lnTo>
                  <a:pt x="498" y="2011"/>
                </a:lnTo>
                <a:lnTo>
                  <a:pt x="498" y="2011"/>
                </a:lnTo>
                <a:lnTo>
                  <a:pt x="498" y="2011"/>
                </a:lnTo>
                <a:lnTo>
                  <a:pt x="498" y="2011"/>
                </a:lnTo>
                <a:lnTo>
                  <a:pt x="498"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10" y="2011"/>
                </a:lnTo>
                <a:lnTo>
                  <a:pt x="510" y="2011"/>
                </a:lnTo>
                <a:lnTo>
                  <a:pt x="510" y="2011"/>
                </a:lnTo>
                <a:lnTo>
                  <a:pt x="515" y="2011"/>
                </a:lnTo>
                <a:lnTo>
                  <a:pt x="515" y="2011"/>
                </a:lnTo>
                <a:lnTo>
                  <a:pt x="515" y="2011"/>
                </a:lnTo>
                <a:lnTo>
                  <a:pt x="515" y="2005"/>
                </a:lnTo>
                <a:close/>
                <a:moveTo>
                  <a:pt x="634" y="2147"/>
                </a:moveTo>
                <a:lnTo>
                  <a:pt x="628" y="2141"/>
                </a:lnTo>
                <a:lnTo>
                  <a:pt x="628" y="2141"/>
                </a:lnTo>
                <a:lnTo>
                  <a:pt x="628" y="2141"/>
                </a:lnTo>
                <a:lnTo>
                  <a:pt x="628" y="2141"/>
                </a:lnTo>
                <a:lnTo>
                  <a:pt x="622" y="2135"/>
                </a:lnTo>
                <a:lnTo>
                  <a:pt x="622" y="2135"/>
                </a:lnTo>
                <a:lnTo>
                  <a:pt x="622" y="2135"/>
                </a:lnTo>
                <a:lnTo>
                  <a:pt x="622" y="2135"/>
                </a:lnTo>
                <a:lnTo>
                  <a:pt x="622" y="2135"/>
                </a:lnTo>
                <a:lnTo>
                  <a:pt x="622" y="2135"/>
                </a:lnTo>
                <a:lnTo>
                  <a:pt x="622" y="2129"/>
                </a:lnTo>
                <a:lnTo>
                  <a:pt x="616" y="2129"/>
                </a:lnTo>
                <a:lnTo>
                  <a:pt x="616" y="2129"/>
                </a:lnTo>
                <a:lnTo>
                  <a:pt x="616" y="2129"/>
                </a:lnTo>
                <a:lnTo>
                  <a:pt x="616" y="2123"/>
                </a:lnTo>
                <a:lnTo>
                  <a:pt x="616" y="2123"/>
                </a:lnTo>
                <a:lnTo>
                  <a:pt x="616" y="2123"/>
                </a:lnTo>
                <a:lnTo>
                  <a:pt x="616" y="2123"/>
                </a:lnTo>
                <a:lnTo>
                  <a:pt x="616" y="2123"/>
                </a:lnTo>
                <a:lnTo>
                  <a:pt x="610" y="2123"/>
                </a:lnTo>
                <a:lnTo>
                  <a:pt x="610" y="2123"/>
                </a:lnTo>
                <a:lnTo>
                  <a:pt x="610" y="2123"/>
                </a:lnTo>
                <a:lnTo>
                  <a:pt x="610" y="2123"/>
                </a:lnTo>
                <a:lnTo>
                  <a:pt x="610" y="2123"/>
                </a:lnTo>
                <a:lnTo>
                  <a:pt x="610" y="2123"/>
                </a:lnTo>
                <a:lnTo>
                  <a:pt x="610" y="2129"/>
                </a:lnTo>
                <a:lnTo>
                  <a:pt x="616" y="2129"/>
                </a:lnTo>
                <a:lnTo>
                  <a:pt x="616" y="2129"/>
                </a:lnTo>
                <a:lnTo>
                  <a:pt x="616" y="2135"/>
                </a:lnTo>
                <a:lnTo>
                  <a:pt x="616" y="2135"/>
                </a:lnTo>
                <a:lnTo>
                  <a:pt x="616" y="2135"/>
                </a:lnTo>
                <a:lnTo>
                  <a:pt x="616" y="2135"/>
                </a:lnTo>
                <a:lnTo>
                  <a:pt x="616" y="2135"/>
                </a:lnTo>
                <a:lnTo>
                  <a:pt x="616" y="2141"/>
                </a:lnTo>
                <a:lnTo>
                  <a:pt x="616" y="2141"/>
                </a:lnTo>
                <a:lnTo>
                  <a:pt x="616" y="2141"/>
                </a:lnTo>
                <a:lnTo>
                  <a:pt x="622" y="2141"/>
                </a:lnTo>
                <a:lnTo>
                  <a:pt x="622" y="2141"/>
                </a:lnTo>
                <a:lnTo>
                  <a:pt x="622" y="2141"/>
                </a:lnTo>
                <a:lnTo>
                  <a:pt x="622" y="2141"/>
                </a:lnTo>
                <a:lnTo>
                  <a:pt x="622" y="2141"/>
                </a:lnTo>
                <a:lnTo>
                  <a:pt x="622" y="2147"/>
                </a:lnTo>
                <a:lnTo>
                  <a:pt x="622" y="2147"/>
                </a:lnTo>
                <a:lnTo>
                  <a:pt x="622" y="2147"/>
                </a:lnTo>
                <a:lnTo>
                  <a:pt x="628" y="2147"/>
                </a:lnTo>
                <a:lnTo>
                  <a:pt x="628" y="2147"/>
                </a:lnTo>
                <a:lnTo>
                  <a:pt x="628" y="2147"/>
                </a:lnTo>
                <a:lnTo>
                  <a:pt x="628" y="2153"/>
                </a:lnTo>
                <a:lnTo>
                  <a:pt x="628" y="2153"/>
                </a:lnTo>
                <a:lnTo>
                  <a:pt x="628" y="2153"/>
                </a:lnTo>
                <a:lnTo>
                  <a:pt x="628" y="2153"/>
                </a:lnTo>
                <a:lnTo>
                  <a:pt x="628" y="2153"/>
                </a:lnTo>
                <a:lnTo>
                  <a:pt x="628" y="2153"/>
                </a:lnTo>
                <a:lnTo>
                  <a:pt x="634" y="2147"/>
                </a:lnTo>
                <a:lnTo>
                  <a:pt x="634" y="2147"/>
                </a:lnTo>
                <a:lnTo>
                  <a:pt x="634" y="2147"/>
                </a:lnTo>
                <a:lnTo>
                  <a:pt x="634" y="2147"/>
                </a:lnTo>
                <a:lnTo>
                  <a:pt x="634" y="2147"/>
                </a:lnTo>
                <a:lnTo>
                  <a:pt x="634" y="2147"/>
                </a:lnTo>
                <a:lnTo>
                  <a:pt x="634" y="2147"/>
                </a:lnTo>
                <a:lnTo>
                  <a:pt x="634" y="2147"/>
                </a:lnTo>
                <a:lnTo>
                  <a:pt x="634" y="2147"/>
                </a:lnTo>
                <a:close/>
                <a:moveTo>
                  <a:pt x="124" y="409"/>
                </a:moveTo>
                <a:lnTo>
                  <a:pt x="124" y="409"/>
                </a:lnTo>
                <a:lnTo>
                  <a:pt x="130" y="409"/>
                </a:lnTo>
                <a:lnTo>
                  <a:pt x="130" y="409"/>
                </a:lnTo>
                <a:lnTo>
                  <a:pt x="130" y="409"/>
                </a:lnTo>
                <a:lnTo>
                  <a:pt x="130" y="409"/>
                </a:lnTo>
                <a:lnTo>
                  <a:pt x="130" y="409"/>
                </a:lnTo>
                <a:lnTo>
                  <a:pt x="130" y="409"/>
                </a:lnTo>
                <a:lnTo>
                  <a:pt x="130" y="403"/>
                </a:lnTo>
                <a:lnTo>
                  <a:pt x="130" y="403"/>
                </a:lnTo>
                <a:lnTo>
                  <a:pt x="130" y="403"/>
                </a:lnTo>
                <a:lnTo>
                  <a:pt x="124" y="403"/>
                </a:lnTo>
                <a:lnTo>
                  <a:pt x="124" y="403"/>
                </a:lnTo>
                <a:lnTo>
                  <a:pt x="124" y="403"/>
                </a:lnTo>
                <a:lnTo>
                  <a:pt x="124" y="403"/>
                </a:lnTo>
                <a:lnTo>
                  <a:pt x="124" y="403"/>
                </a:lnTo>
                <a:lnTo>
                  <a:pt x="124" y="403"/>
                </a:lnTo>
                <a:lnTo>
                  <a:pt x="124" y="403"/>
                </a:lnTo>
                <a:lnTo>
                  <a:pt x="124" y="403"/>
                </a:lnTo>
                <a:lnTo>
                  <a:pt x="124" y="409"/>
                </a:lnTo>
                <a:close/>
                <a:moveTo>
                  <a:pt x="2779" y="2693"/>
                </a:moveTo>
                <a:lnTo>
                  <a:pt x="2779" y="2693"/>
                </a:lnTo>
                <a:lnTo>
                  <a:pt x="2779" y="2693"/>
                </a:lnTo>
                <a:lnTo>
                  <a:pt x="2773" y="2693"/>
                </a:lnTo>
                <a:lnTo>
                  <a:pt x="2773" y="2693"/>
                </a:lnTo>
                <a:lnTo>
                  <a:pt x="2773" y="2693"/>
                </a:lnTo>
                <a:lnTo>
                  <a:pt x="2773" y="2693"/>
                </a:lnTo>
                <a:lnTo>
                  <a:pt x="2773" y="2693"/>
                </a:lnTo>
                <a:lnTo>
                  <a:pt x="2773" y="2693"/>
                </a:lnTo>
                <a:lnTo>
                  <a:pt x="2773" y="2693"/>
                </a:lnTo>
                <a:lnTo>
                  <a:pt x="2767" y="2699"/>
                </a:lnTo>
                <a:lnTo>
                  <a:pt x="2767" y="2705"/>
                </a:lnTo>
                <a:lnTo>
                  <a:pt x="2767" y="2705"/>
                </a:lnTo>
                <a:lnTo>
                  <a:pt x="2767" y="2705"/>
                </a:lnTo>
                <a:lnTo>
                  <a:pt x="2767" y="2705"/>
                </a:lnTo>
                <a:lnTo>
                  <a:pt x="2767" y="2705"/>
                </a:lnTo>
                <a:lnTo>
                  <a:pt x="2767" y="2705"/>
                </a:lnTo>
                <a:lnTo>
                  <a:pt x="2767" y="2710"/>
                </a:lnTo>
                <a:lnTo>
                  <a:pt x="2767" y="2710"/>
                </a:lnTo>
                <a:lnTo>
                  <a:pt x="2767" y="2710"/>
                </a:lnTo>
                <a:lnTo>
                  <a:pt x="2767" y="2710"/>
                </a:lnTo>
                <a:lnTo>
                  <a:pt x="2761" y="2710"/>
                </a:lnTo>
                <a:lnTo>
                  <a:pt x="2761" y="2716"/>
                </a:lnTo>
                <a:lnTo>
                  <a:pt x="2761" y="2716"/>
                </a:lnTo>
                <a:lnTo>
                  <a:pt x="2755" y="2722"/>
                </a:lnTo>
                <a:lnTo>
                  <a:pt x="2761" y="2722"/>
                </a:lnTo>
                <a:lnTo>
                  <a:pt x="2761" y="2722"/>
                </a:lnTo>
                <a:lnTo>
                  <a:pt x="2761" y="2716"/>
                </a:lnTo>
                <a:lnTo>
                  <a:pt x="2761" y="2716"/>
                </a:lnTo>
                <a:lnTo>
                  <a:pt x="2767" y="2716"/>
                </a:lnTo>
                <a:lnTo>
                  <a:pt x="2767" y="2710"/>
                </a:lnTo>
                <a:lnTo>
                  <a:pt x="2779" y="2699"/>
                </a:lnTo>
                <a:lnTo>
                  <a:pt x="2779" y="2699"/>
                </a:lnTo>
                <a:lnTo>
                  <a:pt x="2779" y="2699"/>
                </a:lnTo>
                <a:lnTo>
                  <a:pt x="2779" y="2693"/>
                </a:lnTo>
                <a:lnTo>
                  <a:pt x="2779" y="2693"/>
                </a:lnTo>
                <a:lnTo>
                  <a:pt x="2779" y="2693"/>
                </a:lnTo>
                <a:lnTo>
                  <a:pt x="2779" y="2693"/>
                </a:lnTo>
                <a:lnTo>
                  <a:pt x="2779" y="2693"/>
                </a:lnTo>
                <a:close/>
                <a:moveTo>
                  <a:pt x="2821" y="2663"/>
                </a:moveTo>
                <a:lnTo>
                  <a:pt x="2821" y="2663"/>
                </a:lnTo>
                <a:lnTo>
                  <a:pt x="2821" y="2663"/>
                </a:lnTo>
                <a:lnTo>
                  <a:pt x="2821" y="2663"/>
                </a:lnTo>
                <a:lnTo>
                  <a:pt x="2821" y="2663"/>
                </a:lnTo>
                <a:lnTo>
                  <a:pt x="2821" y="2663"/>
                </a:lnTo>
                <a:lnTo>
                  <a:pt x="2821" y="2663"/>
                </a:lnTo>
                <a:lnTo>
                  <a:pt x="2821" y="2663"/>
                </a:lnTo>
                <a:lnTo>
                  <a:pt x="2821" y="2663"/>
                </a:lnTo>
                <a:lnTo>
                  <a:pt x="2821" y="2663"/>
                </a:lnTo>
                <a:lnTo>
                  <a:pt x="2821" y="2663"/>
                </a:lnTo>
                <a:lnTo>
                  <a:pt x="2821" y="2669"/>
                </a:lnTo>
                <a:lnTo>
                  <a:pt x="2815" y="2669"/>
                </a:lnTo>
                <a:lnTo>
                  <a:pt x="2815" y="2669"/>
                </a:lnTo>
                <a:lnTo>
                  <a:pt x="2815" y="2669"/>
                </a:lnTo>
                <a:lnTo>
                  <a:pt x="2809" y="2669"/>
                </a:lnTo>
                <a:lnTo>
                  <a:pt x="2809" y="2669"/>
                </a:lnTo>
                <a:lnTo>
                  <a:pt x="2809" y="2669"/>
                </a:lnTo>
                <a:lnTo>
                  <a:pt x="2809" y="2669"/>
                </a:lnTo>
                <a:lnTo>
                  <a:pt x="2803" y="2675"/>
                </a:lnTo>
                <a:lnTo>
                  <a:pt x="2803" y="2675"/>
                </a:lnTo>
                <a:lnTo>
                  <a:pt x="2803" y="2675"/>
                </a:lnTo>
                <a:lnTo>
                  <a:pt x="2803" y="2675"/>
                </a:lnTo>
                <a:lnTo>
                  <a:pt x="2803" y="2675"/>
                </a:lnTo>
                <a:lnTo>
                  <a:pt x="2797" y="2675"/>
                </a:lnTo>
                <a:lnTo>
                  <a:pt x="2797" y="2675"/>
                </a:lnTo>
                <a:lnTo>
                  <a:pt x="2797" y="2681"/>
                </a:lnTo>
                <a:lnTo>
                  <a:pt x="2797" y="2681"/>
                </a:lnTo>
                <a:lnTo>
                  <a:pt x="2797" y="2681"/>
                </a:lnTo>
                <a:lnTo>
                  <a:pt x="2791" y="2681"/>
                </a:lnTo>
                <a:lnTo>
                  <a:pt x="2791" y="2681"/>
                </a:lnTo>
                <a:lnTo>
                  <a:pt x="2791" y="2681"/>
                </a:lnTo>
                <a:lnTo>
                  <a:pt x="2791" y="2681"/>
                </a:lnTo>
                <a:lnTo>
                  <a:pt x="2785" y="2687"/>
                </a:lnTo>
                <a:lnTo>
                  <a:pt x="2785" y="2687"/>
                </a:lnTo>
                <a:lnTo>
                  <a:pt x="2779" y="2687"/>
                </a:lnTo>
                <a:lnTo>
                  <a:pt x="2779" y="2687"/>
                </a:lnTo>
                <a:lnTo>
                  <a:pt x="2779" y="2687"/>
                </a:lnTo>
                <a:lnTo>
                  <a:pt x="2779" y="2687"/>
                </a:lnTo>
                <a:lnTo>
                  <a:pt x="2779" y="2693"/>
                </a:lnTo>
                <a:lnTo>
                  <a:pt x="2779" y="2693"/>
                </a:lnTo>
                <a:lnTo>
                  <a:pt x="2779" y="2693"/>
                </a:lnTo>
                <a:lnTo>
                  <a:pt x="2779" y="2693"/>
                </a:lnTo>
                <a:lnTo>
                  <a:pt x="2779" y="2693"/>
                </a:lnTo>
                <a:lnTo>
                  <a:pt x="2779" y="2699"/>
                </a:lnTo>
                <a:lnTo>
                  <a:pt x="2779" y="2699"/>
                </a:lnTo>
                <a:lnTo>
                  <a:pt x="2779" y="2699"/>
                </a:lnTo>
                <a:lnTo>
                  <a:pt x="2779" y="2699"/>
                </a:lnTo>
                <a:lnTo>
                  <a:pt x="2779" y="2693"/>
                </a:lnTo>
                <a:lnTo>
                  <a:pt x="2779" y="2693"/>
                </a:lnTo>
                <a:lnTo>
                  <a:pt x="2785" y="2693"/>
                </a:lnTo>
                <a:lnTo>
                  <a:pt x="2791" y="2687"/>
                </a:lnTo>
                <a:lnTo>
                  <a:pt x="2791" y="2687"/>
                </a:lnTo>
                <a:lnTo>
                  <a:pt x="2803" y="2681"/>
                </a:lnTo>
                <a:lnTo>
                  <a:pt x="2809" y="2675"/>
                </a:lnTo>
                <a:lnTo>
                  <a:pt x="2809" y="2675"/>
                </a:lnTo>
                <a:lnTo>
                  <a:pt x="2809" y="2675"/>
                </a:lnTo>
                <a:lnTo>
                  <a:pt x="2809" y="2675"/>
                </a:lnTo>
                <a:lnTo>
                  <a:pt x="2815" y="2675"/>
                </a:lnTo>
                <a:lnTo>
                  <a:pt x="2821" y="2669"/>
                </a:lnTo>
                <a:lnTo>
                  <a:pt x="2821" y="2669"/>
                </a:lnTo>
                <a:lnTo>
                  <a:pt x="2821" y="2669"/>
                </a:lnTo>
                <a:lnTo>
                  <a:pt x="2821" y="2669"/>
                </a:lnTo>
                <a:lnTo>
                  <a:pt x="2821" y="2669"/>
                </a:lnTo>
                <a:lnTo>
                  <a:pt x="2821" y="2669"/>
                </a:lnTo>
                <a:lnTo>
                  <a:pt x="2821" y="2663"/>
                </a:lnTo>
                <a:lnTo>
                  <a:pt x="2821" y="2663"/>
                </a:lnTo>
                <a:lnTo>
                  <a:pt x="2821" y="2663"/>
                </a:lnTo>
                <a:close/>
                <a:moveTo>
                  <a:pt x="2833" y="2657"/>
                </a:moveTo>
                <a:lnTo>
                  <a:pt x="2827" y="2657"/>
                </a:lnTo>
                <a:lnTo>
                  <a:pt x="2827" y="2663"/>
                </a:lnTo>
                <a:lnTo>
                  <a:pt x="2827" y="2657"/>
                </a:lnTo>
                <a:lnTo>
                  <a:pt x="2827" y="2657"/>
                </a:lnTo>
                <a:lnTo>
                  <a:pt x="2833" y="2657"/>
                </a:lnTo>
                <a:lnTo>
                  <a:pt x="2833" y="2657"/>
                </a:lnTo>
                <a:lnTo>
                  <a:pt x="2833" y="2657"/>
                </a:lnTo>
                <a:lnTo>
                  <a:pt x="2833" y="2657"/>
                </a:lnTo>
                <a:lnTo>
                  <a:pt x="2833" y="2657"/>
                </a:lnTo>
                <a:lnTo>
                  <a:pt x="2838" y="2651"/>
                </a:lnTo>
                <a:lnTo>
                  <a:pt x="2838" y="2651"/>
                </a:lnTo>
                <a:lnTo>
                  <a:pt x="2838" y="2651"/>
                </a:lnTo>
                <a:lnTo>
                  <a:pt x="2838" y="2651"/>
                </a:lnTo>
                <a:lnTo>
                  <a:pt x="2838" y="2651"/>
                </a:lnTo>
                <a:lnTo>
                  <a:pt x="2838" y="2651"/>
                </a:lnTo>
                <a:lnTo>
                  <a:pt x="2838" y="2651"/>
                </a:lnTo>
                <a:lnTo>
                  <a:pt x="2838" y="2651"/>
                </a:lnTo>
                <a:lnTo>
                  <a:pt x="2833" y="2651"/>
                </a:lnTo>
                <a:lnTo>
                  <a:pt x="2833" y="2657"/>
                </a:lnTo>
                <a:close/>
                <a:moveTo>
                  <a:pt x="2726" y="2847"/>
                </a:moveTo>
                <a:lnTo>
                  <a:pt x="2726" y="2853"/>
                </a:lnTo>
                <a:lnTo>
                  <a:pt x="2726" y="2853"/>
                </a:lnTo>
                <a:lnTo>
                  <a:pt x="2726" y="2853"/>
                </a:lnTo>
                <a:lnTo>
                  <a:pt x="2726" y="2859"/>
                </a:lnTo>
                <a:lnTo>
                  <a:pt x="2732" y="2859"/>
                </a:lnTo>
                <a:lnTo>
                  <a:pt x="2732" y="2859"/>
                </a:lnTo>
                <a:lnTo>
                  <a:pt x="2732" y="2859"/>
                </a:lnTo>
                <a:lnTo>
                  <a:pt x="2732" y="2859"/>
                </a:lnTo>
                <a:lnTo>
                  <a:pt x="2732" y="2865"/>
                </a:lnTo>
                <a:lnTo>
                  <a:pt x="2732" y="2871"/>
                </a:lnTo>
                <a:lnTo>
                  <a:pt x="2732" y="2871"/>
                </a:lnTo>
                <a:lnTo>
                  <a:pt x="2738" y="2877"/>
                </a:lnTo>
                <a:lnTo>
                  <a:pt x="2738" y="2877"/>
                </a:lnTo>
                <a:lnTo>
                  <a:pt x="2738" y="2877"/>
                </a:lnTo>
                <a:lnTo>
                  <a:pt x="2738" y="2877"/>
                </a:lnTo>
                <a:lnTo>
                  <a:pt x="2738" y="2888"/>
                </a:lnTo>
                <a:lnTo>
                  <a:pt x="2738" y="2888"/>
                </a:lnTo>
                <a:lnTo>
                  <a:pt x="2738" y="2894"/>
                </a:lnTo>
                <a:lnTo>
                  <a:pt x="2744" y="2900"/>
                </a:lnTo>
                <a:lnTo>
                  <a:pt x="2744" y="2912"/>
                </a:lnTo>
                <a:lnTo>
                  <a:pt x="2744" y="2918"/>
                </a:lnTo>
                <a:lnTo>
                  <a:pt x="2744" y="2918"/>
                </a:lnTo>
                <a:lnTo>
                  <a:pt x="2744" y="2918"/>
                </a:lnTo>
                <a:lnTo>
                  <a:pt x="2744" y="2918"/>
                </a:lnTo>
                <a:lnTo>
                  <a:pt x="2744" y="2918"/>
                </a:lnTo>
                <a:lnTo>
                  <a:pt x="2744" y="2912"/>
                </a:lnTo>
                <a:lnTo>
                  <a:pt x="2744" y="2912"/>
                </a:lnTo>
                <a:lnTo>
                  <a:pt x="2744" y="2906"/>
                </a:lnTo>
                <a:lnTo>
                  <a:pt x="2744" y="2906"/>
                </a:lnTo>
                <a:lnTo>
                  <a:pt x="2744" y="2900"/>
                </a:lnTo>
                <a:lnTo>
                  <a:pt x="2744" y="2894"/>
                </a:lnTo>
                <a:lnTo>
                  <a:pt x="2744" y="2894"/>
                </a:lnTo>
                <a:lnTo>
                  <a:pt x="2738" y="2888"/>
                </a:lnTo>
                <a:lnTo>
                  <a:pt x="2738" y="2888"/>
                </a:lnTo>
                <a:lnTo>
                  <a:pt x="2738" y="2882"/>
                </a:lnTo>
                <a:lnTo>
                  <a:pt x="2738" y="2882"/>
                </a:lnTo>
                <a:lnTo>
                  <a:pt x="2738" y="2882"/>
                </a:lnTo>
                <a:lnTo>
                  <a:pt x="2726" y="2847"/>
                </a:lnTo>
                <a:lnTo>
                  <a:pt x="2726" y="2829"/>
                </a:lnTo>
                <a:lnTo>
                  <a:pt x="2726" y="2829"/>
                </a:lnTo>
                <a:lnTo>
                  <a:pt x="2726" y="2823"/>
                </a:lnTo>
                <a:lnTo>
                  <a:pt x="2726" y="2799"/>
                </a:lnTo>
                <a:lnTo>
                  <a:pt x="2726" y="2794"/>
                </a:lnTo>
                <a:lnTo>
                  <a:pt x="2726" y="2794"/>
                </a:lnTo>
                <a:lnTo>
                  <a:pt x="2726" y="2794"/>
                </a:lnTo>
                <a:lnTo>
                  <a:pt x="2726" y="2799"/>
                </a:lnTo>
                <a:lnTo>
                  <a:pt x="2720" y="2799"/>
                </a:lnTo>
                <a:lnTo>
                  <a:pt x="2720" y="2805"/>
                </a:lnTo>
                <a:lnTo>
                  <a:pt x="2720" y="2805"/>
                </a:lnTo>
                <a:lnTo>
                  <a:pt x="2720" y="2805"/>
                </a:lnTo>
                <a:lnTo>
                  <a:pt x="2720" y="2811"/>
                </a:lnTo>
                <a:lnTo>
                  <a:pt x="2720" y="2811"/>
                </a:lnTo>
                <a:lnTo>
                  <a:pt x="2720" y="2811"/>
                </a:lnTo>
                <a:lnTo>
                  <a:pt x="2720" y="2817"/>
                </a:lnTo>
                <a:lnTo>
                  <a:pt x="2720" y="2817"/>
                </a:lnTo>
                <a:lnTo>
                  <a:pt x="2720" y="2817"/>
                </a:lnTo>
                <a:lnTo>
                  <a:pt x="2726" y="2817"/>
                </a:lnTo>
                <a:lnTo>
                  <a:pt x="2726" y="2829"/>
                </a:lnTo>
                <a:lnTo>
                  <a:pt x="2726" y="2829"/>
                </a:lnTo>
                <a:lnTo>
                  <a:pt x="2726" y="2835"/>
                </a:lnTo>
                <a:lnTo>
                  <a:pt x="2726" y="2835"/>
                </a:lnTo>
                <a:lnTo>
                  <a:pt x="2720" y="2835"/>
                </a:lnTo>
                <a:lnTo>
                  <a:pt x="2726" y="2841"/>
                </a:lnTo>
                <a:lnTo>
                  <a:pt x="2726" y="2841"/>
                </a:lnTo>
                <a:lnTo>
                  <a:pt x="2726" y="2841"/>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close/>
                <a:moveTo>
                  <a:pt x="2755" y="2722"/>
                </a:moveTo>
                <a:lnTo>
                  <a:pt x="2755" y="2722"/>
                </a:lnTo>
                <a:lnTo>
                  <a:pt x="2755" y="2722"/>
                </a:lnTo>
                <a:lnTo>
                  <a:pt x="2755" y="2728"/>
                </a:lnTo>
                <a:lnTo>
                  <a:pt x="2755" y="2728"/>
                </a:lnTo>
                <a:lnTo>
                  <a:pt x="2755" y="2728"/>
                </a:lnTo>
                <a:lnTo>
                  <a:pt x="2750" y="2728"/>
                </a:lnTo>
                <a:lnTo>
                  <a:pt x="2750" y="2734"/>
                </a:lnTo>
                <a:lnTo>
                  <a:pt x="2750" y="2734"/>
                </a:lnTo>
                <a:lnTo>
                  <a:pt x="2744" y="2746"/>
                </a:lnTo>
                <a:lnTo>
                  <a:pt x="2744" y="2746"/>
                </a:lnTo>
                <a:lnTo>
                  <a:pt x="2738" y="2746"/>
                </a:lnTo>
                <a:lnTo>
                  <a:pt x="2738" y="2746"/>
                </a:lnTo>
                <a:lnTo>
                  <a:pt x="2738" y="2746"/>
                </a:lnTo>
                <a:lnTo>
                  <a:pt x="2738" y="2746"/>
                </a:lnTo>
                <a:lnTo>
                  <a:pt x="2738" y="2746"/>
                </a:lnTo>
                <a:lnTo>
                  <a:pt x="2738" y="2746"/>
                </a:lnTo>
                <a:lnTo>
                  <a:pt x="2738" y="2746"/>
                </a:lnTo>
                <a:lnTo>
                  <a:pt x="2738" y="2752"/>
                </a:lnTo>
                <a:lnTo>
                  <a:pt x="2738" y="2752"/>
                </a:lnTo>
                <a:lnTo>
                  <a:pt x="2738" y="2752"/>
                </a:lnTo>
                <a:lnTo>
                  <a:pt x="2738" y="2758"/>
                </a:lnTo>
                <a:lnTo>
                  <a:pt x="2732" y="2758"/>
                </a:lnTo>
                <a:lnTo>
                  <a:pt x="2732" y="2764"/>
                </a:lnTo>
                <a:lnTo>
                  <a:pt x="2732" y="2764"/>
                </a:lnTo>
                <a:lnTo>
                  <a:pt x="2732" y="2764"/>
                </a:lnTo>
                <a:lnTo>
                  <a:pt x="2732" y="2770"/>
                </a:lnTo>
                <a:lnTo>
                  <a:pt x="2732" y="2770"/>
                </a:lnTo>
                <a:lnTo>
                  <a:pt x="2726" y="2770"/>
                </a:lnTo>
                <a:lnTo>
                  <a:pt x="2726" y="2776"/>
                </a:lnTo>
                <a:lnTo>
                  <a:pt x="2726" y="2782"/>
                </a:lnTo>
                <a:lnTo>
                  <a:pt x="2726" y="2794"/>
                </a:lnTo>
                <a:lnTo>
                  <a:pt x="2720" y="2794"/>
                </a:lnTo>
                <a:lnTo>
                  <a:pt x="2726" y="2794"/>
                </a:lnTo>
                <a:lnTo>
                  <a:pt x="2726" y="2794"/>
                </a:lnTo>
                <a:lnTo>
                  <a:pt x="2726" y="2794"/>
                </a:lnTo>
                <a:lnTo>
                  <a:pt x="2726" y="2794"/>
                </a:lnTo>
                <a:lnTo>
                  <a:pt x="2726" y="2794"/>
                </a:lnTo>
                <a:lnTo>
                  <a:pt x="2726" y="2788"/>
                </a:lnTo>
                <a:lnTo>
                  <a:pt x="2726" y="2788"/>
                </a:lnTo>
                <a:lnTo>
                  <a:pt x="2726" y="2788"/>
                </a:lnTo>
                <a:lnTo>
                  <a:pt x="2732" y="2776"/>
                </a:lnTo>
                <a:lnTo>
                  <a:pt x="2738" y="2764"/>
                </a:lnTo>
                <a:lnTo>
                  <a:pt x="2738" y="2764"/>
                </a:lnTo>
                <a:lnTo>
                  <a:pt x="2738" y="2758"/>
                </a:lnTo>
                <a:lnTo>
                  <a:pt x="2744" y="2746"/>
                </a:lnTo>
                <a:lnTo>
                  <a:pt x="2750" y="2740"/>
                </a:lnTo>
                <a:lnTo>
                  <a:pt x="2755" y="2728"/>
                </a:lnTo>
                <a:lnTo>
                  <a:pt x="2755" y="2722"/>
                </a:lnTo>
                <a:lnTo>
                  <a:pt x="2755" y="2722"/>
                </a:lnTo>
                <a:lnTo>
                  <a:pt x="2755" y="2722"/>
                </a:lnTo>
                <a:close/>
                <a:moveTo>
                  <a:pt x="2981" y="2550"/>
                </a:move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75" y="2550"/>
                </a:lnTo>
                <a:lnTo>
                  <a:pt x="2975" y="2550"/>
                </a:lnTo>
                <a:lnTo>
                  <a:pt x="2981" y="2556"/>
                </a:lnTo>
                <a:lnTo>
                  <a:pt x="2981" y="2556"/>
                </a:lnTo>
                <a:lnTo>
                  <a:pt x="2981" y="2556"/>
                </a:lnTo>
                <a:lnTo>
                  <a:pt x="2975" y="2556"/>
                </a:lnTo>
                <a:lnTo>
                  <a:pt x="2975" y="2556"/>
                </a:lnTo>
                <a:lnTo>
                  <a:pt x="2975" y="2556"/>
                </a:lnTo>
                <a:lnTo>
                  <a:pt x="2975" y="2556"/>
                </a:lnTo>
                <a:lnTo>
                  <a:pt x="2975" y="2562"/>
                </a:lnTo>
                <a:lnTo>
                  <a:pt x="2975" y="2562"/>
                </a:lnTo>
                <a:lnTo>
                  <a:pt x="2969" y="2562"/>
                </a:lnTo>
                <a:lnTo>
                  <a:pt x="2969" y="2562"/>
                </a:lnTo>
                <a:lnTo>
                  <a:pt x="2969" y="2562"/>
                </a:lnTo>
                <a:lnTo>
                  <a:pt x="2969" y="2568"/>
                </a:lnTo>
                <a:lnTo>
                  <a:pt x="2969" y="2568"/>
                </a:lnTo>
                <a:lnTo>
                  <a:pt x="2969" y="2568"/>
                </a:lnTo>
                <a:lnTo>
                  <a:pt x="2963" y="2568"/>
                </a:lnTo>
                <a:lnTo>
                  <a:pt x="2957" y="2574"/>
                </a:lnTo>
                <a:lnTo>
                  <a:pt x="2951" y="2580"/>
                </a:lnTo>
                <a:lnTo>
                  <a:pt x="2951" y="2580"/>
                </a:lnTo>
                <a:lnTo>
                  <a:pt x="2951" y="2580"/>
                </a:lnTo>
                <a:lnTo>
                  <a:pt x="2951" y="2580"/>
                </a:lnTo>
                <a:lnTo>
                  <a:pt x="2951" y="2580"/>
                </a:lnTo>
                <a:lnTo>
                  <a:pt x="2951" y="2580"/>
                </a:lnTo>
                <a:lnTo>
                  <a:pt x="2951" y="2580"/>
                </a:lnTo>
                <a:lnTo>
                  <a:pt x="2969" y="2568"/>
                </a:lnTo>
                <a:lnTo>
                  <a:pt x="2969" y="2568"/>
                </a:lnTo>
                <a:lnTo>
                  <a:pt x="2975" y="2568"/>
                </a:lnTo>
                <a:lnTo>
                  <a:pt x="2987" y="2556"/>
                </a:lnTo>
                <a:lnTo>
                  <a:pt x="2987" y="2556"/>
                </a:lnTo>
                <a:lnTo>
                  <a:pt x="2987" y="2556"/>
                </a:lnTo>
                <a:lnTo>
                  <a:pt x="2981" y="2550"/>
                </a:lnTo>
                <a:close/>
                <a:moveTo>
                  <a:pt x="3757" y="546"/>
                </a:moveTo>
                <a:lnTo>
                  <a:pt x="3757" y="552"/>
                </a:lnTo>
                <a:lnTo>
                  <a:pt x="3757" y="546"/>
                </a:lnTo>
                <a:lnTo>
                  <a:pt x="3757" y="546"/>
                </a:lnTo>
                <a:lnTo>
                  <a:pt x="3757" y="546"/>
                </a:lnTo>
                <a:lnTo>
                  <a:pt x="3757" y="546"/>
                </a:lnTo>
                <a:lnTo>
                  <a:pt x="3757" y="546"/>
                </a:lnTo>
                <a:lnTo>
                  <a:pt x="3757" y="540"/>
                </a:lnTo>
                <a:lnTo>
                  <a:pt x="3757" y="540"/>
                </a:lnTo>
                <a:lnTo>
                  <a:pt x="3757" y="540"/>
                </a:lnTo>
                <a:lnTo>
                  <a:pt x="3751" y="540"/>
                </a:lnTo>
                <a:lnTo>
                  <a:pt x="3751" y="540"/>
                </a:lnTo>
                <a:lnTo>
                  <a:pt x="3751" y="540"/>
                </a:lnTo>
                <a:lnTo>
                  <a:pt x="3751" y="540"/>
                </a:lnTo>
                <a:lnTo>
                  <a:pt x="3751" y="540"/>
                </a:lnTo>
                <a:lnTo>
                  <a:pt x="3751" y="540"/>
                </a:lnTo>
                <a:lnTo>
                  <a:pt x="3751" y="546"/>
                </a:lnTo>
                <a:lnTo>
                  <a:pt x="3751" y="546"/>
                </a:lnTo>
                <a:lnTo>
                  <a:pt x="3751" y="546"/>
                </a:lnTo>
                <a:lnTo>
                  <a:pt x="3745" y="546"/>
                </a:lnTo>
                <a:lnTo>
                  <a:pt x="3745" y="546"/>
                </a:lnTo>
                <a:lnTo>
                  <a:pt x="3745" y="552"/>
                </a:lnTo>
                <a:lnTo>
                  <a:pt x="3745" y="552"/>
                </a:lnTo>
                <a:lnTo>
                  <a:pt x="3745" y="552"/>
                </a:lnTo>
                <a:lnTo>
                  <a:pt x="3739" y="558"/>
                </a:lnTo>
                <a:lnTo>
                  <a:pt x="3739" y="558"/>
                </a:lnTo>
                <a:lnTo>
                  <a:pt x="3739" y="558"/>
                </a:lnTo>
                <a:lnTo>
                  <a:pt x="3739" y="558"/>
                </a:lnTo>
                <a:lnTo>
                  <a:pt x="3733" y="558"/>
                </a:lnTo>
                <a:lnTo>
                  <a:pt x="3733" y="558"/>
                </a:lnTo>
                <a:lnTo>
                  <a:pt x="3733" y="558"/>
                </a:lnTo>
                <a:lnTo>
                  <a:pt x="3733" y="563"/>
                </a:lnTo>
                <a:lnTo>
                  <a:pt x="3733" y="563"/>
                </a:lnTo>
                <a:lnTo>
                  <a:pt x="3733" y="569"/>
                </a:lnTo>
                <a:lnTo>
                  <a:pt x="3733" y="569"/>
                </a:lnTo>
                <a:lnTo>
                  <a:pt x="3727" y="569"/>
                </a:lnTo>
                <a:lnTo>
                  <a:pt x="3727" y="575"/>
                </a:lnTo>
                <a:lnTo>
                  <a:pt x="3727" y="575"/>
                </a:lnTo>
                <a:lnTo>
                  <a:pt x="3727" y="575"/>
                </a:lnTo>
                <a:lnTo>
                  <a:pt x="3727" y="575"/>
                </a:lnTo>
                <a:lnTo>
                  <a:pt x="3727" y="575"/>
                </a:lnTo>
                <a:lnTo>
                  <a:pt x="3727" y="575"/>
                </a:lnTo>
                <a:lnTo>
                  <a:pt x="3721" y="581"/>
                </a:lnTo>
                <a:lnTo>
                  <a:pt x="3721" y="587"/>
                </a:lnTo>
                <a:lnTo>
                  <a:pt x="3715" y="593"/>
                </a:lnTo>
                <a:lnTo>
                  <a:pt x="3715" y="599"/>
                </a:lnTo>
                <a:lnTo>
                  <a:pt x="3721" y="605"/>
                </a:lnTo>
                <a:lnTo>
                  <a:pt x="3727" y="605"/>
                </a:lnTo>
                <a:lnTo>
                  <a:pt x="3727" y="605"/>
                </a:lnTo>
                <a:lnTo>
                  <a:pt x="3727" y="605"/>
                </a:lnTo>
                <a:lnTo>
                  <a:pt x="3733" y="599"/>
                </a:lnTo>
                <a:lnTo>
                  <a:pt x="3733" y="599"/>
                </a:lnTo>
                <a:lnTo>
                  <a:pt x="3733" y="593"/>
                </a:lnTo>
                <a:lnTo>
                  <a:pt x="3739" y="593"/>
                </a:lnTo>
                <a:lnTo>
                  <a:pt x="3739" y="593"/>
                </a:lnTo>
                <a:lnTo>
                  <a:pt x="3739" y="593"/>
                </a:lnTo>
                <a:lnTo>
                  <a:pt x="3739" y="593"/>
                </a:lnTo>
                <a:lnTo>
                  <a:pt x="3739" y="587"/>
                </a:lnTo>
                <a:lnTo>
                  <a:pt x="3739" y="587"/>
                </a:lnTo>
                <a:lnTo>
                  <a:pt x="3745" y="575"/>
                </a:lnTo>
                <a:lnTo>
                  <a:pt x="3745" y="575"/>
                </a:lnTo>
                <a:lnTo>
                  <a:pt x="3745" y="575"/>
                </a:lnTo>
                <a:lnTo>
                  <a:pt x="3745" y="569"/>
                </a:lnTo>
                <a:lnTo>
                  <a:pt x="3745" y="569"/>
                </a:lnTo>
                <a:lnTo>
                  <a:pt x="3751" y="575"/>
                </a:lnTo>
                <a:lnTo>
                  <a:pt x="3751" y="575"/>
                </a:lnTo>
                <a:lnTo>
                  <a:pt x="3751" y="575"/>
                </a:lnTo>
                <a:lnTo>
                  <a:pt x="3751" y="569"/>
                </a:lnTo>
                <a:lnTo>
                  <a:pt x="3751" y="569"/>
                </a:lnTo>
                <a:lnTo>
                  <a:pt x="3751" y="569"/>
                </a:lnTo>
                <a:lnTo>
                  <a:pt x="3751" y="569"/>
                </a:lnTo>
                <a:lnTo>
                  <a:pt x="3751" y="569"/>
                </a:lnTo>
                <a:lnTo>
                  <a:pt x="3751" y="569"/>
                </a:lnTo>
                <a:lnTo>
                  <a:pt x="3751" y="563"/>
                </a:lnTo>
                <a:lnTo>
                  <a:pt x="3751" y="563"/>
                </a:lnTo>
                <a:lnTo>
                  <a:pt x="3751" y="558"/>
                </a:lnTo>
                <a:lnTo>
                  <a:pt x="3751" y="558"/>
                </a:lnTo>
                <a:lnTo>
                  <a:pt x="3751" y="558"/>
                </a:lnTo>
                <a:lnTo>
                  <a:pt x="3751" y="563"/>
                </a:lnTo>
                <a:lnTo>
                  <a:pt x="3751" y="558"/>
                </a:lnTo>
                <a:lnTo>
                  <a:pt x="3751" y="558"/>
                </a:lnTo>
                <a:lnTo>
                  <a:pt x="3751" y="558"/>
                </a:lnTo>
                <a:lnTo>
                  <a:pt x="3751" y="558"/>
                </a:lnTo>
                <a:lnTo>
                  <a:pt x="3751" y="552"/>
                </a:lnTo>
                <a:lnTo>
                  <a:pt x="3751" y="552"/>
                </a:lnTo>
                <a:lnTo>
                  <a:pt x="3751" y="552"/>
                </a:lnTo>
                <a:lnTo>
                  <a:pt x="3751" y="546"/>
                </a:lnTo>
                <a:lnTo>
                  <a:pt x="3751" y="546"/>
                </a:lnTo>
                <a:lnTo>
                  <a:pt x="3757" y="546"/>
                </a:lnTo>
                <a:close/>
                <a:moveTo>
                  <a:pt x="3775" y="528"/>
                </a:moveTo>
                <a:lnTo>
                  <a:pt x="3775" y="528"/>
                </a:lnTo>
                <a:lnTo>
                  <a:pt x="3769" y="522"/>
                </a:lnTo>
                <a:lnTo>
                  <a:pt x="3769" y="522"/>
                </a:lnTo>
                <a:lnTo>
                  <a:pt x="3769" y="522"/>
                </a:lnTo>
                <a:lnTo>
                  <a:pt x="3769" y="522"/>
                </a:lnTo>
                <a:lnTo>
                  <a:pt x="3763" y="522"/>
                </a:lnTo>
                <a:lnTo>
                  <a:pt x="3763" y="522"/>
                </a:lnTo>
                <a:lnTo>
                  <a:pt x="3763" y="522"/>
                </a:lnTo>
                <a:lnTo>
                  <a:pt x="3763" y="522"/>
                </a:lnTo>
                <a:lnTo>
                  <a:pt x="3763" y="528"/>
                </a:lnTo>
                <a:lnTo>
                  <a:pt x="3763" y="528"/>
                </a:lnTo>
                <a:lnTo>
                  <a:pt x="3763" y="534"/>
                </a:lnTo>
                <a:lnTo>
                  <a:pt x="3763" y="534"/>
                </a:lnTo>
                <a:lnTo>
                  <a:pt x="3763" y="534"/>
                </a:lnTo>
                <a:lnTo>
                  <a:pt x="3763" y="534"/>
                </a:lnTo>
                <a:lnTo>
                  <a:pt x="3763" y="534"/>
                </a:lnTo>
                <a:lnTo>
                  <a:pt x="3769" y="534"/>
                </a:lnTo>
                <a:lnTo>
                  <a:pt x="3769" y="534"/>
                </a:lnTo>
                <a:lnTo>
                  <a:pt x="3769" y="534"/>
                </a:lnTo>
                <a:lnTo>
                  <a:pt x="3769" y="528"/>
                </a:lnTo>
                <a:lnTo>
                  <a:pt x="3775" y="528"/>
                </a:lnTo>
                <a:close/>
                <a:moveTo>
                  <a:pt x="3395" y="320"/>
                </a:moveTo>
                <a:lnTo>
                  <a:pt x="3395" y="320"/>
                </a:lnTo>
                <a:lnTo>
                  <a:pt x="3401" y="320"/>
                </a:lnTo>
                <a:lnTo>
                  <a:pt x="3401" y="320"/>
                </a:lnTo>
                <a:lnTo>
                  <a:pt x="3401" y="314"/>
                </a:lnTo>
                <a:lnTo>
                  <a:pt x="3401" y="314"/>
                </a:lnTo>
                <a:lnTo>
                  <a:pt x="3395" y="314"/>
                </a:lnTo>
                <a:lnTo>
                  <a:pt x="3390" y="314"/>
                </a:lnTo>
                <a:lnTo>
                  <a:pt x="3390" y="320"/>
                </a:lnTo>
                <a:lnTo>
                  <a:pt x="3390" y="320"/>
                </a:lnTo>
                <a:lnTo>
                  <a:pt x="3384" y="326"/>
                </a:lnTo>
                <a:lnTo>
                  <a:pt x="3378" y="326"/>
                </a:lnTo>
                <a:lnTo>
                  <a:pt x="3378" y="332"/>
                </a:lnTo>
                <a:lnTo>
                  <a:pt x="3384" y="332"/>
                </a:lnTo>
                <a:lnTo>
                  <a:pt x="3384" y="326"/>
                </a:lnTo>
                <a:lnTo>
                  <a:pt x="3390" y="326"/>
                </a:lnTo>
                <a:lnTo>
                  <a:pt x="3395" y="326"/>
                </a:lnTo>
                <a:lnTo>
                  <a:pt x="3390" y="326"/>
                </a:lnTo>
                <a:lnTo>
                  <a:pt x="3390" y="320"/>
                </a:lnTo>
                <a:lnTo>
                  <a:pt x="3395" y="320"/>
                </a:lnTo>
                <a:close/>
                <a:moveTo>
                  <a:pt x="3407" y="302"/>
                </a:moveTo>
                <a:lnTo>
                  <a:pt x="3407" y="302"/>
                </a:lnTo>
                <a:lnTo>
                  <a:pt x="3407" y="302"/>
                </a:lnTo>
                <a:lnTo>
                  <a:pt x="3407" y="302"/>
                </a:lnTo>
                <a:lnTo>
                  <a:pt x="3401" y="302"/>
                </a:lnTo>
                <a:lnTo>
                  <a:pt x="3395" y="302"/>
                </a:lnTo>
                <a:lnTo>
                  <a:pt x="3395" y="302"/>
                </a:lnTo>
                <a:lnTo>
                  <a:pt x="3395" y="308"/>
                </a:lnTo>
                <a:lnTo>
                  <a:pt x="3395" y="308"/>
                </a:lnTo>
                <a:lnTo>
                  <a:pt x="3401" y="308"/>
                </a:lnTo>
                <a:lnTo>
                  <a:pt x="3401" y="308"/>
                </a:lnTo>
                <a:lnTo>
                  <a:pt x="3401" y="308"/>
                </a:lnTo>
                <a:lnTo>
                  <a:pt x="3407" y="308"/>
                </a:lnTo>
                <a:lnTo>
                  <a:pt x="3401" y="308"/>
                </a:lnTo>
                <a:lnTo>
                  <a:pt x="3407" y="302"/>
                </a:lnTo>
                <a:lnTo>
                  <a:pt x="3407" y="302"/>
                </a:lnTo>
                <a:close/>
                <a:moveTo>
                  <a:pt x="3390" y="308"/>
                </a:moveTo>
                <a:lnTo>
                  <a:pt x="3390" y="302"/>
                </a:lnTo>
                <a:lnTo>
                  <a:pt x="3390" y="302"/>
                </a:lnTo>
                <a:lnTo>
                  <a:pt x="3390" y="302"/>
                </a:lnTo>
                <a:lnTo>
                  <a:pt x="3384" y="302"/>
                </a:lnTo>
                <a:lnTo>
                  <a:pt x="3384" y="297"/>
                </a:lnTo>
                <a:lnTo>
                  <a:pt x="3384" y="302"/>
                </a:lnTo>
                <a:lnTo>
                  <a:pt x="3384" y="302"/>
                </a:lnTo>
                <a:lnTo>
                  <a:pt x="3384" y="302"/>
                </a:lnTo>
                <a:lnTo>
                  <a:pt x="3384" y="302"/>
                </a:lnTo>
                <a:lnTo>
                  <a:pt x="3384" y="308"/>
                </a:lnTo>
                <a:lnTo>
                  <a:pt x="3390" y="308"/>
                </a:lnTo>
                <a:lnTo>
                  <a:pt x="3390" y="308"/>
                </a:lnTo>
                <a:lnTo>
                  <a:pt x="3390" y="308"/>
                </a:lnTo>
                <a:close/>
                <a:moveTo>
                  <a:pt x="3360" y="297"/>
                </a:moveTo>
                <a:lnTo>
                  <a:pt x="3360" y="297"/>
                </a:lnTo>
                <a:lnTo>
                  <a:pt x="3366" y="302"/>
                </a:lnTo>
                <a:lnTo>
                  <a:pt x="3366" y="297"/>
                </a:lnTo>
                <a:lnTo>
                  <a:pt x="3366" y="297"/>
                </a:lnTo>
                <a:lnTo>
                  <a:pt x="3366" y="297"/>
                </a:lnTo>
                <a:lnTo>
                  <a:pt x="3366" y="291"/>
                </a:lnTo>
                <a:lnTo>
                  <a:pt x="3366" y="297"/>
                </a:lnTo>
                <a:lnTo>
                  <a:pt x="3360" y="297"/>
                </a:lnTo>
                <a:close/>
                <a:moveTo>
                  <a:pt x="3419" y="285"/>
                </a:moveTo>
                <a:lnTo>
                  <a:pt x="3419" y="285"/>
                </a:lnTo>
                <a:lnTo>
                  <a:pt x="3419" y="285"/>
                </a:lnTo>
                <a:lnTo>
                  <a:pt x="3413" y="285"/>
                </a:lnTo>
                <a:lnTo>
                  <a:pt x="3413" y="285"/>
                </a:lnTo>
                <a:lnTo>
                  <a:pt x="3413" y="291"/>
                </a:lnTo>
                <a:lnTo>
                  <a:pt x="3413" y="297"/>
                </a:lnTo>
                <a:lnTo>
                  <a:pt x="3419" y="291"/>
                </a:lnTo>
                <a:lnTo>
                  <a:pt x="3419" y="291"/>
                </a:lnTo>
                <a:lnTo>
                  <a:pt x="3419" y="285"/>
                </a:lnTo>
                <a:lnTo>
                  <a:pt x="3419" y="285"/>
                </a:lnTo>
                <a:lnTo>
                  <a:pt x="3419" y="285"/>
                </a:lnTo>
                <a:close/>
                <a:moveTo>
                  <a:pt x="130" y="415"/>
                </a:moveTo>
                <a:lnTo>
                  <a:pt x="136" y="415"/>
                </a:lnTo>
                <a:lnTo>
                  <a:pt x="136" y="415"/>
                </a:lnTo>
                <a:lnTo>
                  <a:pt x="136" y="421"/>
                </a:lnTo>
                <a:lnTo>
                  <a:pt x="142" y="421"/>
                </a:lnTo>
                <a:lnTo>
                  <a:pt x="142" y="421"/>
                </a:lnTo>
                <a:lnTo>
                  <a:pt x="142" y="415"/>
                </a:lnTo>
                <a:lnTo>
                  <a:pt x="136" y="415"/>
                </a:lnTo>
                <a:lnTo>
                  <a:pt x="136" y="415"/>
                </a:lnTo>
                <a:lnTo>
                  <a:pt x="136" y="415"/>
                </a:lnTo>
                <a:lnTo>
                  <a:pt x="136" y="415"/>
                </a:lnTo>
                <a:lnTo>
                  <a:pt x="136" y="409"/>
                </a:lnTo>
                <a:lnTo>
                  <a:pt x="130" y="409"/>
                </a:lnTo>
                <a:lnTo>
                  <a:pt x="130" y="409"/>
                </a:lnTo>
                <a:lnTo>
                  <a:pt x="130" y="415"/>
                </a:lnTo>
                <a:lnTo>
                  <a:pt x="130" y="415"/>
                </a:lnTo>
                <a:lnTo>
                  <a:pt x="130" y="415"/>
                </a:lnTo>
                <a:close/>
                <a:moveTo>
                  <a:pt x="77" y="380"/>
                </a:moveTo>
                <a:lnTo>
                  <a:pt x="77" y="380"/>
                </a:lnTo>
                <a:lnTo>
                  <a:pt x="77" y="374"/>
                </a:lnTo>
                <a:lnTo>
                  <a:pt x="77" y="374"/>
                </a:lnTo>
                <a:lnTo>
                  <a:pt x="77" y="374"/>
                </a:lnTo>
                <a:lnTo>
                  <a:pt x="77" y="374"/>
                </a:lnTo>
                <a:lnTo>
                  <a:pt x="77" y="374"/>
                </a:lnTo>
                <a:lnTo>
                  <a:pt x="77" y="374"/>
                </a:lnTo>
                <a:lnTo>
                  <a:pt x="77" y="368"/>
                </a:lnTo>
                <a:lnTo>
                  <a:pt x="77" y="368"/>
                </a:lnTo>
                <a:lnTo>
                  <a:pt x="77" y="368"/>
                </a:lnTo>
                <a:lnTo>
                  <a:pt x="77" y="368"/>
                </a:lnTo>
                <a:lnTo>
                  <a:pt x="77" y="374"/>
                </a:lnTo>
                <a:lnTo>
                  <a:pt x="77" y="374"/>
                </a:lnTo>
                <a:lnTo>
                  <a:pt x="77" y="374"/>
                </a:lnTo>
                <a:lnTo>
                  <a:pt x="77" y="380"/>
                </a:lnTo>
                <a:lnTo>
                  <a:pt x="77" y="380"/>
                </a:lnTo>
                <a:close/>
                <a:moveTo>
                  <a:pt x="231" y="237"/>
                </a:moveTo>
                <a:lnTo>
                  <a:pt x="225" y="243"/>
                </a:lnTo>
                <a:lnTo>
                  <a:pt x="225" y="243"/>
                </a:lnTo>
                <a:lnTo>
                  <a:pt x="225" y="243"/>
                </a:lnTo>
                <a:lnTo>
                  <a:pt x="225" y="243"/>
                </a:lnTo>
                <a:lnTo>
                  <a:pt x="225" y="243"/>
                </a:lnTo>
                <a:lnTo>
                  <a:pt x="225" y="243"/>
                </a:lnTo>
                <a:lnTo>
                  <a:pt x="225" y="243"/>
                </a:lnTo>
                <a:lnTo>
                  <a:pt x="231" y="243"/>
                </a:lnTo>
                <a:lnTo>
                  <a:pt x="231" y="243"/>
                </a:lnTo>
                <a:lnTo>
                  <a:pt x="237" y="237"/>
                </a:lnTo>
                <a:lnTo>
                  <a:pt x="237" y="237"/>
                </a:lnTo>
                <a:lnTo>
                  <a:pt x="237" y="237"/>
                </a:lnTo>
                <a:lnTo>
                  <a:pt x="231" y="237"/>
                </a:lnTo>
                <a:lnTo>
                  <a:pt x="231" y="237"/>
                </a:lnTo>
                <a:lnTo>
                  <a:pt x="231" y="231"/>
                </a:lnTo>
                <a:lnTo>
                  <a:pt x="231" y="231"/>
                </a:lnTo>
                <a:lnTo>
                  <a:pt x="231" y="231"/>
                </a:lnTo>
                <a:lnTo>
                  <a:pt x="231" y="225"/>
                </a:lnTo>
                <a:lnTo>
                  <a:pt x="231" y="225"/>
                </a:lnTo>
                <a:lnTo>
                  <a:pt x="231" y="225"/>
                </a:lnTo>
                <a:lnTo>
                  <a:pt x="225" y="225"/>
                </a:lnTo>
                <a:lnTo>
                  <a:pt x="225" y="225"/>
                </a:lnTo>
                <a:lnTo>
                  <a:pt x="225" y="225"/>
                </a:lnTo>
                <a:lnTo>
                  <a:pt x="225" y="219"/>
                </a:lnTo>
                <a:lnTo>
                  <a:pt x="225" y="225"/>
                </a:lnTo>
                <a:lnTo>
                  <a:pt x="225" y="225"/>
                </a:lnTo>
                <a:lnTo>
                  <a:pt x="225" y="225"/>
                </a:lnTo>
                <a:lnTo>
                  <a:pt x="225" y="225"/>
                </a:lnTo>
                <a:lnTo>
                  <a:pt x="225" y="225"/>
                </a:lnTo>
                <a:lnTo>
                  <a:pt x="225" y="231"/>
                </a:lnTo>
                <a:lnTo>
                  <a:pt x="225" y="231"/>
                </a:lnTo>
                <a:lnTo>
                  <a:pt x="219" y="237"/>
                </a:lnTo>
                <a:lnTo>
                  <a:pt x="219" y="237"/>
                </a:lnTo>
                <a:lnTo>
                  <a:pt x="219" y="243"/>
                </a:lnTo>
                <a:lnTo>
                  <a:pt x="219" y="243"/>
                </a:lnTo>
                <a:lnTo>
                  <a:pt x="219" y="243"/>
                </a:lnTo>
                <a:lnTo>
                  <a:pt x="219" y="243"/>
                </a:lnTo>
                <a:lnTo>
                  <a:pt x="219" y="243"/>
                </a:lnTo>
                <a:lnTo>
                  <a:pt x="219" y="243"/>
                </a:lnTo>
                <a:lnTo>
                  <a:pt x="219" y="243"/>
                </a:lnTo>
                <a:lnTo>
                  <a:pt x="219" y="243"/>
                </a:lnTo>
                <a:lnTo>
                  <a:pt x="225" y="249"/>
                </a:lnTo>
                <a:lnTo>
                  <a:pt x="225" y="249"/>
                </a:lnTo>
                <a:lnTo>
                  <a:pt x="225" y="243"/>
                </a:lnTo>
                <a:lnTo>
                  <a:pt x="225" y="243"/>
                </a:lnTo>
                <a:lnTo>
                  <a:pt x="225" y="243"/>
                </a:lnTo>
                <a:lnTo>
                  <a:pt x="225" y="243"/>
                </a:lnTo>
                <a:lnTo>
                  <a:pt x="225" y="243"/>
                </a:lnTo>
                <a:lnTo>
                  <a:pt x="225" y="243"/>
                </a:lnTo>
                <a:lnTo>
                  <a:pt x="225" y="237"/>
                </a:lnTo>
                <a:lnTo>
                  <a:pt x="225" y="237"/>
                </a:lnTo>
                <a:lnTo>
                  <a:pt x="225" y="237"/>
                </a:lnTo>
                <a:lnTo>
                  <a:pt x="225" y="237"/>
                </a:lnTo>
                <a:lnTo>
                  <a:pt x="225" y="237"/>
                </a:lnTo>
                <a:lnTo>
                  <a:pt x="231" y="237"/>
                </a:lnTo>
                <a:lnTo>
                  <a:pt x="231" y="237"/>
                </a:lnTo>
                <a:lnTo>
                  <a:pt x="231" y="237"/>
                </a:lnTo>
                <a:lnTo>
                  <a:pt x="231" y="237"/>
                </a:lnTo>
                <a:close/>
                <a:moveTo>
                  <a:pt x="207" y="267"/>
                </a:moveTo>
                <a:lnTo>
                  <a:pt x="207" y="267"/>
                </a:lnTo>
                <a:lnTo>
                  <a:pt x="201" y="267"/>
                </a:lnTo>
                <a:lnTo>
                  <a:pt x="201" y="267"/>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9"/>
                </a:lnTo>
                <a:lnTo>
                  <a:pt x="201" y="279"/>
                </a:lnTo>
                <a:lnTo>
                  <a:pt x="201" y="279"/>
                </a:lnTo>
                <a:lnTo>
                  <a:pt x="201" y="279"/>
                </a:lnTo>
                <a:lnTo>
                  <a:pt x="201" y="279"/>
                </a:lnTo>
                <a:lnTo>
                  <a:pt x="201" y="279"/>
                </a:lnTo>
                <a:lnTo>
                  <a:pt x="207" y="279"/>
                </a:lnTo>
                <a:lnTo>
                  <a:pt x="207" y="273"/>
                </a:lnTo>
                <a:lnTo>
                  <a:pt x="207" y="273"/>
                </a:lnTo>
                <a:lnTo>
                  <a:pt x="207" y="273"/>
                </a:lnTo>
                <a:lnTo>
                  <a:pt x="207" y="273"/>
                </a:lnTo>
                <a:lnTo>
                  <a:pt x="207" y="273"/>
                </a:lnTo>
                <a:lnTo>
                  <a:pt x="207" y="267"/>
                </a:lnTo>
                <a:lnTo>
                  <a:pt x="207" y="267"/>
                </a:lnTo>
                <a:close/>
                <a:moveTo>
                  <a:pt x="190" y="255"/>
                </a:moveTo>
                <a:lnTo>
                  <a:pt x="190" y="255"/>
                </a:lnTo>
                <a:lnTo>
                  <a:pt x="190" y="255"/>
                </a:lnTo>
                <a:lnTo>
                  <a:pt x="190" y="255"/>
                </a:lnTo>
                <a:lnTo>
                  <a:pt x="190" y="249"/>
                </a:lnTo>
                <a:lnTo>
                  <a:pt x="190" y="255"/>
                </a:lnTo>
                <a:lnTo>
                  <a:pt x="190" y="255"/>
                </a:lnTo>
                <a:lnTo>
                  <a:pt x="184" y="255"/>
                </a:lnTo>
                <a:lnTo>
                  <a:pt x="184" y="255"/>
                </a:lnTo>
                <a:lnTo>
                  <a:pt x="184" y="255"/>
                </a:lnTo>
                <a:lnTo>
                  <a:pt x="184" y="255"/>
                </a:lnTo>
                <a:lnTo>
                  <a:pt x="184" y="255"/>
                </a:lnTo>
                <a:lnTo>
                  <a:pt x="184" y="255"/>
                </a:lnTo>
                <a:lnTo>
                  <a:pt x="184" y="255"/>
                </a:lnTo>
                <a:lnTo>
                  <a:pt x="184" y="261"/>
                </a:lnTo>
                <a:lnTo>
                  <a:pt x="184" y="261"/>
                </a:lnTo>
                <a:lnTo>
                  <a:pt x="184" y="261"/>
                </a:lnTo>
                <a:lnTo>
                  <a:pt x="184" y="261"/>
                </a:lnTo>
                <a:lnTo>
                  <a:pt x="184" y="267"/>
                </a:lnTo>
                <a:lnTo>
                  <a:pt x="184" y="267"/>
                </a:lnTo>
                <a:lnTo>
                  <a:pt x="184" y="267"/>
                </a:lnTo>
                <a:lnTo>
                  <a:pt x="184" y="267"/>
                </a:lnTo>
                <a:lnTo>
                  <a:pt x="184" y="267"/>
                </a:lnTo>
                <a:lnTo>
                  <a:pt x="184" y="267"/>
                </a:lnTo>
                <a:lnTo>
                  <a:pt x="184" y="273"/>
                </a:lnTo>
                <a:lnTo>
                  <a:pt x="184" y="273"/>
                </a:lnTo>
                <a:lnTo>
                  <a:pt x="190" y="267"/>
                </a:lnTo>
                <a:lnTo>
                  <a:pt x="190" y="267"/>
                </a:lnTo>
                <a:lnTo>
                  <a:pt x="190" y="267"/>
                </a:lnTo>
                <a:lnTo>
                  <a:pt x="190" y="267"/>
                </a:lnTo>
                <a:lnTo>
                  <a:pt x="190" y="267"/>
                </a:lnTo>
                <a:lnTo>
                  <a:pt x="190" y="261"/>
                </a:lnTo>
                <a:lnTo>
                  <a:pt x="190" y="261"/>
                </a:lnTo>
                <a:lnTo>
                  <a:pt x="190" y="261"/>
                </a:lnTo>
                <a:lnTo>
                  <a:pt x="190" y="261"/>
                </a:lnTo>
                <a:lnTo>
                  <a:pt x="190" y="255"/>
                </a:lnTo>
                <a:close/>
                <a:moveTo>
                  <a:pt x="219" y="202"/>
                </a:moveTo>
                <a:lnTo>
                  <a:pt x="213" y="208"/>
                </a:lnTo>
                <a:lnTo>
                  <a:pt x="213" y="208"/>
                </a:lnTo>
                <a:lnTo>
                  <a:pt x="219" y="208"/>
                </a:lnTo>
                <a:lnTo>
                  <a:pt x="219" y="208"/>
                </a:lnTo>
                <a:lnTo>
                  <a:pt x="219" y="208"/>
                </a:lnTo>
                <a:lnTo>
                  <a:pt x="219" y="214"/>
                </a:lnTo>
                <a:lnTo>
                  <a:pt x="225" y="214"/>
                </a:lnTo>
                <a:lnTo>
                  <a:pt x="225" y="208"/>
                </a:lnTo>
                <a:lnTo>
                  <a:pt x="225" y="208"/>
                </a:lnTo>
                <a:lnTo>
                  <a:pt x="225" y="208"/>
                </a:lnTo>
                <a:lnTo>
                  <a:pt x="225" y="208"/>
                </a:lnTo>
                <a:lnTo>
                  <a:pt x="225" y="208"/>
                </a:lnTo>
                <a:lnTo>
                  <a:pt x="225" y="208"/>
                </a:lnTo>
                <a:lnTo>
                  <a:pt x="225" y="208"/>
                </a:lnTo>
                <a:lnTo>
                  <a:pt x="225" y="208"/>
                </a:lnTo>
                <a:lnTo>
                  <a:pt x="225" y="208"/>
                </a:lnTo>
                <a:lnTo>
                  <a:pt x="225" y="208"/>
                </a:lnTo>
                <a:lnTo>
                  <a:pt x="225" y="202"/>
                </a:lnTo>
                <a:lnTo>
                  <a:pt x="225" y="202"/>
                </a:lnTo>
                <a:lnTo>
                  <a:pt x="225" y="202"/>
                </a:lnTo>
                <a:lnTo>
                  <a:pt x="225" y="202"/>
                </a:lnTo>
                <a:lnTo>
                  <a:pt x="225" y="202"/>
                </a:lnTo>
                <a:lnTo>
                  <a:pt x="225" y="202"/>
                </a:lnTo>
                <a:lnTo>
                  <a:pt x="225" y="202"/>
                </a:lnTo>
                <a:lnTo>
                  <a:pt x="225" y="202"/>
                </a:lnTo>
                <a:lnTo>
                  <a:pt x="225" y="196"/>
                </a:lnTo>
                <a:lnTo>
                  <a:pt x="225" y="196"/>
                </a:lnTo>
                <a:lnTo>
                  <a:pt x="225" y="196"/>
                </a:lnTo>
                <a:lnTo>
                  <a:pt x="219" y="190"/>
                </a:lnTo>
                <a:lnTo>
                  <a:pt x="219" y="190"/>
                </a:lnTo>
                <a:lnTo>
                  <a:pt x="219" y="190"/>
                </a:lnTo>
                <a:lnTo>
                  <a:pt x="219" y="190"/>
                </a:lnTo>
                <a:lnTo>
                  <a:pt x="219" y="190"/>
                </a:lnTo>
                <a:lnTo>
                  <a:pt x="219" y="190"/>
                </a:lnTo>
                <a:lnTo>
                  <a:pt x="219" y="190"/>
                </a:lnTo>
                <a:lnTo>
                  <a:pt x="219" y="190"/>
                </a:lnTo>
                <a:lnTo>
                  <a:pt x="219" y="196"/>
                </a:lnTo>
                <a:lnTo>
                  <a:pt x="219" y="196"/>
                </a:lnTo>
                <a:lnTo>
                  <a:pt x="219" y="196"/>
                </a:lnTo>
                <a:lnTo>
                  <a:pt x="213" y="196"/>
                </a:lnTo>
                <a:lnTo>
                  <a:pt x="213" y="196"/>
                </a:lnTo>
                <a:lnTo>
                  <a:pt x="213" y="202"/>
                </a:lnTo>
                <a:lnTo>
                  <a:pt x="213" y="202"/>
                </a:lnTo>
                <a:lnTo>
                  <a:pt x="213" y="202"/>
                </a:lnTo>
                <a:lnTo>
                  <a:pt x="219" y="202"/>
                </a:lnTo>
                <a:lnTo>
                  <a:pt x="219" y="202"/>
                </a:lnTo>
                <a:lnTo>
                  <a:pt x="219" y="202"/>
                </a:lnTo>
                <a:close/>
                <a:moveTo>
                  <a:pt x="201" y="142"/>
                </a:moveTo>
                <a:lnTo>
                  <a:pt x="201" y="142"/>
                </a:lnTo>
                <a:lnTo>
                  <a:pt x="201" y="142"/>
                </a:lnTo>
                <a:lnTo>
                  <a:pt x="201" y="136"/>
                </a:lnTo>
                <a:lnTo>
                  <a:pt x="201" y="136"/>
                </a:lnTo>
                <a:lnTo>
                  <a:pt x="201" y="136"/>
                </a:lnTo>
                <a:lnTo>
                  <a:pt x="201" y="136"/>
                </a:lnTo>
                <a:lnTo>
                  <a:pt x="201" y="136"/>
                </a:lnTo>
                <a:lnTo>
                  <a:pt x="201" y="136"/>
                </a:lnTo>
                <a:lnTo>
                  <a:pt x="201" y="136"/>
                </a:lnTo>
                <a:lnTo>
                  <a:pt x="201" y="142"/>
                </a:lnTo>
                <a:lnTo>
                  <a:pt x="201" y="142"/>
                </a:lnTo>
                <a:lnTo>
                  <a:pt x="201" y="142"/>
                </a:lnTo>
                <a:lnTo>
                  <a:pt x="201" y="142"/>
                </a:lnTo>
                <a:lnTo>
                  <a:pt x="201" y="148"/>
                </a:lnTo>
                <a:lnTo>
                  <a:pt x="207" y="148"/>
                </a:lnTo>
                <a:lnTo>
                  <a:pt x="207" y="148"/>
                </a:lnTo>
                <a:lnTo>
                  <a:pt x="207" y="142"/>
                </a:lnTo>
                <a:lnTo>
                  <a:pt x="207" y="142"/>
                </a:lnTo>
                <a:lnTo>
                  <a:pt x="207" y="142"/>
                </a:lnTo>
                <a:lnTo>
                  <a:pt x="207" y="136"/>
                </a:lnTo>
                <a:lnTo>
                  <a:pt x="207" y="136"/>
                </a:lnTo>
                <a:lnTo>
                  <a:pt x="201" y="130"/>
                </a:lnTo>
                <a:lnTo>
                  <a:pt x="201" y="130"/>
                </a:lnTo>
                <a:lnTo>
                  <a:pt x="201" y="130"/>
                </a:lnTo>
                <a:lnTo>
                  <a:pt x="201" y="130"/>
                </a:lnTo>
                <a:lnTo>
                  <a:pt x="201" y="130"/>
                </a:lnTo>
                <a:lnTo>
                  <a:pt x="201" y="136"/>
                </a:lnTo>
                <a:lnTo>
                  <a:pt x="201" y="136"/>
                </a:lnTo>
                <a:lnTo>
                  <a:pt x="201" y="136"/>
                </a:lnTo>
                <a:lnTo>
                  <a:pt x="201" y="142"/>
                </a:lnTo>
                <a:close/>
                <a:moveTo>
                  <a:pt x="195" y="113"/>
                </a:moveTo>
                <a:lnTo>
                  <a:pt x="195" y="113"/>
                </a:lnTo>
                <a:lnTo>
                  <a:pt x="201" y="119"/>
                </a:lnTo>
                <a:lnTo>
                  <a:pt x="201" y="119"/>
                </a:lnTo>
                <a:lnTo>
                  <a:pt x="201" y="119"/>
                </a:lnTo>
                <a:lnTo>
                  <a:pt x="201" y="119"/>
                </a:lnTo>
                <a:lnTo>
                  <a:pt x="201" y="119"/>
                </a:lnTo>
                <a:lnTo>
                  <a:pt x="201" y="119"/>
                </a:lnTo>
                <a:lnTo>
                  <a:pt x="201" y="119"/>
                </a:lnTo>
                <a:lnTo>
                  <a:pt x="207" y="125"/>
                </a:lnTo>
                <a:lnTo>
                  <a:pt x="207" y="125"/>
                </a:lnTo>
                <a:lnTo>
                  <a:pt x="207" y="125"/>
                </a:lnTo>
                <a:lnTo>
                  <a:pt x="207" y="125"/>
                </a:lnTo>
                <a:lnTo>
                  <a:pt x="213" y="125"/>
                </a:lnTo>
                <a:lnTo>
                  <a:pt x="213" y="125"/>
                </a:lnTo>
                <a:lnTo>
                  <a:pt x="213" y="130"/>
                </a:lnTo>
                <a:lnTo>
                  <a:pt x="213" y="136"/>
                </a:lnTo>
                <a:lnTo>
                  <a:pt x="213" y="136"/>
                </a:lnTo>
                <a:lnTo>
                  <a:pt x="213" y="142"/>
                </a:lnTo>
                <a:lnTo>
                  <a:pt x="213" y="142"/>
                </a:lnTo>
                <a:lnTo>
                  <a:pt x="213" y="142"/>
                </a:lnTo>
                <a:lnTo>
                  <a:pt x="213" y="142"/>
                </a:lnTo>
                <a:lnTo>
                  <a:pt x="213" y="148"/>
                </a:lnTo>
                <a:lnTo>
                  <a:pt x="219" y="148"/>
                </a:lnTo>
                <a:lnTo>
                  <a:pt x="219" y="148"/>
                </a:lnTo>
                <a:lnTo>
                  <a:pt x="219" y="148"/>
                </a:lnTo>
                <a:lnTo>
                  <a:pt x="219" y="154"/>
                </a:lnTo>
                <a:lnTo>
                  <a:pt x="219" y="154"/>
                </a:lnTo>
                <a:lnTo>
                  <a:pt x="219" y="154"/>
                </a:lnTo>
                <a:lnTo>
                  <a:pt x="219" y="154"/>
                </a:lnTo>
                <a:lnTo>
                  <a:pt x="225" y="154"/>
                </a:lnTo>
                <a:lnTo>
                  <a:pt x="225" y="154"/>
                </a:lnTo>
                <a:lnTo>
                  <a:pt x="225" y="148"/>
                </a:lnTo>
                <a:lnTo>
                  <a:pt x="225" y="148"/>
                </a:lnTo>
                <a:lnTo>
                  <a:pt x="225" y="148"/>
                </a:lnTo>
                <a:lnTo>
                  <a:pt x="231" y="154"/>
                </a:lnTo>
                <a:lnTo>
                  <a:pt x="231" y="154"/>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7" y="160"/>
                </a:lnTo>
                <a:lnTo>
                  <a:pt x="237" y="160"/>
                </a:lnTo>
                <a:lnTo>
                  <a:pt x="237" y="160"/>
                </a:lnTo>
                <a:lnTo>
                  <a:pt x="237" y="160"/>
                </a:lnTo>
                <a:lnTo>
                  <a:pt x="237" y="160"/>
                </a:lnTo>
                <a:lnTo>
                  <a:pt x="237" y="160"/>
                </a:lnTo>
                <a:lnTo>
                  <a:pt x="237" y="160"/>
                </a:lnTo>
                <a:lnTo>
                  <a:pt x="237" y="160"/>
                </a:lnTo>
                <a:lnTo>
                  <a:pt x="237" y="154"/>
                </a:lnTo>
                <a:lnTo>
                  <a:pt x="237" y="154"/>
                </a:lnTo>
                <a:lnTo>
                  <a:pt x="237" y="154"/>
                </a:lnTo>
                <a:lnTo>
                  <a:pt x="237" y="154"/>
                </a:lnTo>
                <a:lnTo>
                  <a:pt x="237" y="154"/>
                </a:lnTo>
                <a:lnTo>
                  <a:pt x="237" y="154"/>
                </a:lnTo>
                <a:lnTo>
                  <a:pt x="237" y="154"/>
                </a:lnTo>
                <a:lnTo>
                  <a:pt x="237" y="148"/>
                </a:lnTo>
                <a:lnTo>
                  <a:pt x="237" y="148"/>
                </a:lnTo>
                <a:lnTo>
                  <a:pt x="237" y="148"/>
                </a:lnTo>
                <a:lnTo>
                  <a:pt x="225" y="142"/>
                </a:lnTo>
                <a:lnTo>
                  <a:pt x="225" y="136"/>
                </a:lnTo>
                <a:lnTo>
                  <a:pt x="225" y="136"/>
                </a:lnTo>
                <a:lnTo>
                  <a:pt x="225" y="136"/>
                </a:lnTo>
                <a:lnTo>
                  <a:pt x="219" y="136"/>
                </a:lnTo>
                <a:lnTo>
                  <a:pt x="219" y="136"/>
                </a:lnTo>
                <a:lnTo>
                  <a:pt x="219" y="136"/>
                </a:lnTo>
                <a:lnTo>
                  <a:pt x="219" y="136"/>
                </a:lnTo>
                <a:lnTo>
                  <a:pt x="225" y="142"/>
                </a:lnTo>
                <a:lnTo>
                  <a:pt x="219" y="142"/>
                </a:lnTo>
                <a:lnTo>
                  <a:pt x="219" y="148"/>
                </a:lnTo>
                <a:lnTo>
                  <a:pt x="219" y="148"/>
                </a:lnTo>
                <a:lnTo>
                  <a:pt x="219" y="148"/>
                </a:lnTo>
                <a:lnTo>
                  <a:pt x="219" y="148"/>
                </a:lnTo>
                <a:lnTo>
                  <a:pt x="219" y="136"/>
                </a:lnTo>
                <a:lnTo>
                  <a:pt x="219" y="130"/>
                </a:lnTo>
                <a:lnTo>
                  <a:pt x="219" y="125"/>
                </a:lnTo>
                <a:lnTo>
                  <a:pt x="213" y="119"/>
                </a:lnTo>
                <a:lnTo>
                  <a:pt x="213" y="119"/>
                </a:lnTo>
                <a:lnTo>
                  <a:pt x="213" y="119"/>
                </a:lnTo>
                <a:lnTo>
                  <a:pt x="213" y="119"/>
                </a:lnTo>
                <a:lnTo>
                  <a:pt x="207" y="113"/>
                </a:lnTo>
                <a:lnTo>
                  <a:pt x="207" y="113"/>
                </a:lnTo>
                <a:lnTo>
                  <a:pt x="201" y="113"/>
                </a:lnTo>
                <a:lnTo>
                  <a:pt x="201" y="113"/>
                </a:lnTo>
                <a:lnTo>
                  <a:pt x="201" y="113"/>
                </a:lnTo>
                <a:lnTo>
                  <a:pt x="207" y="113"/>
                </a:lnTo>
                <a:lnTo>
                  <a:pt x="207" y="113"/>
                </a:lnTo>
                <a:lnTo>
                  <a:pt x="207" y="107"/>
                </a:lnTo>
                <a:lnTo>
                  <a:pt x="207" y="107"/>
                </a:lnTo>
                <a:lnTo>
                  <a:pt x="207" y="107"/>
                </a:lnTo>
                <a:lnTo>
                  <a:pt x="213" y="107"/>
                </a:lnTo>
                <a:lnTo>
                  <a:pt x="213" y="107"/>
                </a:lnTo>
                <a:lnTo>
                  <a:pt x="213" y="107"/>
                </a:lnTo>
                <a:lnTo>
                  <a:pt x="213" y="101"/>
                </a:lnTo>
                <a:lnTo>
                  <a:pt x="213" y="101"/>
                </a:lnTo>
                <a:lnTo>
                  <a:pt x="213" y="101"/>
                </a:lnTo>
                <a:lnTo>
                  <a:pt x="213" y="101"/>
                </a:lnTo>
                <a:lnTo>
                  <a:pt x="219" y="107"/>
                </a:lnTo>
                <a:lnTo>
                  <a:pt x="219" y="107"/>
                </a:lnTo>
                <a:lnTo>
                  <a:pt x="219" y="107"/>
                </a:lnTo>
                <a:lnTo>
                  <a:pt x="219" y="107"/>
                </a:lnTo>
                <a:lnTo>
                  <a:pt x="219" y="107"/>
                </a:lnTo>
                <a:lnTo>
                  <a:pt x="219" y="107"/>
                </a:lnTo>
                <a:lnTo>
                  <a:pt x="219" y="107"/>
                </a:lnTo>
                <a:lnTo>
                  <a:pt x="219" y="101"/>
                </a:lnTo>
                <a:lnTo>
                  <a:pt x="213" y="95"/>
                </a:lnTo>
                <a:lnTo>
                  <a:pt x="213" y="95"/>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07" y="89"/>
                </a:lnTo>
                <a:lnTo>
                  <a:pt x="207" y="89"/>
                </a:lnTo>
                <a:lnTo>
                  <a:pt x="207" y="95"/>
                </a:lnTo>
                <a:lnTo>
                  <a:pt x="201" y="101"/>
                </a:lnTo>
                <a:lnTo>
                  <a:pt x="201" y="113"/>
                </a:lnTo>
                <a:lnTo>
                  <a:pt x="195" y="113"/>
                </a:lnTo>
                <a:close/>
                <a:moveTo>
                  <a:pt x="201" y="59"/>
                </a:moveTo>
                <a:lnTo>
                  <a:pt x="201" y="59"/>
                </a:lnTo>
                <a:lnTo>
                  <a:pt x="201" y="59"/>
                </a:lnTo>
                <a:lnTo>
                  <a:pt x="201" y="59"/>
                </a:lnTo>
                <a:lnTo>
                  <a:pt x="201" y="65"/>
                </a:lnTo>
                <a:lnTo>
                  <a:pt x="201" y="65"/>
                </a:lnTo>
                <a:lnTo>
                  <a:pt x="201" y="65"/>
                </a:lnTo>
                <a:lnTo>
                  <a:pt x="201" y="65"/>
                </a:lnTo>
                <a:lnTo>
                  <a:pt x="207" y="65"/>
                </a:lnTo>
                <a:lnTo>
                  <a:pt x="207" y="65"/>
                </a:lnTo>
                <a:lnTo>
                  <a:pt x="207" y="65"/>
                </a:lnTo>
                <a:lnTo>
                  <a:pt x="207" y="65"/>
                </a:lnTo>
                <a:lnTo>
                  <a:pt x="207" y="65"/>
                </a:lnTo>
                <a:lnTo>
                  <a:pt x="207" y="65"/>
                </a:lnTo>
                <a:lnTo>
                  <a:pt x="207" y="59"/>
                </a:lnTo>
                <a:lnTo>
                  <a:pt x="201" y="59"/>
                </a:lnTo>
                <a:lnTo>
                  <a:pt x="201" y="59"/>
                </a:lnTo>
                <a:lnTo>
                  <a:pt x="201" y="59"/>
                </a:lnTo>
                <a:lnTo>
                  <a:pt x="201" y="59"/>
                </a:lnTo>
                <a:lnTo>
                  <a:pt x="201" y="59"/>
                </a:lnTo>
                <a:lnTo>
                  <a:pt x="201" y="59"/>
                </a:lnTo>
                <a:close/>
                <a:moveTo>
                  <a:pt x="184" y="83"/>
                </a:moveTo>
                <a:lnTo>
                  <a:pt x="190" y="83"/>
                </a:lnTo>
                <a:lnTo>
                  <a:pt x="190" y="83"/>
                </a:lnTo>
                <a:lnTo>
                  <a:pt x="195" y="83"/>
                </a:lnTo>
                <a:lnTo>
                  <a:pt x="195" y="77"/>
                </a:lnTo>
                <a:lnTo>
                  <a:pt x="195" y="77"/>
                </a:lnTo>
                <a:lnTo>
                  <a:pt x="190" y="77"/>
                </a:lnTo>
                <a:lnTo>
                  <a:pt x="190" y="77"/>
                </a:lnTo>
                <a:lnTo>
                  <a:pt x="190" y="77"/>
                </a:lnTo>
                <a:lnTo>
                  <a:pt x="190" y="77"/>
                </a:lnTo>
                <a:lnTo>
                  <a:pt x="190" y="77"/>
                </a:lnTo>
                <a:lnTo>
                  <a:pt x="190" y="77"/>
                </a:lnTo>
                <a:lnTo>
                  <a:pt x="190" y="77"/>
                </a:lnTo>
                <a:lnTo>
                  <a:pt x="190" y="77"/>
                </a:lnTo>
                <a:lnTo>
                  <a:pt x="190" y="71"/>
                </a:lnTo>
                <a:lnTo>
                  <a:pt x="190" y="65"/>
                </a:lnTo>
                <a:lnTo>
                  <a:pt x="184" y="65"/>
                </a:lnTo>
                <a:lnTo>
                  <a:pt x="184" y="65"/>
                </a:lnTo>
                <a:lnTo>
                  <a:pt x="184" y="65"/>
                </a:lnTo>
                <a:lnTo>
                  <a:pt x="184" y="65"/>
                </a:lnTo>
                <a:lnTo>
                  <a:pt x="184" y="65"/>
                </a:lnTo>
                <a:lnTo>
                  <a:pt x="184" y="65"/>
                </a:lnTo>
                <a:lnTo>
                  <a:pt x="184" y="71"/>
                </a:lnTo>
                <a:lnTo>
                  <a:pt x="184" y="71"/>
                </a:lnTo>
                <a:lnTo>
                  <a:pt x="184" y="71"/>
                </a:lnTo>
                <a:lnTo>
                  <a:pt x="184" y="71"/>
                </a:lnTo>
                <a:lnTo>
                  <a:pt x="178" y="71"/>
                </a:lnTo>
                <a:lnTo>
                  <a:pt x="178" y="77"/>
                </a:lnTo>
                <a:lnTo>
                  <a:pt x="178" y="77"/>
                </a:lnTo>
                <a:lnTo>
                  <a:pt x="184" y="83"/>
                </a:lnTo>
                <a:lnTo>
                  <a:pt x="184" y="83"/>
                </a:lnTo>
                <a:lnTo>
                  <a:pt x="184" y="83"/>
                </a:lnTo>
                <a:lnTo>
                  <a:pt x="184" y="83"/>
                </a:lnTo>
                <a:lnTo>
                  <a:pt x="184" y="83"/>
                </a:lnTo>
                <a:lnTo>
                  <a:pt x="184" y="83"/>
                </a:lnTo>
                <a:lnTo>
                  <a:pt x="184" y="83"/>
                </a:lnTo>
                <a:close/>
                <a:moveTo>
                  <a:pt x="154" y="59"/>
                </a:moveTo>
                <a:lnTo>
                  <a:pt x="154" y="59"/>
                </a:lnTo>
                <a:lnTo>
                  <a:pt x="160" y="65"/>
                </a:lnTo>
                <a:lnTo>
                  <a:pt x="160" y="71"/>
                </a:lnTo>
                <a:lnTo>
                  <a:pt x="160" y="71"/>
                </a:lnTo>
                <a:lnTo>
                  <a:pt x="160" y="71"/>
                </a:lnTo>
                <a:lnTo>
                  <a:pt x="160" y="77"/>
                </a:lnTo>
                <a:lnTo>
                  <a:pt x="160" y="77"/>
                </a:lnTo>
                <a:lnTo>
                  <a:pt x="166" y="77"/>
                </a:lnTo>
                <a:lnTo>
                  <a:pt x="166" y="77"/>
                </a:lnTo>
                <a:lnTo>
                  <a:pt x="166" y="77"/>
                </a:lnTo>
                <a:lnTo>
                  <a:pt x="166" y="77"/>
                </a:lnTo>
                <a:lnTo>
                  <a:pt x="166" y="77"/>
                </a:lnTo>
                <a:lnTo>
                  <a:pt x="166" y="77"/>
                </a:lnTo>
                <a:lnTo>
                  <a:pt x="166" y="77"/>
                </a:lnTo>
                <a:lnTo>
                  <a:pt x="172" y="77"/>
                </a:lnTo>
                <a:lnTo>
                  <a:pt x="172" y="77"/>
                </a:lnTo>
                <a:lnTo>
                  <a:pt x="172" y="77"/>
                </a:lnTo>
                <a:lnTo>
                  <a:pt x="172" y="77"/>
                </a:lnTo>
                <a:lnTo>
                  <a:pt x="172" y="83"/>
                </a:lnTo>
                <a:lnTo>
                  <a:pt x="172" y="83"/>
                </a:lnTo>
                <a:lnTo>
                  <a:pt x="172" y="77"/>
                </a:lnTo>
                <a:lnTo>
                  <a:pt x="178" y="77"/>
                </a:lnTo>
                <a:lnTo>
                  <a:pt x="178" y="83"/>
                </a:lnTo>
                <a:lnTo>
                  <a:pt x="178" y="77"/>
                </a:lnTo>
                <a:lnTo>
                  <a:pt x="178" y="77"/>
                </a:lnTo>
                <a:lnTo>
                  <a:pt x="178" y="77"/>
                </a:lnTo>
                <a:lnTo>
                  <a:pt x="172" y="77"/>
                </a:lnTo>
                <a:lnTo>
                  <a:pt x="172" y="77"/>
                </a:lnTo>
                <a:lnTo>
                  <a:pt x="172" y="77"/>
                </a:lnTo>
                <a:lnTo>
                  <a:pt x="172" y="77"/>
                </a:lnTo>
                <a:lnTo>
                  <a:pt x="172" y="71"/>
                </a:lnTo>
                <a:lnTo>
                  <a:pt x="172" y="71"/>
                </a:lnTo>
                <a:lnTo>
                  <a:pt x="172" y="71"/>
                </a:lnTo>
                <a:lnTo>
                  <a:pt x="172" y="71"/>
                </a:lnTo>
                <a:lnTo>
                  <a:pt x="172" y="71"/>
                </a:lnTo>
                <a:lnTo>
                  <a:pt x="172" y="71"/>
                </a:lnTo>
                <a:lnTo>
                  <a:pt x="172" y="71"/>
                </a:lnTo>
                <a:lnTo>
                  <a:pt x="178" y="71"/>
                </a:lnTo>
                <a:lnTo>
                  <a:pt x="178" y="71"/>
                </a:lnTo>
                <a:lnTo>
                  <a:pt x="178" y="71"/>
                </a:lnTo>
                <a:lnTo>
                  <a:pt x="178" y="65"/>
                </a:lnTo>
                <a:lnTo>
                  <a:pt x="172" y="65"/>
                </a:lnTo>
                <a:lnTo>
                  <a:pt x="172" y="65"/>
                </a:lnTo>
                <a:lnTo>
                  <a:pt x="172" y="65"/>
                </a:lnTo>
                <a:lnTo>
                  <a:pt x="172" y="65"/>
                </a:lnTo>
                <a:lnTo>
                  <a:pt x="166" y="59"/>
                </a:lnTo>
                <a:lnTo>
                  <a:pt x="166" y="59"/>
                </a:lnTo>
                <a:lnTo>
                  <a:pt x="166" y="59"/>
                </a:lnTo>
                <a:lnTo>
                  <a:pt x="166" y="59"/>
                </a:lnTo>
                <a:lnTo>
                  <a:pt x="166" y="59"/>
                </a:lnTo>
                <a:lnTo>
                  <a:pt x="166" y="59"/>
                </a:lnTo>
                <a:lnTo>
                  <a:pt x="160" y="53"/>
                </a:lnTo>
                <a:lnTo>
                  <a:pt x="160" y="53"/>
                </a:lnTo>
                <a:lnTo>
                  <a:pt x="160" y="53"/>
                </a:lnTo>
                <a:lnTo>
                  <a:pt x="154" y="59"/>
                </a:lnTo>
                <a:lnTo>
                  <a:pt x="154" y="59"/>
                </a:lnTo>
                <a:lnTo>
                  <a:pt x="154" y="59"/>
                </a:lnTo>
                <a:close/>
                <a:moveTo>
                  <a:pt x="166" y="0"/>
                </a:moveTo>
                <a:lnTo>
                  <a:pt x="172" y="0"/>
                </a:lnTo>
                <a:lnTo>
                  <a:pt x="172" y="0"/>
                </a:lnTo>
                <a:lnTo>
                  <a:pt x="172" y="0"/>
                </a:lnTo>
                <a:lnTo>
                  <a:pt x="172" y="0"/>
                </a:lnTo>
                <a:lnTo>
                  <a:pt x="166" y="0"/>
                </a:lnTo>
                <a:lnTo>
                  <a:pt x="166" y="0"/>
                </a:lnTo>
                <a:lnTo>
                  <a:pt x="166" y="0"/>
                </a:lnTo>
                <a:lnTo>
                  <a:pt x="166" y="0"/>
                </a:lnTo>
                <a:close/>
                <a:moveTo>
                  <a:pt x="172" y="59"/>
                </a:moveTo>
                <a:lnTo>
                  <a:pt x="172" y="59"/>
                </a:lnTo>
                <a:lnTo>
                  <a:pt x="172" y="59"/>
                </a:lnTo>
                <a:lnTo>
                  <a:pt x="172" y="59"/>
                </a:lnTo>
                <a:lnTo>
                  <a:pt x="172" y="59"/>
                </a:lnTo>
                <a:lnTo>
                  <a:pt x="178" y="53"/>
                </a:lnTo>
                <a:lnTo>
                  <a:pt x="178" y="53"/>
                </a:lnTo>
                <a:lnTo>
                  <a:pt x="178" y="53"/>
                </a:lnTo>
                <a:lnTo>
                  <a:pt x="178" y="53"/>
                </a:lnTo>
                <a:lnTo>
                  <a:pt x="178" y="53"/>
                </a:lnTo>
                <a:lnTo>
                  <a:pt x="178" y="53"/>
                </a:lnTo>
                <a:lnTo>
                  <a:pt x="178" y="53"/>
                </a:lnTo>
                <a:lnTo>
                  <a:pt x="178" y="53"/>
                </a:lnTo>
                <a:lnTo>
                  <a:pt x="178" y="53"/>
                </a:lnTo>
                <a:lnTo>
                  <a:pt x="178" y="59"/>
                </a:lnTo>
                <a:lnTo>
                  <a:pt x="178" y="59"/>
                </a:lnTo>
                <a:lnTo>
                  <a:pt x="184" y="59"/>
                </a:lnTo>
                <a:lnTo>
                  <a:pt x="184" y="59"/>
                </a:lnTo>
                <a:lnTo>
                  <a:pt x="184" y="59"/>
                </a:lnTo>
                <a:lnTo>
                  <a:pt x="184" y="59"/>
                </a:lnTo>
                <a:lnTo>
                  <a:pt x="184" y="59"/>
                </a:lnTo>
                <a:lnTo>
                  <a:pt x="184" y="59"/>
                </a:lnTo>
                <a:lnTo>
                  <a:pt x="190" y="59"/>
                </a:lnTo>
                <a:lnTo>
                  <a:pt x="184" y="47"/>
                </a:lnTo>
                <a:lnTo>
                  <a:pt x="184" y="47"/>
                </a:lnTo>
                <a:lnTo>
                  <a:pt x="184" y="47"/>
                </a:lnTo>
                <a:lnTo>
                  <a:pt x="184" y="47"/>
                </a:lnTo>
                <a:lnTo>
                  <a:pt x="184" y="47"/>
                </a:lnTo>
                <a:lnTo>
                  <a:pt x="184" y="47"/>
                </a:lnTo>
                <a:lnTo>
                  <a:pt x="184" y="42"/>
                </a:lnTo>
                <a:lnTo>
                  <a:pt x="184" y="42"/>
                </a:lnTo>
                <a:lnTo>
                  <a:pt x="184" y="42"/>
                </a:lnTo>
                <a:lnTo>
                  <a:pt x="184" y="42"/>
                </a:lnTo>
                <a:lnTo>
                  <a:pt x="184" y="47"/>
                </a:lnTo>
                <a:lnTo>
                  <a:pt x="184" y="47"/>
                </a:lnTo>
                <a:lnTo>
                  <a:pt x="184" y="47"/>
                </a:lnTo>
                <a:lnTo>
                  <a:pt x="184" y="47"/>
                </a:lnTo>
                <a:lnTo>
                  <a:pt x="190" y="53"/>
                </a:lnTo>
                <a:lnTo>
                  <a:pt x="190" y="53"/>
                </a:lnTo>
                <a:lnTo>
                  <a:pt x="190" y="53"/>
                </a:lnTo>
                <a:lnTo>
                  <a:pt x="190" y="59"/>
                </a:lnTo>
                <a:lnTo>
                  <a:pt x="195" y="53"/>
                </a:lnTo>
                <a:lnTo>
                  <a:pt x="195" y="53"/>
                </a:lnTo>
                <a:lnTo>
                  <a:pt x="195" y="53"/>
                </a:lnTo>
                <a:lnTo>
                  <a:pt x="195" y="53"/>
                </a:lnTo>
                <a:lnTo>
                  <a:pt x="195" y="53"/>
                </a:lnTo>
                <a:lnTo>
                  <a:pt x="195" y="53"/>
                </a:lnTo>
                <a:lnTo>
                  <a:pt x="195" y="53"/>
                </a:lnTo>
                <a:lnTo>
                  <a:pt x="195" y="53"/>
                </a:lnTo>
                <a:lnTo>
                  <a:pt x="195" y="53"/>
                </a:lnTo>
                <a:lnTo>
                  <a:pt x="195" y="47"/>
                </a:lnTo>
                <a:lnTo>
                  <a:pt x="201" y="47"/>
                </a:lnTo>
                <a:lnTo>
                  <a:pt x="201" y="47"/>
                </a:lnTo>
                <a:lnTo>
                  <a:pt x="195" y="47"/>
                </a:lnTo>
                <a:lnTo>
                  <a:pt x="190" y="42"/>
                </a:lnTo>
                <a:lnTo>
                  <a:pt x="184" y="42"/>
                </a:lnTo>
                <a:lnTo>
                  <a:pt x="184" y="42"/>
                </a:lnTo>
                <a:lnTo>
                  <a:pt x="184" y="42"/>
                </a:lnTo>
                <a:lnTo>
                  <a:pt x="178" y="47"/>
                </a:lnTo>
                <a:lnTo>
                  <a:pt x="178" y="47"/>
                </a:lnTo>
                <a:lnTo>
                  <a:pt x="178" y="47"/>
                </a:lnTo>
                <a:lnTo>
                  <a:pt x="172" y="47"/>
                </a:lnTo>
                <a:lnTo>
                  <a:pt x="172" y="47"/>
                </a:lnTo>
                <a:lnTo>
                  <a:pt x="172" y="53"/>
                </a:lnTo>
                <a:lnTo>
                  <a:pt x="172" y="53"/>
                </a:lnTo>
                <a:lnTo>
                  <a:pt x="172" y="53"/>
                </a:lnTo>
                <a:lnTo>
                  <a:pt x="172" y="53"/>
                </a:lnTo>
                <a:lnTo>
                  <a:pt x="172" y="59"/>
                </a:lnTo>
                <a:close/>
                <a:moveTo>
                  <a:pt x="207" y="42"/>
                </a:moveTo>
                <a:lnTo>
                  <a:pt x="207" y="47"/>
                </a:lnTo>
                <a:lnTo>
                  <a:pt x="207" y="47"/>
                </a:lnTo>
                <a:lnTo>
                  <a:pt x="207" y="47"/>
                </a:lnTo>
                <a:lnTo>
                  <a:pt x="207" y="47"/>
                </a:lnTo>
                <a:lnTo>
                  <a:pt x="207" y="47"/>
                </a:lnTo>
                <a:lnTo>
                  <a:pt x="207" y="47"/>
                </a:lnTo>
                <a:lnTo>
                  <a:pt x="213" y="53"/>
                </a:lnTo>
                <a:lnTo>
                  <a:pt x="213" y="53"/>
                </a:lnTo>
                <a:lnTo>
                  <a:pt x="213" y="53"/>
                </a:lnTo>
                <a:lnTo>
                  <a:pt x="213" y="47"/>
                </a:lnTo>
                <a:lnTo>
                  <a:pt x="213" y="47"/>
                </a:lnTo>
                <a:lnTo>
                  <a:pt x="213" y="47"/>
                </a:lnTo>
                <a:lnTo>
                  <a:pt x="213" y="47"/>
                </a:lnTo>
                <a:lnTo>
                  <a:pt x="213" y="47"/>
                </a:lnTo>
                <a:lnTo>
                  <a:pt x="213" y="47"/>
                </a:lnTo>
                <a:lnTo>
                  <a:pt x="207" y="47"/>
                </a:lnTo>
                <a:lnTo>
                  <a:pt x="207" y="42"/>
                </a:lnTo>
                <a:lnTo>
                  <a:pt x="207" y="42"/>
                </a:lnTo>
                <a:lnTo>
                  <a:pt x="207" y="42"/>
                </a:lnTo>
                <a:lnTo>
                  <a:pt x="207" y="42"/>
                </a:lnTo>
                <a:lnTo>
                  <a:pt x="207" y="42"/>
                </a:lnTo>
                <a:lnTo>
                  <a:pt x="201" y="36"/>
                </a:lnTo>
                <a:lnTo>
                  <a:pt x="201" y="36"/>
                </a:lnTo>
                <a:lnTo>
                  <a:pt x="201" y="36"/>
                </a:lnTo>
                <a:lnTo>
                  <a:pt x="201" y="42"/>
                </a:lnTo>
                <a:lnTo>
                  <a:pt x="201" y="42"/>
                </a:lnTo>
                <a:lnTo>
                  <a:pt x="201" y="42"/>
                </a:lnTo>
                <a:lnTo>
                  <a:pt x="207" y="42"/>
                </a:lnTo>
                <a:close/>
                <a:moveTo>
                  <a:pt x="4883" y="1584"/>
                </a:moveTo>
                <a:lnTo>
                  <a:pt x="4883" y="1584"/>
                </a:lnTo>
                <a:lnTo>
                  <a:pt x="4883" y="1590"/>
                </a:lnTo>
                <a:lnTo>
                  <a:pt x="4883" y="1595"/>
                </a:lnTo>
                <a:lnTo>
                  <a:pt x="4883" y="1595"/>
                </a:lnTo>
                <a:lnTo>
                  <a:pt x="4883" y="1590"/>
                </a:lnTo>
                <a:lnTo>
                  <a:pt x="4889" y="1584"/>
                </a:lnTo>
                <a:lnTo>
                  <a:pt x="4889" y="1584"/>
                </a:lnTo>
                <a:lnTo>
                  <a:pt x="4889" y="1584"/>
                </a:lnTo>
                <a:lnTo>
                  <a:pt x="4889" y="1584"/>
                </a:lnTo>
                <a:lnTo>
                  <a:pt x="4889" y="1584"/>
                </a:lnTo>
                <a:lnTo>
                  <a:pt x="4883" y="1584"/>
                </a:lnTo>
                <a:close/>
                <a:moveTo>
                  <a:pt x="4865" y="1625"/>
                </a:moveTo>
                <a:lnTo>
                  <a:pt x="4865" y="1625"/>
                </a:lnTo>
                <a:lnTo>
                  <a:pt x="4865" y="1625"/>
                </a:lnTo>
                <a:lnTo>
                  <a:pt x="4859" y="1625"/>
                </a:lnTo>
                <a:lnTo>
                  <a:pt x="4859" y="1625"/>
                </a:lnTo>
                <a:lnTo>
                  <a:pt x="4859" y="1625"/>
                </a:lnTo>
                <a:lnTo>
                  <a:pt x="4859" y="1625"/>
                </a:lnTo>
                <a:lnTo>
                  <a:pt x="4859" y="1625"/>
                </a:lnTo>
                <a:lnTo>
                  <a:pt x="4859" y="1625"/>
                </a:lnTo>
                <a:lnTo>
                  <a:pt x="4859" y="1625"/>
                </a:lnTo>
                <a:lnTo>
                  <a:pt x="4865" y="1625"/>
                </a:lnTo>
                <a:lnTo>
                  <a:pt x="4865" y="1625"/>
                </a:lnTo>
                <a:lnTo>
                  <a:pt x="4865" y="1625"/>
                </a:lnTo>
                <a:lnTo>
                  <a:pt x="4865" y="1625"/>
                </a:lnTo>
                <a:lnTo>
                  <a:pt x="4865" y="1625"/>
                </a:lnTo>
                <a:lnTo>
                  <a:pt x="4871" y="1619"/>
                </a:lnTo>
                <a:lnTo>
                  <a:pt x="4871" y="1619"/>
                </a:lnTo>
                <a:lnTo>
                  <a:pt x="4871" y="1619"/>
                </a:lnTo>
                <a:lnTo>
                  <a:pt x="4871" y="1619"/>
                </a:lnTo>
                <a:lnTo>
                  <a:pt x="4871" y="1613"/>
                </a:lnTo>
                <a:lnTo>
                  <a:pt x="4871" y="1613"/>
                </a:lnTo>
                <a:lnTo>
                  <a:pt x="4871" y="1613"/>
                </a:lnTo>
                <a:lnTo>
                  <a:pt x="4871" y="1613"/>
                </a:lnTo>
                <a:lnTo>
                  <a:pt x="4871" y="1613"/>
                </a:lnTo>
                <a:lnTo>
                  <a:pt x="4871" y="1619"/>
                </a:lnTo>
                <a:lnTo>
                  <a:pt x="4871" y="1619"/>
                </a:lnTo>
                <a:lnTo>
                  <a:pt x="4871" y="1619"/>
                </a:lnTo>
                <a:lnTo>
                  <a:pt x="4865" y="1619"/>
                </a:lnTo>
                <a:lnTo>
                  <a:pt x="4865" y="1613"/>
                </a:lnTo>
                <a:lnTo>
                  <a:pt x="4865" y="1613"/>
                </a:lnTo>
                <a:lnTo>
                  <a:pt x="4865" y="1613"/>
                </a:lnTo>
                <a:lnTo>
                  <a:pt x="4865" y="1613"/>
                </a:lnTo>
                <a:lnTo>
                  <a:pt x="4865" y="1613"/>
                </a:lnTo>
                <a:lnTo>
                  <a:pt x="4865" y="1607"/>
                </a:lnTo>
                <a:lnTo>
                  <a:pt x="4865" y="1607"/>
                </a:lnTo>
                <a:lnTo>
                  <a:pt x="4865" y="1607"/>
                </a:lnTo>
                <a:lnTo>
                  <a:pt x="4865" y="1607"/>
                </a:lnTo>
                <a:lnTo>
                  <a:pt x="4865" y="1607"/>
                </a:lnTo>
                <a:lnTo>
                  <a:pt x="4865" y="1607"/>
                </a:lnTo>
                <a:lnTo>
                  <a:pt x="4865" y="1607"/>
                </a:lnTo>
                <a:lnTo>
                  <a:pt x="4865" y="1607"/>
                </a:lnTo>
                <a:lnTo>
                  <a:pt x="4865" y="1607"/>
                </a:lnTo>
                <a:lnTo>
                  <a:pt x="4865" y="1607"/>
                </a:lnTo>
                <a:lnTo>
                  <a:pt x="4865" y="1613"/>
                </a:lnTo>
                <a:lnTo>
                  <a:pt x="4865" y="1619"/>
                </a:lnTo>
                <a:lnTo>
                  <a:pt x="4865" y="1619"/>
                </a:lnTo>
                <a:lnTo>
                  <a:pt x="4865" y="1619"/>
                </a:lnTo>
                <a:lnTo>
                  <a:pt x="4865" y="1619"/>
                </a:lnTo>
                <a:lnTo>
                  <a:pt x="4865" y="1625"/>
                </a:lnTo>
                <a:lnTo>
                  <a:pt x="4865" y="1625"/>
                </a:lnTo>
                <a:lnTo>
                  <a:pt x="4865" y="1625"/>
                </a:lnTo>
                <a:lnTo>
                  <a:pt x="4865" y="1625"/>
                </a:lnTo>
                <a:close/>
                <a:moveTo>
                  <a:pt x="4889" y="1578"/>
                </a:moveTo>
                <a:lnTo>
                  <a:pt x="4889" y="1578"/>
                </a:lnTo>
                <a:lnTo>
                  <a:pt x="4895" y="1572"/>
                </a:lnTo>
                <a:lnTo>
                  <a:pt x="4895" y="1572"/>
                </a:lnTo>
                <a:lnTo>
                  <a:pt x="4889" y="1566"/>
                </a:lnTo>
                <a:lnTo>
                  <a:pt x="4889" y="1572"/>
                </a:lnTo>
                <a:lnTo>
                  <a:pt x="4889" y="1572"/>
                </a:lnTo>
                <a:lnTo>
                  <a:pt x="4889" y="1572"/>
                </a:lnTo>
                <a:lnTo>
                  <a:pt x="4889" y="1572"/>
                </a:lnTo>
                <a:lnTo>
                  <a:pt x="4889" y="1572"/>
                </a:lnTo>
                <a:lnTo>
                  <a:pt x="4889" y="1578"/>
                </a:lnTo>
                <a:lnTo>
                  <a:pt x="4889" y="1578"/>
                </a:lnTo>
                <a:lnTo>
                  <a:pt x="4889" y="1578"/>
                </a:lnTo>
                <a:lnTo>
                  <a:pt x="4883" y="1578"/>
                </a:lnTo>
                <a:lnTo>
                  <a:pt x="4889" y="1584"/>
                </a:lnTo>
                <a:lnTo>
                  <a:pt x="4889" y="1578"/>
                </a:lnTo>
                <a:lnTo>
                  <a:pt x="4889" y="1578"/>
                </a:lnTo>
                <a:lnTo>
                  <a:pt x="4889" y="1578"/>
                </a:lnTo>
                <a:lnTo>
                  <a:pt x="4889" y="1578"/>
                </a:lnTo>
                <a:close/>
                <a:moveTo>
                  <a:pt x="4521" y="2117"/>
                </a:moveTo>
                <a:lnTo>
                  <a:pt x="4521" y="2123"/>
                </a:lnTo>
                <a:lnTo>
                  <a:pt x="4521" y="2123"/>
                </a:lnTo>
                <a:lnTo>
                  <a:pt x="4515" y="2123"/>
                </a:lnTo>
                <a:lnTo>
                  <a:pt x="4515" y="2123"/>
                </a:lnTo>
                <a:lnTo>
                  <a:pt x="4515" y="2129"/>
                </a:lnTo>
                <a:lnTo>
                  <a:pt x="4521" y="2129"/>
                </a:lnTo>
                <a:lnTo>
                  <a:pt x="4521" y="2123"/>
                </a:lnTo>
                <a:lnTo>
                  <a:pt x="4521" y="2123"/>
                </a:lnTo>
                <a:lnTo>
                  <a:pt x="4521" y="2117"/>
                </a:lnTo>
                <a:lnTo>
                  <a:pt x="4521" y="2117"/>
                </a:lnTo>
                <a:lnTo>
                  <a:pt x="4521" y="2117"/>
                </a:lnTo>
                <a:lnTo>
                  <a:pt x="4521" y="2117"/>
                </a:lnTo>
                <a:close/>
                <a:moveTo>
                  <a:pt x="5298" y="1103"/>
                </a:moveTo>
                <a:lnTo>
                  <a:pt x="5292" y="1103"/>
                </a:lnTo>
                <a:lnTo>
                  <a:pt x="5298" y="1103"/>
                </a:lnTo>
                <a:lnTo>
                  <a:pt x="5298" y="1097"/>
                </a:lnTo>
                <a:lnTo>
                  <a:pt x="5292" y="1097"/>
                </a:lnTo>
                <a:lnTo>
                  <a:pt x="5292" y="1097"/>
                </a:lnTo>
                <a:lnTo>
                  <a:pt x="5292" y="1097"/>
                </a:lnTo>
                <a:lnTo>
                  <a:pt x="5292" y="1097"/>
                </a:lnTo>
                <a:lnTo>
                  <a:pt x="5292" y="1097"/>
                </a:lnTo>
                <a:lnTo>
                  <a:pt x="5292" y="1097"/>
                </a:lnTo>
                <a:lnTo>
                  <a:pt x="5292" y="1103"/>
                </a:lnTo>
                <a:lnTo>
                  <a:pt x="5292" y="1103"/>
                </a:lnTo>
                <a:lnTo>
                  <a:pt x="5292" y="1103"/>
                </a:lnTo>
                <a:lnTo>
                  <a:pt x="5292" y="1103"/>
                </a:lnTo>
                <a:lnTo>
                  <a:pt x="5292" y="1103"/>
                </a:lnTo>
                <a:lnTo>
                  <a:pt x="5292" y="1103"/>
                </a:lnTo>
                <a:lnTo>
                  <a:pt x="5292" y="1109"/>
                </a:lnTo>
                <a:lnTo>
                  <a:pt x="5292" y="1109"/>
                </a:lnTo>
                <a:lnTo>
                  <a:pt x="5292" y="1109"/>
                </a:lnTo>
                <a:lnTo>
                  <a:pt x="5298" y="1109"/>
                </a:lnTo>
                <a:lnTo>
                  <a:pt x="5298" y="1103"/>
                </a:lnTo>
                <a:lnTo>
                  <a:pt x="5298" y="1103"/>
                </a:lnTo>
                <a:lnTo>
                  <a:pt x="5298" y="1103"/>
                </a:lnTo>
                <a:close/>
                <a:moveTo>
                  <a:pt x="5315" y="1056"/>
                </a:moveTo>
                <a:lnTo>
                  <a:pt x="5315" y="1050"/>
                </a:lnTo>
                <a:lnTo>
                  <a:pt x="5315" y="1050"/>
                </a:lnTo>
                <a:lnTo>
                  <a:pt x="5315" y="1050"/>
                </a:lnTo>
                <a:lnTo>
                  <a:pt x="5315" y="1050"/>
                </a:lnTo>
                <a:lnTo>
                  <a:pt x="5315" y="1050"/>
                </a:lnTo>
                <a:lnTo>
                  <a:pt x="5315" y="1050"/>
                </a:lnTo>
                <a:lnTo>
                  <a:pt x="5310" y="1056"/>
                </a:lnTo>
                <a:lnTo>
                  <a:pt x="5310" y="1056"/>
                </a:lnTo>
                <a:lnTo>
                  <a:pt x="5310" y="1056"/>
                </a:lnTo>
                <a:lnTo>
                  <a:pt x="5315"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8"/>
                </a:lnTo>
                <a:lnTo>
                  <a:pt x="5310" y="1068"/>
                </a:lnTo>
                <a:lnTo>
                  <a:pt x="5310" y="1068"/>
                </a:lnTo>
                <a:lnTo>
                  <a:pt x="5315" y="1068"/>
                </a:lnTo>
                <a:lnTo>
                  <a:pt x="5315" y="1062"/>
                </a:lnTo>
                <a:lnTo>
                  <a:pt x="5315" y="1062"/>
                </a:lnTo>
                <a:lnTo>
                  <a:pt x="5315" y="1062"/>
                </a:lnTo>
                <a:lnTo>
                  <a:pt x="5315" y="1062"/>
                </a:lnTo>
                <a:lnTo>
                  <a:pt x="5315" y="1062"/>
                </a:lnTo>
                <a:lnTo>
                  <a:pt x="5315" y="1056"/>
                </a:lnTo>
                <a:lnTo>
                  <a:pt x="5315" y="1056"/>
                </a:lnTo>
                <a:close/>
                <a:moveTo>
                  <a:pt x="5327" y="1044"/>
                </a:moveTo>
                <a:lnTo>
                  <a:pt x="5327" y="1044"/>
                </a:lnTo>
                <a:lnTo>
                  <a:pt x="5327" y="1044"/>
                </a:lnTo>
                <a:lnTo>
                  <a:pt x="5327" y="1044"/>
                </a:lnTo>
                <a:lnTo>
                  <a:pt x="5321" y="1044"/>
                </a:lnTo>
                <a:lnTo>
                  <a:pt x="5321" y="1044"/>
                </a:lnTo>
                <a:lnTo>
                  <a:pt x="5321" y="1050"/>
                </a:lnTo>
                <a:lnTo>
                  <a:pt x="5321" y="1050"/>
                </a:lnTo>
                <a:lnTo>
                  <a:pt x="5321" y="1050"/>
                </a:lnTo>
                <a:lnTo>
                  <a:pt x="5321" y="1050"/>
                </a:lnTo>
                <a:lnTo>
                  <a:pt x="5321" y="1050"/>
                </a:lnTo>
                <a:lnTo>
                  <a:pt x="5321" y="1050"/>
                </a:lnTo>
                <a:lnTo>
                  <a:pt x="5321" y="1050"/>
                </a:lnTo>
                <a:lnTo>
                  <a:pt x="5321" y="1050"/>
                </a:lnTo>
                <a:lnTo>
                  <a:pt x="5321" y="1056"/>
                </a:lnTo>
                <a:lnTo>
                  <a:pt x="5321" y="1056"/>
                </a:lnTo>
                <a:lnTo>
                  <a:pt x="5321" y="1056"/>
                </a:lnTo>
                <a:lnTo>
                  <a:pt x="5321" y="1056"/>
                </a:lnTo>
                <a:lnTo>
                  <a:pt x="5321" y="1056"/>
                </a:lnTo>
                <a:lnTo>
                  <a:pt x="5321" y="1056"/>
                </a:lnTo>
                <a:lnTo>
                  <a:pt x="5321" y="1062"/>
                </a:lnTo>
                <a:lnTo>
                  <a:pt x="5321" y="1062"/>
                </a:lnTo>
                <a:lnTo>
                  <a:pt x="5321" y="1062"/>
                </a:lnTo>
                <a:lnTo>
                  <a:pt x="5321" y="1062"/>
                </a:lnTo>
                <a:lnTo>
                  <a:pt x="5315" y="1062"/>
                </a:lnTo>
                <a:lnTo>
                  <a:pt x="5315" y="1062"/>
                </a:lnTo>
                <a:lnTo>
                  <a:pt x="5315" y="1068"/>
                </a:lnTo>
                <a:lnTo>
                  <a:pt x="5315" y="1068"/>
                </a:lnTo>
                <a:lnTo>
                  <a:pt x="5315" y="1068"/>
                </a:lnTo>
                <a:lnTo>
                  <a:pt x="5315" y="1068"/>
                </a:lnTo>
                <a:lnTo>
                  <a:pt x="5315" y="1068"/>
                </a:lnTo>
                <a:lnTo>
                  <a:pt x="5315" y="1068"/>
                </a:lnTo>
                <a:lnTo>
                  <a:pt x="5321" y="1068"/>
                </a:lnTo>
                <a:lnTo>
                  <a:pt x="5321" y="1068"/>
                </a:lnTo>
                <a:lnTo>
                  <a:pt x="5321" y="1068"/>
                </a:lnTo>
                <a:lnTo>
                  <a:pt x="5321" y="1062"/>
                </a:lnTo>
                <a:lnTo>
                  <a:pt x="5327" y="1062"/>
                </a:lnTo>
                <a:lnTo>
                  <a:pt x="5327" y="1062"/>
                </a:lnTo>
                <a:lnTo>
                  <a:pt x="5327" y="1062"/>
                </a:lnTo>
                <a:lnTo>
                  <a:pt x="5327" y="1062"/>
                </a:lnTo>
                <a:lnTo>
                  <a:pt x="5327" y="1062"/>
                </a:lnTo>
                <a:lnTo>
                  <a:pt x="5327" y="1062"/>
                </a:lnTo>
                <a:lnTo>
                  <a:pt x="5327" y="1056"/>
                </a:lnTo>
                <a:lnTo>
                  <a:pt x="5327" y="1056"/>
                </a:lnTo>
                <a:lnTo>
                  <a:pt x="5327" y="1056"/>
                </a:lnTo>
                <a:lnTo>
                  <a:pt x="5327" y="1050"/>
                </a:lnTo>
                <a:lnTo>
                  <a:pt x="5327" y="1044"/>
                </a:lnTo>
                <a:lnTo>
                  <a:pt x="5327" y="1038"/>
                </a:lnTo>
                <a:lnTo>
                  <a:pt x="5327" y="1038"/>
                </a:lnTo>
                <a:lnTo>
                  <a:pt x="5327" y="1044"/>
                </a:lnTo>
                <a:close/>
                <a:moveTo>
                  <a:pt x="5315" y="1050"/>
                </a:moveTo>
                <a:lnTo>
                  <a:pt x="5315" y="1050"/>
                </a:lnTo>
                <a:lnTo>
                  <a:pt x="5315" y="1050"/>
                </a:lnTo>
                <a:lnTo>
                  <a:pt x="5321" y="1050"/>
                </a:lnTo>
                <a:lnTo>
                  <a:pt x="5321" y="1050"/>
                </a:lnTo>
                <a:lnTo>
                  <a:pt x="5321" y="1050"/>
                </a:lnTo>
                <a:lnTo>
                  <a:pt x="5321" y="1044"/>
                </a:lnTo>
                <a:lnTo>
                  <a:pt x="5321" y="1044"/>
                </a:lnTo>
                <a:lnTo>
                  <a:pt x="5321" y="1044"/>
                </a:lnTo>
                <a:lnTo>
                  <a:pt x="5315" y="1044"/>
                </a:lnTo>
                <a:lnTo>
                  <a:pt x="5315" y="1038"/>
                </a:lnTo>
                <a:lnTo>
                  <a:pt x="5315" y="1038"/>
                </a:lnTo>
                <a:lnTo>
                  <a:pt x="5315" y="1038"/>
                </a:lnTo>
                <a:lnTo>
                  <a:pt x="5315" y="1038"/>
                </a:lnTo>
                <a:lnTo>
                  <a:pt x="5315" y="1038"/>
                </a:lnTo>
                <a:lnTo>
                  <a:pt x="5315" y="1038"/>
                </a:lnTo>
                <a:lnTo>
                  <a:pt x="5315" y="1044"/>
                </a:lnTo>
                <a:lnTo>
                  <a:pt x="5315" y="1044"/>
                </a:lnTo>
                <a:lnTo>
                  <a:pt x="5315" y="1044"/>
                </a:lnTo>
                <a:lnTo>
                  <a:pt x="5315" y="1044"/>
                </a:lnTo>
                <a:lnTo>
                  <a:pt x="5315" y="1044"/>
                </a:lnTo>
                <a:lnTo>
                  <a:pt x="5315" y="1044"/>
                </a:lnTo>
                <a:lnTo>
                  <a:pt x="5315" y="1050"/>
                </a:lnTo>
                <a:lnTo>
                  <a:pt x="5315" y="1050"/>
                </a:lnTo>
                <a:close/>
                <a:moveTo>
                  <a:pt x="5019" y="1329"/>
                </a:moveTo>
                <a:lnTo>
                  <a:pt x="5019" y="1329"/>
                </a:lnTo>
                <a:lnTo>
                  <a:pt x="5013" y="1329"/>
                </a:lnTo>
                <a:lnTo>
                  <a:pt x="5019" y="1329"/>
                </a:lnTo>
                <a:lnTo>
                  <a:pt x="5013" y="1334"/>
                </a:lnTo>
                <a:lnTo>
                  <a:pt x="5013" y="1334"/>
                </a:lnTo>
                <a:lnTo>
                  <a:pt x="5013" y="1334"/>
                </a:lnTo>
                <a:lnTo>
                  <a:pt x="5013" y="1334"/>
                </a:lnTo>
                <a:lnTo>
                  <a:pt x="5013" y="1334"/>
                </a:lnTo>
                <a:lnTo>
                  <a:pt x="5013" y="1334"/>
                </a:lnTo>
                <a:lnTo>
                  <a:pt x="5013" y="1334"/>
                </a:lnTo>
                <a:lnTo>
                  <a:pt x="5007" y="1334"/>
                </a:lnTo>
                <a:lnTo>
                  <a:pt x="5007" y="1334"/>
                </a:lnTo>
                <a:lnTo>
                  <a:pt x="5007" y="1334"/>
                </a:lnTo>
                <a:lnTo>
                  <a:pt x="5013" y="1340"/>
                </a:lnTo>
                <a:lnTo>
                  <a:pt x="5019" y="1334"/>
                </a:lnTo>
                <a:lnTo>
                  <a:pt x="5019" y="1334"/>
                </a:lnTo>
                <a:lnTo>
                  <a:pt x="5019" y="1329"/>
                </a:lnTo>
                <a:lnTo>
                  <a:pt x="5019" y="1329"/>
                </a:lnTo>
                <a:lnTo>
                  <a:pt x="5019" y="1329"/>
                </a:lnTo>
                <a:lnTo>
                  <a:pt x="5019" y="1329"/>
                </a:lnTo>
                <a:lnTo>
                  <a:pt x="5019" y="1329"/>
                </a:lnTo>
                <a:lnTo>
                  <a:pt x="5025" y="1329"/>
                </a:lnTo>
                <a:lnTo>
                  <a:pt x="5019" y="1329"/>
                </a:lnTo>
                <a:lnTo>
                  <a:pt x="5019" y="1329"/>
                </a:lnTo>
                <a:close/>
                <a:moveTo>
                  <a:pt x="5043" y="1293"/>
                </a:moveTo>
                <a:lnTo>
                  <a:pt x="5043" y="1293"/>
                </a:lnTo>
                <a:lnTo>
                  <a:pt x="5037" y="1293"/>
                </a:lnTo>
                <a:lnTo>
                  <a:pt x="5037" y="1293"/>
                </a:lnTo>
                <a:lnTo>
                  <a:pt x="5037" y="1299"/>
                </a:lnTo>
                <a:lnTo>
                  <a:pt x="5037" y="1299"/>
                </a:lnTo>
                <a:lnTo>
                  <a:pt x="5031" y="1311"/>
                </a:lnTo>
                <a:lnTo>
                  <a:pt x="5031" y="1317"/>
                </a:lnTo>
                <a:lnTo>
                  <a:pt x="5031" y="1317"/>
                </a:lnTo>
                <a:lnTo>
                  <a:pt x="5025" y="1317"/>
                </a:lnTo>
                <a:lnTo>
                  <a:pt x="5025" y="1317"/>
                </a:lnTo>
                <a:lnTo>
                  <a:pt x="5025" y="1317"/>
                </a:lnTo>
                <a:lnTo>
                  <a:pt x="5025" y="1317"/>
                </a:lnTo>
                <a:lnTo>
                  <a:pt x="5025" y="1323"/>
                </a:lnTo>
                <a:lnTo>
                  <a:pt x="5025" y="1323"/>
                </a:lnTo>
                <a:lnTo>
                  <a:pt x="5025" y="1317"/>
                </a:lnTo>
                <a:lnTo>
                  <a:pt x="5031" y="1317"/>
                </a:lnTo>
                <a:lnTo>
                  <a:pt x="5037" y="1311"/>
                </a:lnTo>
                <a:lnTo>
                  <a:pt x="5037" y="1305"/>
                </a:lnTo>
                <a:lnTo>
                  <a:pt x="5037" y="1305"/>
                </a:lnTo>
                <a:lnTo>
                  <a:pt x="5037" y="1299"/>
                </a:lnTo>
                <a:lnTo>
                  <a:pt x="5037" y="1299"/>
                </a:lnTo>
                <a:lnTo>
                  <a:pt x="5043" y="1293"/>
                </a:lnTo>
                <a:lnTo>
                  <a:pt x="5043" y="1293"/>
                </a:lnTo>
                <a:lnTo>
                  <a:pt x="5043" y="1293"/>
                </a:lnTo>
                <a:lnTo>
                  <a:pt x="5043" y="1293"/>
                </a:lnTo>
                <a:lnTo>
                  <a:pt x="5043" y="1293"/>
                </a:lnTo>
                <a:close/>
                <a:moveTo>
                  <a:pt x="4883" y="1773"/>
                </a:moveTo>
                <a:lnTo>
                  <a:pt x="4883" y="1779"/>
                </a:lnTo>
                <a:lnTo>
                  <a:pt x="4889" y="1779"/>
                </a:lnTo>
                <a:lnTo>
                  <a:pt x="4889" y="1779"/>
                </a:lnTo>
                <a:lnTo>
                  <a:pt x="4889" y="1785"/>
                </a:lnTo>
                <a:lnTo>
                  <a:pt x="4889" y="1785"/>
                </a:lnTo>
                <a:lnTo>
                  <a:pt x="4889" y="1785"/>
                </a:lnTo>
                <a:lnTo>
                  <a:pt x="4889" y="1785"/>
                </a:lnTo>
                <a:lnTo>
                  <a:pt x="4889" y="1785"/>
                </a:lnTo>
                <a:lnTo>
                  <a:pt x="4889" y="1785"/>
                </a:lnTo>
                <a:lnTo>
                  <a:pt x="4889" y="1785"/>
                </a:lnTo>
                <a:lnTo>
                  <a:pt x="4889" y="1785"/>
                </a:lnTo>
                <a:lnTo>
                  <a:pt x="4889" y="1785"/>
                </a:lnTo>
                <a:lnTo>
                  <a:pt x="4889" y="1785"/>
                </a:lnTo>
                <a:lnTo>
                  <a:pt x="4895" y="1779"/>
                </a:lnTo>
                <a:lnTo>
                  <a:pt x="4889" y="1779"/>
                </a:lnTo>
                <a:lnTo>
                  <a:pt x="4889" y="1779"/>
                </a:lnTo>
                <a:lnTo>
                  <a:pt x="4889" y="1773"/>
                </a:lnTo>
                <a:lnTo>
                  <a:pt x="4889" y="1773"/>
                </a:lnTo>
                <a:lnTo>
                  <a:pt x="4889" y="1773"/>
                </a:lnTo>
                <a:lnTo>
                  <a:pt x="4889" y="1773"/>
                </a:lnTo>
                <a:lnTo>
                  <a:pt x="4889"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close/>
                <a:moveTo>
                  <a:pt x="4658" y="2022"/>
                </a:moveTo>
                <a:lnTo>
                  <a:pt x="4658" y="2022"/>
                </a:lnTo>
                <a:lnTo>
                  <a:pt x="4658" y="2022"/>
                </a:lnTo>
                <a:lnTo>
                  <a:pt x="4658" y="2022"/>
                </a:lnTo>
                <a:lnTo>
                  <a:pt x="4652" y="2022"/>
                </a:lnTo>
                <a:lnTo>
                  <a:pt x="4652" y="2022"/>
                </a:lnTo>
                <a:lnTo>
                  <a:pt x="4652" y="2022"/>
                </a:lnTo>
                <a:lnTo>
                  <a:pt x="4652" y="2022"/>
                </a:lnTo>
                <a:lnTo>
                  <a:pt x="4652" y="2022"/>
                </a:lnTo>
                <a:lnTo>
                  <a:pt x="4652" y="2022"/>
                </a:lnTo>
                <a:lnTo>
                  <a:pt x="4658" y="2028"/>
                </a:lnTo>
                <a:lnTo>
                  <a:pt x="4658" y="2028"/>
                </a:lnTo>
                <a:lnTo>
                  <a:pt x="4658" y="2028"/>
                </a:lnTo>
                <a:lnTo>
                  <a:pt x="4658" y="2022"/>
                </a:lnTo>
                <a:lnTo>
                  <a:pt x="4658" y="2017"/>
                </a:lnTo>
                <a:lnTo>
                  <a:pt x="4658" y="2017"/>
                </a:lnTo>
                <a:lnTo>
                  <a:pt x="4658" y="2017"/>
                </a:lnTo>
                <a:lnTo>
                  <a:pt x="4658" y="2022"/>
                </a:lnTo>
                <a:close/>
                <a:moveTo>
                  <a:pt x="4670" y="1987"/>
                </a:moveTo>
                <a:lnTo>
                  <a:pt x="4670" y="1987"/>
                </a:lnTo>
                <a:lnTo>
                  <a:pt x="4670" y="1993"/>
                </a:lnTo>
                <a:lnTo>
                  <a:pt x="4670" y="1993"/>
                </a:lnTo>
                <a:lnTo>
                  <a:pt x="4670" y="1999"/>
                </a:lnTo>
                <a:lnTo>
                  <a:pt x="4670" y="1999"/>
                </a:lnTo>
                <a:lnTo>
                  <a:pt x="4670" y="1999"/>
                </a:lnTo>
                <a:lnTo>
                  <a:pt x="4670" y="1993"/>
                </a:lnTo>
                <a:lnTo>
                  <a:pt x="4670" y="1987"/>
                </a:lnTo>
                <a:lnTo>
                  <a:pt x="4670" y="1987"/>
                </a:lnTo>
                <a:lnTo>
                  <a:pt x="4670" y="1987"/>
                </a:lnTo>
                <a:lnTo>
                  <a:pt x="4670" y="1987"/>
                </a:lnTo>
                <a:lnTo>
                  <a:pt x="4670" y="1987"/>
                </a:lnTo>
                <a:lnTo>
                  <a:pt x="4670" y="1987"/>
                </a:lnTo>
                <a:lnTo>
                  <a:pt x="4670" y="1987"/>
                </a:lnTo>
                <a:lnTo>
                  <a:pt x="4670" y="1987"/>
                </a:lnTo>
                <a:lnTo>
                  <a:pt x="4670" y="1987"/>
                </a:lnTo>
                <a:close/>
                <a:moveTo>
                  <a:pt x="4717" y="1945"/>
                </a:moveTo>
                <a:lnTo>
                  <a:pt x="4717" y="1945"/>
                </a:lnTo>
                <a:lnTo>
                  <a:pt x="4717" y="1945"/>
                </a:lnTo>
                <a:lnTo>
                  <a:pt x="4717" y="1945"/>
                </a:lnTo>
                <a:lnTo>
                  <a:pt x="4711" y="1945"/>
                </a:lnTo>
                <a:lnTo>
                  <a:pt x="4711" y="1945"/>
                </a:lnTo>
                <a:lnTo>
                  <a:pt x="4711" y="1945"/>
                </a:lnTo>
                <a:lnTo>
                  <a:pt x="4711" y="1951"/>
                </a:lnTo>
                <a:lnTo>
                  <a:pt x="4693" y="1957"/>
                </a:lnTo>
                <a:lnTo>
                  <a:pt x="4693" y="1957"/>
                </a:lnTo>
                <a:lnTo>
                  <a:pt x="4693" y="1963"/>
                </a:lnTo>
                <a:lnTo>
                  <a:pt x="4693" y="1963"/>
                </a:lnTo>
                <a:lnTo>
                  <a:pt x="4693" y="1963"/>
                </a:lnTo>
                <a:lnTo>
                  <a:pt x="4693" y="1963"/>
                </a:lnTo>
                <a:lnTo>
                  <a:pt x="4699" y="1957"/>
                </a:lnTo>
                <a:lnTo>
                  <a:pt x="4705" y="1951"/>
                </a:lnTo>
                <a:lnTo>
                  <a:pt x="4705" y="1951"/>
                </a:lnTo>
                <a:lnTo>
                  <a:pt x="4705" y="1951"/>
                </a:lnTo>
                <a:lnTo>
                  <a:pt x="4717" y="1945"/>
                </a:lnTo>
                <a:lnTo>
                  <a:pt x="4717" y="1945"/>
                </a:lnTo>
                <a:lnTo>
                  <a:pt x="4717" y="1945"/>
                </a:lnTo>
                <a:lnTo>
                  <a:pt x="4717" y="1945"/>
                </a:lnTo>
                <a:lnTo>
                  <a:pt x="4717" y="1945"/>
                </a:lnTo>
                <a:lnTo>
                  <a:pt x="4717" y="1945"/>
                </a:lnTo>
                <a:lnTo>
                  <a:pt x="4717" y="1945"/>
                </a:lnTo>
                <a:lnTo>
                  <a:pt x="4717" y="1945"/>
                </a:lnTo>
                <a:lnTo>
                  <a:pt x="4717" y="1945"/>
                </a:lnTo>
                <a:close/>
                <a:moveTo>
                  <a:pt x="4764" y="1922"/>
                </a:moveTo>
                <a:lnTo>
                  <a:pt x="4747" y="1928"/>
                </a:lnTo>
                <a:lnTo>
                  <a:pt x="4747" y="1928"/>
                </a:lnTo>
                <a:lnTo>
                  <a:pt x="4747" y="1928"/>
                </a:lnTo>
                <a:lnTo>
                  <a:pt x="4747" y="1928"/>
                </a:lnTo>
                <a:lnTo>
                  <a:pt x="4770" y="1922"/>
                </a:lnTo>
                <a:lnTo>
                  <a:pt x="4776" y="1922"/>
                </a:lnTo>
                <a:lnTo>
                  <a:pt x="4788" y="1922"/>
                </a:lnTo>
                <a:lnTo>
                  <a:pt x="4788" y="1922"/>
                </a:lnTo>
                <a:lnTo>
                  <a:pt x="4782" y="1922"/>
                </a:lnTo>
                <a:lnTo>
                  <a:pt x="4764" y="1922"/>
                </a:lnTo>
                <a:close/>
                <a:moveTo>
                  <a:pt x="4847" y="1880"/>
                </a:moveTo>
                <a:lnTo>
                  <a:pt x="4847" y="1880"/>
                </a:lnTo>
                <a:lnTo>
                  <a:pt x="4847" y="1880"/>
                </a:lnTo>
                <a:lnTo>
                  <a:pt x="4847" y="1880"/>
                </a:lnTo>
                <a:lnTo>
                  <a:pt x="4847" y="1880"/>
                </a:lnTo>
                <a:lnTo>
                  <a:pt x="4841" y="1880"/>
                </a:lnTo>
                <a:lnTo>
                  <a:pt x="4841" y="1880"/>
                </a:lnTo>
                <a:lnTo>
                  <a:pt x="4841" y="1880"/>
                </a:lnTo>
                <a:lnTo>
                  <a:pt x="4841" y="1880"/>
                </a:lnTo>
                <a:lnTo>
                  <a:pt x="4841" y="1886"/>
                </a:lnTo>
                <a:lnTo>
                  <a:pt x="4841" y="1886"/>
                </a:lnTo>
                <a:lnTo>
                  <a:pt x="4841" y="1886"/>
                </a:lnTo>
                <a:lnTo>
                  <a:pt x="4841" y="1886"/>
                </a:lnTo>
                <a:lnTo>
                  <a:pt x="4841" y="1886"/>
                </a:lnTo>
                <a:lnTo>
                  <a:pt x="4847" y="1880"/>
                </a:lnTo>
                <a:lnTo>
                  <a:pt x="4847" y="1880"/>
                </a:lnTo>
                <a:lnTo>
                  <a:pt x="4847" y="1880"/>
                </a:lnTo>
                <a:lnTo>
                  <a:pt x="4847" y="1880"/>
                </a:lnTo>
                <a:lnTo>
                  <a:pt x="4847" y="1880"/>
                </a:lnTo>
                <a:lnTo>
                  <a:pt x="4847" y="1880"/>
                </a:lnTo>
                <a:lnTo>
                  <a:pt x="4847" y="1880"/>
                </a:lnTo>
                <a:lnTo>
                  <a:pt x="4847" y="1880"/>
                </a:lnTo>
                <a:lnTo>
                  <a:pt x="4847" y="1880"/>
                </a:lnTo>
                <a:lnTo>
                  <a:pt x="4847" y="1880"/>
                </a:lnTo>
                <a:close/>
                <a:moveTo>
                  <a:pt x="4871" y="1862"/>
                </a:moveTo>
                <a:lnTo>
                  <a:pt x="4871" y="1868"/>
                </a:lnTo>
                <a:lnTo>
                  <a:pt x="4865" y="1868"/>
                </a:lnTo>
                <a:lnTo>
                  <a:pt x="4859" y="1874"/>
                </a:lnTo>
                <a:lnTo>
                  <a:pt x="4859" y="1874"/>
                </a:lnTo>
                <a:lnTo>
                  <a:pt x="4859" y="1874"/>
                </a:lnTo>
                <a:lnTo>
                  <a:pt x="4853" y="1874"/>
                </a:lnTo>
                <a:lnTo>
                  <a:pt x="4853" y="1874"/>
                </a:lnTo>
                <a:lnTo>
                  <a:pt x="4853" y="1874"/>
                </a:lnTo>
                <a:lnTo>
                  <a:pt x="4853" y="1880"/>
                </a:lnTo>
                <a:lnTo>
                  <a:pt x="4865" y="1868"/>
                </a:lnTo>
                <a:lnTo>
                  <a:pt x="4871" y="1868"/>
                </a:lnTo>
                <a:lnTo>
                  <a:pt x="4871" y="1868"/>
                </a:lnTo>
                <a:lnTo>
                  <a:pt x="4871" y="1868"/>
                </a:lnTo>
                <a:lnTo>
                  <a:pt x="4871" y="1862"/>
                </a:lnTo>
                <a:lnTo>
                  <a:pt x="4877" y="1862"/>
                </a:lnTo>
                <a:lnTo>
                  <a:pt x="4877" y="1862"/>
                </a:lnTo>
                <a:lnTo>
                  <a:pt x="4877" y="1862"/>
                </a:lnTo>
                <a:lnTo>
                  <a:pt x="4877" y="1862"/>
                </a:lnTo>
                <a:lnTo>
                  <a:pt x="4871" y="1862"/>
                </a:lnTo>
                <a:lnTo>
                  <a:pt x="4871" y="1862"/>
                </a:lnTo>
                <a:close/>
                <a:moveTo>
                  <a:pt x="4907" y="1809"/>
                </a:moveTo>
                <a:lnTo>
                  <a:pt x="4907" y="1803"/>
                </a:lnTo>
                <a:lnTo>
                  <a:pt x="4907" y="1803"/>
                </a:lnTo>
                <a:lnTo>
                  <a:pt x="4907" y="1803"/>
                </a:lnTo>
                <a:lnTo>
                  <a:pt x="4907" y="1797"/>
                </a:lnTo>
                <a:lnTo>
                  <a:pt x="4907" y="1797"/>
                </a:lnTo>
                <a:lnTo>
                  <a:pt x="4907" y="1797"/>
                </a:lnTo>
                <a:lnTo>
                  <a:pt x="4901" y="1791"/>
                </a:lnTo>
                <a:lnTo>
                  <a:pt x="4901" y="1791"/>
                </a:lnTo>
                <a:lnTo>
                  <a:pt x="4901" y="1791"/>
                </a:lnTo>
                <a:lnTo>
                  <a:pt x="4901" y="1791"/>
                </a:lnTo>
                <a:lnTo>
                  <a:pt x="4901" y="1791"/>
                </a:lnTo>
                <a:lnTo>
                  <a:pt x="4901" y="1797"/>
                </a:lnTo>
                <a:lnTo>
                  <a:pt x="4901" y="1797"/>
                </a:lnTo>
                <a:lnTo>
                  <a:pt x="4901" y="1797"/>
                </a:lnTo>
                <a:lnTo>
                  <a:pt x="4901" y="1797"/>
                </a:lnTo>
                <a:lnTo>
                  <a:pt x="4901" y="1803"/>
                </a:lnTo>
                <a:lnTo>
                  <a:pt x="4907" y="1803"/>
                </a:lnTo>
                <a:lnTo>
                  <a:pt x="4907" y="1809"/>
                </a:lnTo>
                <a:lnTo>
                  <a:pt x="4907" y="1809"/>
                </a:lnTo>
                <a:lnTo>
                  <a:pt x="4907" y="1815"/>
                </a:lnTo>
                <a:lnTo>
                  <a:pt x="4907" y="1815"/>
                </a:lnTo>
                <a:lnTo>
                  <a:pt x="4907" y="1821"/>
                </a:lnTo>
                <a:lnTo>
                  <a:pt x="4907" y="1821"/>
                </a:lnTo>
                <a:lnTo>
                  <a:pt x="4907" y="1821"/>
                </a:lnTo>
                <a:lnTo>
                  <a:pt x="4907" y="1821"/>
                </a:lnTo>
                <a:lnTo>
                  <a:pt x="4907" y="1821"/>
                </a:lnTo>
                <a:lnTo>
                  <a:pt x="4907" y="1821"/>
                </a:lnTo>
                <a:lnTo>
                  <a:pt x="4907" y="1821"/>
                </a:lnTo>
                <a:lnTo>
                  <a:pt x="4907" y="1827"/>
                </a:lnTo>
                <a:lnTo>
                  <a:pt x="4907" y="1827"/>
                </a:lnTo>
                <a:lnTo>
                  <a:pt x="4907" y="1827"/>
                </a:lnTo>
                <a:lnTo>
                  <a:pt x="4907" y="1833"/>
                </a:lnTo>
                <a:lnTo>
                  <a:pt x="4907" y="1833"/>
                </a:lnTo>
                <a:lnTo>
                  <a:pt x="4907" y="1833"/>
                </a:lnTo>
                <a:lnTo>
                  <a:pt x="4901" y="1839"/>
                </a:lnTo>
                <a:lnTo>
                  <a:pt x="4901" y="1839"/>
                </a:lnTo>
                <a:lnTo>
                  <a:pt x="4901" y="1839"/>
                </a:lnTo>
                <a:lnTo>
                  <a:pt x="4901" y="1845"/>
                </a:lnTo>
                <a:lnTo>
                  <a:pt x="4901" y="1850"/>
                </a:lnTo>
                <a:lnTo>
                  <a:pt x="4901" y="1850"/>
                </a:lnTo>
                <a:lnTo>
                  <a:pt x="4901" y="1850"/>
                </a:lnTo>
                <a:lnTo>
                  <a:pt x="4901" y="1856"/>
                </a:lnTo>
                <a:lnTo>
                  <a:pt x="4895" y="1856"/>
                </a:lnTo>
                <a:lnTo>
                  <a:pt x="4883" y="1862"/>
                </a:lnTo>
                <a:lnTo>
                  <a:pt x="4883" y="1862"/>
                </a:lnTo>
                <a:lnTo>
                  <a:pt x="4883" y="1862"/>
                </a:lnTo>
                <a:lnTo>
                  <a:pt x="4883" y="1862"/>
                </a:lnTo>
                <a:lnTo>
                  <a:pt x="4883" y="1862"/>
                </a:lnTo>
                <a:lnTo>
                  <a:pt x="4883" y="1856"/>
                </a:lnTo>
                <a:lnTo>
                  <a:pt x="4883" y="1856"/>
                </a:lnTo>
                <a:lnTo>
                  <a:pt x="4883" y="1856"/>
                </a:lnTo>
                <a:lnTo>
                  <a:pt x="4883" y="1856"/>
                </a:lnTo>
                <a:lnTo>
                  <a:pt x="4883" y="1856"/>
                </a:lnTo>
                <a:lnTo>
                  <a:pt x="4883" y="1862"/>
                </a:lnTo>
                <a:lnTo>
                  <a:pt x="4883" y="1862"/>
                </a:lnTo>
                <a:lnTo>
                  <a:pt x="4883" y="1862"/>
                </a:lnTo>
                <a:lnTo>
                  <a:pt x="4883" y="1862"/>
                </a:lnTo>
                <a:lnTo>
                  <a:pt x="4883" y="1862"/>
                </a:lnTo>
                <a:lnTo>
                  <a:pt x="4883" y="1862"/>
                </a:lnTo>
                <a:lnTo>
                  <a:pt x="4883" y="1862"/>
                </a:lnTo>
                <a:lnTo>
                  <a:pt x="4883" y="1862"/>
                </a:lnTo>
                <a:lnTo>
                  <a:pt x="4883" y="1862"/>
                </a:lnTo>
                <a:lnTo>
                  <a:pt x="4883" y="1862"/>
                </a:lnTo>
                <a:lnTo>
                  <a:pt x="4877" y="1862"/>
                </a:lnTo>
                <a:lnTo>
                  <a:pt x="4877" y="1862"/>
                </a:lnTo>
                <a:lnTo>
                  <a:pt x="4877" y="1862"/>
                </a:lnTo>
                <a:lnTo>
                  <a:pt x="4883" y="1862"/>
                </a:lnTo>
                <a:lnTo>
                  <a:pt x="4883" y="1862"/>
                </a:lnTo>
                <a:lnTo>
                  <a:pt x="4883" y="1862"/>
                </a:lnTo>
                <a:lnTo>
                  <a:pt x="4883" y="1862"/>
                </a:lnTo>
                <a:lnTo>
                  <a:pt x="4883" y="1862"/>
                </a:lnTo>
                <a:lnTo>
                  <a:pt x="4883" y="1862"/>
                </a:lnTo>
                <a:lnTo>
                  <a:pt x="4889" y="1862"/>
                </a:lnTo>
                <a:lnTo>
                  <a:pt x="4889" y="1862"/>
                </a:lnTo>
                <a:lnTo>
                  <a:pt x="4889" y="1862"/>
                </a:lnTo>
                <a:lnTo>
                  <a:pt x="4895" y="1856"/>
                </a:lnTo>
                <a:lnTo>
                  <a:pt x="4895" y="1856"/>
                </a:lnTo>
                <a:lnTo>
                  <a:pt x="4895" y="1856"/>
                </a:lnTo>
                <a:lnTo>
                  <a:pt x="4901" y="1856"/>
                </a:lnTo>
                <a:lnTo>
                  <a:pt x="4901" y="1856"/>
                </a:lnTo>
                <a:lnTo>
                  <a:pt x="4901" y="1856"/>
                </a:lnTo>
                <a:lnTo>
                  <a:pt x="4901" y="1856"/>
                </a:lnTo>
                <a:lnTo>
                  <a:pt x="4901" y="1856"/>
                </a:lnTo>
                <a:lnTo>
                  <a:pt x="4901" y="1850"/>
                </a:lnTo>
                <a:lnTo>
                  <a:pt x="4907" y="1845"/>
                </a:lnTo>
                <a:lnTo>
                  <a:pt x="4907" y="1839"/>
                </a:lnTo>
                <a:lnTo>
                  <a:pt x="4907" y="1827"/>
                </a:lnTo>
                <a:lnTo>
                  <a:pt x="4907" y="1821"/>
                </a:lnTo>
                <a:lnTo>
                  <a:pt x="4907" y="1815"/>
                </a:lnTo>
                <a:lnTo>
                  <a:pt x="4907" y="1809"/>
                </a:lnTo>
                <a:lnTo>
                  <a:pt x="4907" y="1809"/>
                </a:lnTo>
                <a:close/>
                <a:moveTo>
                  <a:pt x="4800" y="1934"/>
                </a:moveTo>
                <a:lnTo>
                  <a:pt x="4800" y="1928"/>
                </a:lnTo>
                <a:lnTo>
                  <a:pt x="4800" y="1928"/>
                </a:lnTo>
                <a:lnTo>
                  <a:pt x="4800" y="1928"/>
                </a:lnTo>
                <a:lnTo>
                  <a:pt x="4794" y="1928"/>
                </a:lnTo>
                <a:lnTo>
                  <a:pt x="4788" y="1928"/>
                </a:lnTo>
                <a:lnTo>
                  <a:pt x="4788" y="1928"/>
                </a:lnTo>
                <a:lnTo>
                  <a:pt x="4788" y="1928"/>
                </a:lnTo>
                <a:lnTo>
                  <a:pt x="4788" y="1928"/>
                </a:lnTo>
                <a:lnTo>
                  <a:pt x="4794" y="1928"/>
                </a:lnTo>
                <a:lnTo>
                  <a:pt x="4800" y="1934"/>
                </a:lnTo>
                <a:lnTo>
                  <a:pt x="4800" y="1934"/>
                </a:lnTo>
                <a:lnTo>
                  <a:pt x="4800" y="1934"/>
                </a:lnTo>
                <a:lnTo>
                  <a:pt x="4800" y="1934"/>
                </a:lnTo>
                <a:close/>
                <a:moveTo>
                  <a:pt x="4830" y="1898"/>
                </a:moveTo>
                <a:lnTo>
                  <a:pt x="4830" y="1898"/>
                </a:lnTo>
                <a:lnTo>
                  <a:pt x="4830" y="1898"/>
                </a:lnTo>
                <a:lnTo>
                  <a:pt x="4830" y="1898"/>
                </a:lnTo>
                <a:lnTo>
                  <a:pt x="4824" y="1904"/>
                </a:lnTo>
                <a:lnTo>
                  <a:pt x="4812" y="1910"/>
                </a:lnTo>
                <a:lnTo>
                  <a:pt x="4800" y="1934"/>
                </a:lnTo>
                <a:lnTo>
                  <a:pt x="4800" y="1934"/>
                </a:lnTo>
                <a:lnTo>
                  <a:pt x="4800" y="1934"/>
                </a:lnTo>
                <a:lnTo>
                  <a:pt x="4800" y="1939"/>
                </a:lnTo>
                <a:lnTo>
                  <a:pt x="4800" y="1934"/>
                </a:lnTo>
                <a:lnTo>
                  <a:pt x="4800" y="1934"/>
                </a:lnTo>
                <a:lnTo>
                  <a:pt x="4812" y="1916"/>
                </a:lnTo>
                <a:lnTo>
                  <a:pt x="4818" y="1910"/>
                </a:lnTo>
                <a:lnTo>
                  <a:pt x="4818" y="1904"/>
                </a:lnTo>
                <a:lnTo>
                  <a:pt x="4818" y="1904"/>
                </a:lnTo>
                <a:lnTo>
                  <a:pt x="4824" y="1904"/>
                </a:lnTo>
                <a:lnTo>
                  <a:pt x="4824" y="1904"/>
                </a:lnTo>
                <a:lnTo>
                  <a:pt x="4824" y="1904"/>
                </a:lnTo>
                <a:lnTo>
                  <a:pt x="4830" y="1898"/>
                </a:lnTo>
                <a:lnTo>
                  <a:pt x="4830" y="1898"/>
                </a:lnTo>
                <a:lnTo>
                  <a:pt x="4830" y="1898"/>
                </a:lnTo>
                <a:lnTo>
                  <a:pt x="4835" y="1892"/>
                </a:lnTo>
                <a:lnTo>
                  <a:pt x="4830" y="1892"/>
                </a:lnTo>
                <a:lnTo>
                  <a:pt x="4830" y="1898"/>
                </a:lnTo>
                <a:close/>
                <a:moveTo>
                  <a:pt x="3567" y="2455"/>
                </a:moveTo>
                <a:lnTo>
                  <a:pt x="3561" y="2455"/>
                </a:lnTo>
                <a:lnTo>
                  <a:pt x="3561" y="2455"/>
                </a:lnTo>
                <a:lnTo>
                  <a:pt x="3561" y="2455"/>
                </a:lnTo>
                <a:lnTo>
                  <a:pt x="3567" y="2455"/>
                </a:lnTo>
                <a:lnTo>
                  <a:pt x="3567" y="2455"/>
                </a:lnTo>
                <a:lnTo>
                  <a:pt x="3567" y="2455"/>
                </a:lnTo>
                <a:close/>
                <a:moveTo>
                  <a:pt x="3609" y="2455"/>
                </a:moveTo>
                <a:lnTo>
                  <a:pt x="3609" y="2455"/>
                </a:lnTo>
                <a:lnTo>
                  <a:pt x="3615" y="2455"/>
                </a:lnTo>
                <a:lnTo>
                  <a:pt x="3615" y="2455"/>
                </a:lnTo>
                <a:lnTo>
                  <a:pt x="3615" y="2455"/>
                </a:lnTo>
                <a:lnTo>
                  <a:pt x="3615" y="2455"/>
                </a:lnTo>
                <a:lnTo>
                  <a:pt x="3609" y="2455"/>
                </a:lnTo>
                <a:lnTo>
                  <a:pt x="3609" y="2455"/>
                </a:lnTo>
                <a:close/>
                <a:moveTo>
                  <a:pt x="3550" y="2455"/>
                </a:moveTo>
                <a:lnTo>
                  <a:pt x="3550" y="2455"/>
                </a:lnTo>
                <a:lnTo>
                  <a:pt x="3550" y="2455"/>
                </a:lnTo>
                <a:lnTo>
                  <a:pt x="3550" y="2455"/>
                </a:lnTo>
                <a:lnTo>
                  <a:pt x="3550" y="2455"/>
                </a:lnTo>
                <a:lnTo>
                  <a:pt x="3550" y="2455"/>
                </a:lnTo>
                <a:lnTo>
                  <a:pt x="3550" y="2455"/>
                </a:lnTo>
                <a:lnTo>
                  <a:pt x="3550" y="2455"/>
                </a:lnTo>
                <a:lnTo>
                  <a:pt x="3550" y="2455"/>
                </a:lnTo>
                <a:lnTo>
                  <a:pt x="3550" y="2450"/>
                </a:lnTo>
                <a:lnTo>
                  <a:pt x="3550" y="2450"/>
                </a:lnTo>
                <a:lnTo>
                  <a:pt x="3550" y="2450"/>
                </a:lnTo>
                <a:lnTo>
                  <a:pt x="3550" y="2450"/>
                </a:lnTo>
                <a:lnTo>
                  <a:pt x="3555" y="2450"/>
                </a:lnTo>
                <a:lnTo>
                  <a:pt x="3555" y="2450"/>
                </a:lnTo>
                <a:lnTo>
                  <a:pt x="3555" y="2450"/>
                </a:lnTo>
                <a:lnTo>
                  <a:pt x="3555" y="2450"/>
                </a:lnTo>
                <a:lnTo>
                  <a:pt x="3550" y="2450"/>
                </a:lnTo>
                <a:lnTo>
                  <a:pt x="3550" y="2450"/>
                </a:lnTo>
                <a:lnTo>
                  <a:pt x="3550" y="2450"/>
                </a:lnTo>
                <a:lnTo>
                  <a:pt x="3544" y="2450"/>
                </a:lnTo>
                <a:lnTo>
                  <a:pt x="3544" y="2450"/>
                </a:lnTo>
                <a:lnTo>
                  <a:pt x="3550" y="2450"/>
                </a:lnTo>
                <a:lnTo>
                  <a:pt x="3550" y="2450"/>
                </a:lnTo>
                <a:lnTo>
                  <a:pt x="3550" y="2455"/>
                </a:lnTo>
                <a:lnTo>
                  <a:pt x="3550" y="2455"/>
                </a:lnTo>
                <a:lnTo>
                  <a:pt x="3550" y="2455"/>
                </a:lnTo>
                <a:lnTo>
                  <a:pt x="3550" y="2455"/>
                </a:lnTo>
                <a:lnTo>
                  <a:pt x="3550" y="2455"/>
                </a:lnTo>
                <a:lnTo>
                  <a:pt x="3550" y="2455"/>
                </a:lnTo>
                <a:close/>
                <a:moveTo>
                  <a:pt x="3597" y="2450"/>
                </a:moveTo>
                <a:lnTo>
                  <a:pt x="3597" y="2450"/>
                </a:lnTo>
                <a:lnTo>
                  <a:pt x="3591" y="2450"/>
                </a:lnTo>
                <a:lnTo>
                  <a:pt x="3591" y="2450"/>
                </a:lnTo>
                <a:lnTo>
                  <a:pt x="3585" y="2450"/>
                </a:lnTo>
                <a:lnTo>
                  <a:pt x="3585" y="2450"/>
                </a:lnTo>
                <a:lnTo>
                  <a:pt x="3585" y="2450"/>
                </a:lnTo>
                <a:lnTo>
                  <a:pt x="3585" y="2450"/>
                </a:lnTo>
                <a:lnTo>
                  <a:pt x="3585" y="2450"/>
                </a:lnTo>
                <a:lnTo>
                  <a:pt x="3603" y="2455"/>
                </a:lnTo>
                <a:lnTo>
                  <a:pt x="3603" y="2455"/>
                </a:lnTo>
                <a:lnTo>
                  <a:pt x="3603" y="2455"/>
                </a:lnTo>
                <a:lnTo>
                  <a:pt x="3603" y="2450"/>
                </a:lnTo>
                <a:lnTo>
                  <a:pt x="3603" y="2450"/>
                </a:lnTo>
                <a:lnTo>
                  <a:pt x="3597" y="2450"/>
                </a:lnTo>
                <a:close/>
                <a:moveTo>
                  <a:pt x="4142" y="979"/>
                </a:moveTo>
                <a:lnTo>
                  <a:pt x="4142" y="979"/>
                </a:lnTo>
                <a:lnTo>
                  <a:pt x="4142" y="985"/>
                </a:lnTo>
                <a:lnTo>
                  <a:pt x="4142" y="979"/>
                </a:lnTo>
                <a:lnTo>
                  <a:pt x="4142" y="979"/>
                </a:lnTo>
                <a:lnTo>
                  <a:pt x="4142" y="967"/>
                </a:lnTo>
                <a:lnTo>
                  <a:pt x="4142" y="967"/>
                </a:lnTo>
                <a:lnTo>
                  <a:pt x="4142" y="979"/>
                </a:lnTo>
                <a:close/>
                <a:moveTo>
                  <a:pt x="3846" y="575"/>
                </a:moveTo>
                <a:lnTo>
                  <a:pt x="3846" y="575"/>
                </a:lnTo>
                <a:lnTo>
                  <a:pt x="3846" y="575"/>
                </a:lnTo>
                <a:lnTo>
                  <a:pt x="3846" y="575"/>
                </a:lnTo>
                <a:lnTo>
                  <a:pt x="3846" y="575"/>
                </a:lnTo>
                <a:lnTo>
                  <a:pt x="3840" y="581"/>
                </a:lnTo>
                <a:lnTo>
                  <a:pt x="3846" y="581"/>
                </a:lnTo>
                <a:lnTo>
                  <a:pt x="3846" y="581"/>
                </a:lnTo>
                <a:lnTo>
                  <a:pt x="3846" y="581"/>
                </a:lnTo>
                <a:lnTo>
                  <a:pt x="3846" y="575"/>
                </a:lnTo>
                <a:lnTo>
                  <a:pt x="3852" y="575"/>
                </a:lnTo>
                <a:lnTo>
                  <a:pt x="3852" y="575"/>
                </a:lnTo>
                <a:lnTo>
                  <a:pt x="3846" y="575"/>
                </a:lnTo>
                <a:close/>
                <a:moveTo>
                  <a:pt x="3858" y="563"/>
                </a:moveTo>
                <a:lnTo>
                  <a:pt x="3858" y="563"/>
                </a:lnTo>
                <a:lnTo>
                  <a:pt x="3858" y="563"/>
                </a:lnTo>
                <a:lnTo>
                  <a:pt x="3858" y="563"/>
                </a:lnTo>
                <a:lnTo>
                  <a:pt x="3858" y="558"/>
                </a:lnTo>
                <a:lnTo>
                  <a:pt x="3858" y="558"/>
                </a:lnTo>
                <a:lnTo>
                  <a:pt x="3852" y="558"/>
                </a:lnTo>
                <a:lnTo>
                  <a:pt x="3852" y="558"/>
                </a:lnTo>
                <a:lnTo>
                  <a:pt x="3852" y="563"/>
                </a:lnTo>
                <a:lnTo>
                  <a:pt x="3852" y="569"/>
                </a:lnTo>
                <a:lnTo>
                  <a:pt x="3858" y="569"/>
                </a:lnTo>
                <a:lnTo>
                  <a:pt x="3858" y="569"/>
                </a:lnTo>
                <a:lnTo>
                  <a:pt x="3858" y="569"/>
                </a:lnTo>
                <a:lnTo>
                  <a:pt x="3858" y="569"/>
                </a:lnTo>
                <a:lnTo>
                  <a:pt x="3858" y="563"/>
                </a:lnTo>
                <a:close/>
                <a:moveTo>
                  <a:pt x="3870" y="516"/>
                </a:moveTo>
                <a:lnTo>
                  <a:pt x="3870" y="516"/>
                </a:lnTo>
                <a:lnTo>
                  <a:pt x="3870" y="516"/>
                </a:lnTo>
                <a:lnTo>
                  <a:pt x="3870" y="516"/>
                </a:lnTo>
                <a:lnTo>
                  <a:pt x="3875" y="528"/>
                </a:lnTo>
                <a:lnTo>
                  <a:pt x="3875" y="528"/>
                </a:lnTo>
                <a:lnTo>
                  <a:pt x="3875" y="522"/>
                </a:lnTo>
                <a:lnTo>
                  <a:pt x="3875" y="522"/>
                </a:lnTo>
                <a:lnTo>
                  <a:pt x="3870" y="522"/>
                </a:lnTo>
                <a:lnTo>
                  <a:pt x="3870" y="516"/>
                </a:lnTo>
                <a:close/>
                <a:moveTo>
                  <a:pt x="3905" y="474"/>
                </a:moveTo>
                <a:lnTo>
                  <a:pt x="3911" y="474"/>
                </a:lnTo>
                <a:lnTo>
                  <a:pt x="3905" y="474"/>
                </a:lnTo>
                <a:lnTo>
                  <a:pt x="3905" y="474"/>
                </a:lnTo>
                <a:lnTo>
                  <a:pt x="3899" y="474"/>
                </a:lnTo>
                <a:lnTo>
                  <a:pt x="3899" y="474"/>
                </a:lnTo>
                <a:lnTo>
                  <a:pt x="3899" y="474"/>
                </a:lnTo>
                <a:lnTo>
                  <a:pt x="3899" y="480"/>
                </a:lnTo>
                <a:lnTo>
                  <a:pt x="3899" y="480"/>
                </a:lnTo>
                <a:lnTo>
                  <a:pt x="3899" y="480"/>
                </a:lnTo>
                <a:lnTo>
                  <a:pt x="3899" y="480"/>
                </a:lnTo>
                <a:lnTo>
                  <a:pt x="3899" y="486"/>
                </a:lnTo>
                <a:lnTo>
                  <a:pt x="3899" y="492"/>
                </a:lnTo>
                <a:lnTo>
                  <a:pt x="3893" y="492"/>
                </a:lnTo>
                <a:lnTo>
                  <a:pt x="3893" y="492"/>
                </a:lnTo>
                <a:lnTo>
                  <a:pt x="3899" y="498"/>
                </a:lnTo>
                <a:lnTo>
                  <a:pt x="3899" y="498"/>
                </a:lnTo>
                <a:lnTo>
                  <a:pt x="3905" y="498"/>
                </a:lnTo>
                <a:lnTo>
                  <a:pt x="3905" y="498"/>
                </a:lnTo>
                <a:lnTo>
                  <a:pt x="3911" y="492"/>
                </a:lnTo>
                <a:lnTo>
                  <a:pt x="3911" y="492"/>
                </a:lnTo>
                <a:lnTo>
                  <a:pt x="3905" y="486"/>
                </a:lnTo>
                <a:lnTo>
                  <a:pt x="3905" y="486"/>
                </a:lnTo>
                <a:lnTo>
                  <a:pt x="3905" y="480"/>
                </a:lnTo>
                <a:lnTo>
                  <a:pt x="3905" y="480"/>
                </a:lnTo>
                <a:lnTo>
                  <a:pt x="3905" y="480"/>
                </a:lnTo>
                <a:lnTo>
                  <a:pt x="3905" y="480"/>
                </a:lnTo>
                <a:lnTo>
                  <a:pt x="3905" y="474"/>
                </a:lnTo>
                <a:lnTo>
                  <a:pt x="3905" y="474"/>
                </a:lnTo>
                <a:lnTo>
                  <a:pt x="3905" y="474"/>
                </a:lnTo>
                <a:close/>
                <a:moveTo>
                  <a:pt x="4018" y="469"/>
                </a:moveTo>
                <a:lnTo>
                  <a:pt x="4018" y="469"/>
                </a:lnTo>
                <a:lnTo>
                  <a:pt x="4018" y="463"/>
                </a:lnTo>
                <a:lnTo>
                  <a:pt x="4012" y="469"/>
                </a:lnTo>
                <a:lnTo>
                  <a:pt x="4012" y="469"/>
                </a:lnTo>
                <a:lnTo>
                  <a:pt x="4012" y="469"/>
                </a:lnTo>
                <a:lnTo>
                  <a:pt x="4012" y="469"/>
                </a:lnTo>
                <a:lnTo>
                  <a:pt x="4012" y="469"/>
                </a:lnTo>
                <a:lnTo>
                  <a:pt x="4006" y="463"/>
                </a:lnTo>
                <a:lnTo>
                  <a:pt x="4000" y="463"/>
                </a:lnTo>
                <a:lnTo>
                  <a:pt x="4000" y="469"/>
                </a:lnTo>
                <a:lnTo>
                  <a:pt x="4000" y="469"/>
                </a:lnTo>
                <a:lnTo>
                  <a:pt x="4006" y="474"/>
                </a:lnTo>
                <a:lnTo>
                  <a:pt x="4006" y="474"/>
                </a:lnTo>
                <a:lnTo>
                  <a:pt x="4012" y="480"/>
                </a:lnTo>
                <a:lnTo>
                  <a:pt x="4012" y="480"/>
                </a:lnTo>
                <a:lnTo>
                  <a:pt x="4012" y="480"/>
                </a:lnTo>
                <a:lnTo>
                  <a:pt x="4018" y="480"/>
                </a:lnTo>
                <a:lnTo>
                  <a:pt x="4018" y="480"/>
                </a:lnTo>
                <a:lnTo>
                  <a:pt x="4018" y="474"/>
                </a:lnTo>
                <a:lnTo>
                  <a:pt x="4018" y="474"/>
                </a:lnTo>
                <a:lnTo>
                  <a:pt x="4024" y="469"/>
                </a:lnTo>
                <a:lnTo>
                  <a:pt x="4018" y="469"/>
                </a:lnTo>
                <a:lnTo>
                  <a:pt x="4018" y="469"/>
                </a:lnTo>
                <a:close/>
                <a:moveTo>
                  <a:pt x="3911" y="469"/>
                </a:moveTo>
                <a:lnTo>
                  <a:pt x="3911" y="469"/>
                </a:lnTo>
                <a:lnTo>
                  <a:pt x="3911" y="469"/>
                </a:lnTo>
                <a:lnTo>
                  <a:pt x="3911" y="469"/>
                </a:lnTo>
                <a:lnTo>
                  <a:pt x="3911" y="469"/>
                </a:lnTo>
                <a:lnTo>
                  <a:pt x="3911" y="469"/>
                </a:lnTo>
                <a:lnTo>
                  <a:pt x="3911" y="469"/>
                </a:lnTo>
                <a:lnTo>
                  <a:pt x="3911" y="469"/>
                </a:lnTo>
                <a:lnTo>
                  <a:pt x="3911" y="469"/>
                </a:lnTo>
                <a:lnTo>
                  <a:pt x="3911" y="463"/>
                </a:lnTo>
                <a:lnTo>
                  <a:pt x="3905" y="463"/>
                </a:lnTo>
                <a:lnTo>
                  <a:pt x="3905" y="463"/>
                </a:lnTo>
                <a:lnTo>
                  <a:pt x="3905" y="463"/>
                </a:lnTo>
                <a:lnTo>
                  <a:pt x="3905" y="463"/>
                </a:lnTo>
                <a:lnTo>
                  <a:pt x="3905" y="463"/>
                </a:lnTo>
                <a:lnTo>
                  <a:pt x="3905" y="469"/>
                </a:lnTo>
                <a:lnTo>
                  <a:pt x="3905" y="469"/>
                </a:lnTo>
                <a:lnTo>
                  <a:pt x="3911" y="469"/>
                </a:lnTo>
                <a:lnTo>
                  <a:pt x="3911" y="469"/>
                </a:lnTo>
                <a:close/>
                <a:moveTo>
                  <a:pt x="4024" y="445"/>
                </a:moveTo>
                <a:lnTo>
                  <a:pt x="4024" y="445"/>
                </a:lnTo>
                <a:lnTo>
                  <a:pt x="4018" y="445"/>
                </a:lnTo>
                <a:lnTo>
                  <a:pt x="4018" y="445"/>
                </a:lnTo>
                <a:lnTo>
                  <a:pt x="4018" y="439"/>
                </a:lnTo>
                <a:lnTo>
                  <a:pt x="4018" y="439"/>
                </a:lnTo>
                <a:lnTo>
                  <a:pt x="4018" y="439"/>
                </a:lnTo>
                <a:lnTo>
                  <a:pt x="4012" y="439"/>
                </a:lnTo>
                <a:lnTo>
                  <a:pt x="4012" y="439"/>
                </a:lnTo>
                <a:lnTo>
                  <a:pt x="4012" y="445"/>
                </a:lnTo>
                <a:lnTo>
                  <a:pt x="4012" y="445"/>
                </a:lnTo>
                <a:lnTo>
                  <a:pt x="4018" y="445"/>
                </a:lnTo>
                <a:lnTo>
                  <a:pt x="4018" y="445"/>
                </a:lnTo>
                <a:lnTo>
                  <a:pt x="4018" y="445"/>
                </a:lnTo>
                <a:lnTo>
                  <a:pt x="4012" y="445"/>
                </a:lnTo>
                <a:lnTo>
                  <a:pt x="4018" y="445"/>
                </a:lnTo>
                <a:lnTo>
                  <a:pt x="4018" y="445"/>
                </a:lnTo>
                <a:lnTo>
                  <a:pt x="4024" y="445"/>
                </a:lnTo>
                <a:lnTo>
                  <a:pt x="4024" y="445"/>
                </a:lnTo>
                <a:close/>
                <a:moveTo>
                  <a:pt x="4071" y="445"/>
                </a:moveTo>
                <a:lnTo>
                  <a:pt x="4071" y="445"/>
                </a:lnTo>
                <a:lnTo>
                  <a:pt x="4071" y="439"/>
                </a:lnTo>
                <a:lnTo>
                  <a:pt x="4071" y="439"/>
                </a:lnTo>
                <a:lnTo>
                  <a:pt x="4071" y="445"/>
                </a:lnTo>
                <a:lnTo>
                  <a:pt x="4071" y="445"/>
                </a:lnTo>
                <a:lnTo>
                  <a:pt x="4071" y="445"/>
                </a:lnTo>
                <a:lnTo>
                  <a:pt x="4077" y="445"/>
                </a:lnTo>
                <a:lnTo>
                  <a:pt x="4077" y="451"/>
                </a:lnTo>
                <a:lnTo>
                  <a:pt x="4077" y="451"/>
                </a:lnTo>
                <a:lnTo>
                  <a:pt x="4077" y="451"/>
                </a:lnTo>
                <a:lnTo>
                  <a:pt x="4077" y="445"/>
                </a:lnTo>
                <a:lnTo>
                  <a:pt x="4077" y="445"/>
                </a:lnTo>
                <a:lnTo>
                  <a:pt x="4083" y="445"/>
                </a:lnTo>
                <a:lnTo>
                  <a:pt x="4083" y="445"/>
                </a:lnTo>
                <a:lnTo>
                  <a:pt x="4083" y="451"/>
                </a:lnTo>
                <a:lnTo>
                  <a:pt x="4083" y="451"/>
                </a:lnTo>
                <a:lnTo>
                  <a:pt x="4089" y="451"/>
                </a:lnTo>
                <a:lnTo>
                  <a:pt x="4089" y="445"/>
                </a:lnTo>
                <a:lnTo>
                  <a:pt x="4089" y="445"/>
                </a:lnTo>
                <a:lnTo>
                  <a:pt x="4095" y="451"/>
                </a:lnTo>
                <a:lnTo>
                  <a:pt x="4095" y="451"/>
                </a:lnTo>
                <a:lnTo>
                  <a:pt x="4101" y="451"/>
                </a:lnTo>
                <a:lnTo>
                  <a:pt x="4101" y="451"/>
                </a:lnTo>
                <a:lnTo>
                  <a:pt x="4107" y="451"/>
                </a:lnTo>
                <a:lnTo>
                  <a:pt x="4107" y="445"/>
                </a:lnTo>
                <a:lnTo>
                  <a:pt x="4107" y="445"/>
                </a:lnTo>
                <a:lnTo>
                  <a:pt x="4107" y="439"/>
                </a:lnTo>
                <a:lnTo>
                  <a:pt x="4107" y="439"/>
                </a:lnTo>
                <a:lnTo>
                  <a:pt x="4107" y="439"/>
                </a:lnTo>
                <a:lnTo>
                  <a:pt x="4107" y="439"/>
                </a:lnTo>
                <a:lnTo>
                  <a:pt x="4101" y="433"/>
                </a:lnTo>
                <a:lnTo>
                  <a:pt x="4101" y="433"/>
                </a:lnTo>
                <a:lnTo>
                  <a:pt x="4101" y="427"/>
                </a:lnTo>
                <a:lnTo>
                  <a:pt x="4101" y="427"/>
                </a:lnTo>
                <a:lnTo>
                  <a:pt x="4095" y="427"/>
                </a:lnTo>
                <a:lnTo>
                  <a:pt x="4089" y="427"/>
                </a:lnTo>
                <a:lnTo>
                  <a:pt x="4083" y="427"/>
                </a:lnTo>
                <a:lnTo>
                  <a:pt x="4083" y="427"/>
                </a:lnTo>
                <a:lnTo>
                  <a:pt x="4089" y="427"/>
                </a:lnTo>
                <a:lnTo>
                  <a:pt x="4089" y="427"/>
                </a:lnTo>
                <a:lnTo>
                  <a:pt x="4089" y="427"/>
                </a:lnTo>
                <a:lnTo>
                  <a:pt x="4089" y="433"/>
                </a:lnTo>
                <a:lnTo>
                  <a:pt x="4089" y="433"/>
                </a:lnTo>
                <a:lnTo>
                  <a:pt x="4089" y="433"/>
                </a:lnTo>
                <a:lnTo>
                  <a:pt x="4089" y="433"/>
                </a:lnTo>
                <a:lnTo>
                  <a:pt x="4083" y="433"/>
                </a:lnTo>
                <a:lnTo>
                  <a:pt x="4083" y="433"/>
                </a:lnTo>
                <a:lnTo>
                  <a:pt x="4083" y="439"/>
                </a:lnTo>
                <a:lnTo>
                  <a:pt x="4077" y="439"/>
                </a:lnTo>
                <a:lnTo>
                  <a:pt x="4077" y="439"/>
                </a:lnTo>
                <a:lnTo>
                  <a:pt x="4077" y="439"/>
                </a:lnTo>
                <a:lnTo>
                  <a:pt x="4077" y="439"/>
                </a:lnTo>
                <a:lnTo>
                  <a:pt x="4077" y="439"/>
                </a:lnTo>
                <a:lnTo>
                  <a:pt x="4071" y="439"/>
                </a:lnTo>
                <a:lnTo>
                  <a:pt x="4071" y="439"/>
                </a:lnTo>
                <a:lnTo>
                  <a:pt x="4071" y="439"/>
                </a:lnTo>
                <a:lnTo>
                  <a:pt x="4065" y="439"/>
                </a:lnTo>
                <a:lnTo>
                  <a:pt x="4071" y="445"/>
                </a:lnTo>
                <a:lnTo>
                  <a:pt x="4071" y="445"/>
                </a:lnTo>
                <a:close/>
                <a:moveTo>
                  <a:pt x="4041" y="391"/>
                </a:moveTo>
                <a:lnTo>
                  <a:pt x="4041" y="391"/>
                </a:lnTo>
                <a:lnTo>
                  <a:pt x="4035" y="391"/>
                </a:lnTo>
                <a:lnTo>
                  <a:pt x="4035" y="391"/>
                </a:lnTo>
                <a:lnTo>
                  <a:pt x="4035" y="397"/>
                </a:lnTo>
                <a:lnTo>
                  <a:pt x="4035" y="397"/>
                </a:lnTo>
                <a:lnTo>
                  <a:pt x="4041" y="403"/>
                </a:lnTo>
                <a:lnTo>
                  <a:pt x="4041" y="403"/>
                </a:lnTo>
                <a:lnTo>
                  <a:pt x="4041" y="403"/>
                </a:lnTo>
                <a:lnTo>
                  <a:pt x="4047" y="403"/>
                </a:lnTo>
                <a:lnTo>
                  <a:pt x="4047" y="403"/>
                </a:lnTo>
                <a:lnTo>
                  <a:pt x="4047" y="397"/>
                </a:lnTo>
                <a:lnTo>
                  <a:pt x="4041" y="391"/>
                </a:lnTo>
                <a:close/>
                <a:moveTo>
                  <a:pt x="3787" y="368"/>
                </a:moveTo>
                <a:lnTo>
                  <a:pt x="3787" y="368"/>
                </a:lnTo>
                <a:lnTo>
                  <a:pt x="3793" y="368"/>
                </a:lnTo>
                <a:lnTo>
                  <a:pt x="3793" y="368"/>
                </a:lnTo>
                <a:lnTo>
                  <a:pt x="3793" y="374"/>
                </a:lnTo>
                <a:lnTo>
                  <a:pt x="3793" y="374"/>
                </a:lnTo>
                <a:lnTo>
                  <a:pt x="3793" y="374"/>
                </a:lnTo>
                <a:lnTo>
                  <a:pt x="3793" y="374"/>
                </a:lnTo>
                <a:lnTo>
                  <a:pt x="3793" y="374"/>
                </a:lnTo>
                <a:lnTo>
                  <a:pt x="3793" y="368"/>
                </a:lnTo>
                <a:lnTo>
                  <a:pt x="3793" y="368"/>
                </a:lnTo>
                <a:lnTo>
                  <a:pt x="3793" y="374"/>
                </a:lnTo>
                <a:lnTo>
                  <a:pt x="3793" y="374"/>
                </a:lnTo>
                <a:lnTo>
                  <a:pt x="3793" y="374"/>
                </a:lnTo>
                <a:lnTo>
                  <a:pt x="3798" y="374"/>
                </a:lnTo>
                <a:lnTo>
                  <a:pt x="3798" y="374"/>
                </a:lnTo>
                <a:lnTo>
                  <a:pt x="3798" y="368"/>
                </a:lnTo>
                <a:lnTo>
                  <a:pt x="3798" y="368"/>
                </a:lnTo>
                <a:lnTo>
                  <a:pt x="3798" y="368"/>
                </a:lnTo>
                <a:lnTo>
                  <a:pt x="3793" y="368"/>
                </a:lnTo>
                <a:lnTo>
                  <a:pt x="3793" y="368"/>
                </a:lnTo>
                <a:lnTo>
                  <a:pt x="3793" y="368"/>
                </a:lnTo>
                <a:lnTo>
                  <a:pt x="3793" y="368"/>
                </a:lnTo>
                <a:lnTo>
                  <a:pt x="3798" y="362"/>
                </a:lnTo>
                <a:lnTo>
                  <a:pt x="3793" y="362"/>
                </a:lnTo>
                <a:lnTo>
                  <a:pt x="3793" y="362"/>
                </a:lnTo>
                <a:lnTo>
                  <a:pt x="3793" y="356"/>
                </a:lnTo>
                <a:lnTo>
                  <a:pt x="3793" y="356"/>
                </a:lnTo>
                <a:lnTo>
                  <a:pt x="3787" y="356"/>
                </a:lnTo>
                <a:lnTo>
                  <a:pt x="3787" y="362"/>
                </a:lnTo>
                <a:lnTo>
                  <a:pt x="3787" y="362"/>
                </a:lnTo>
                <a:lnTo>
                  <a:pt x="3787" y="368"/>
                </a:lnTo>
                <a:lnTo>
                  <a:pt x="3787" y="368"/>
                </a:lnTo>
                <a:close/>
                <a:moveTo>
                  <a:pt x="3603" y="255"/>
                </a:moveTo>
                <a:lnTo>
                  <a:pt x="3603" y="261"/>
                </a:lnTo>
                <a:lnTo>
                  <a:pt x="3597" y="261"/>
                </a:lnTo>
                <a:lnTo>
                  <a:pt x="3597" y="261"/>
                </a:lnTo>
                <a:lnTo>
                  <a:pt x="3597" y="267"/>
                </a:lnTo>
                <a:lnTo>
                  <a:pt x="3597" y="273"/>
                </a:lnTo>
                <a:lnTo>
                  <a:pt x="3597" y="273"/>
                </a:lnTo>
                <a:lnTo>
                  <a:pt x="3609" y="273"/>
                </a:lnTo>
                <a:lnTo>
                  <a:pt x="3609" y="279"/>
                </a:lnTo>
                <a:lnTo>
                  <a:pt x="3609" y="279"/>
                </a:lnTo>
                <a:lnTo>
                  <a:pt x="3609" y="279"/>
                </a:lnTo>
                <a:lnTo>
                  <a:pt x="3615" y="279"/>
                </a:lnTo>
                <a:lnTo>
                  <a:pt x="3615" y="279"/>
                </a:lnTo>
                <a:lnTo>
                  <a:pt x="3615" y="273"/>
                </a:lnTo>
                <a:lnTo>
                  <a:pt x="3615" y="273"/>
                </a:lnTo>
                <a:lnTo>
                  <a:pt x="3615" y="273"/>
                </a:lnTo>
                <a:lnTo>
                  <a:pt x="3615" y="273"/>
                </a:lnTo>
                <a:lnTo>
                  <a:pt x="3615" y="267"/>
                </a:lnTo>
                <a:lnTo>
                  <a:pt x="3615" y="267"/>
                </a:lnTo>
                <a:lnTo>
                  <a:pt x="3621" y="267"/>
                </a:lnTo>
                <a:lnTo>
                  <a:pt x="3621" y="267"/>
                </a:lnTo>
                <a:lnTo>
                  <a:pt x="3621" y="273"/>
                </a:lnTo>
                <a:lnTo>
                  <a:pt x="3615" y="279"/>
                </a:lnTo>
                <a:lnTo>
                  <a:pt x="3615" y="279"/>
                </a:lnTo>
                <a:lnTo>
                  <a:pt x="3615" y="279"/>
                </a:lnTo>
                <a:lnTo>
                  <a:pt x="3615" y="285"/>
                </a:lnTo>
                <a:lnTo>
                  <a:pt x="3609" y="285"/>
                </a:lnTo>
                <a:lnTo>
                  <a:pt x="3609" y="285"/>
                </a:lnTo>
                <a:lnTo>
                  <a:pt x="3609" y="285"/>
                </a:lnTo>
                <a:lnTo>
                  <a:pt x="3615" y="297"/>
                </a:lnTo>
                <a:lnTo>
                  <a:pt x="3615" y="297"/>
                </a:lnTo>
                <a:lnTo>
                  <a:pt x="3621" y="297"/>
                </a:lnTo>
                <a:lnTo>
                  <a:pt x="3621" y="291"/>
                </a:lnTo>
                <a:lnTo>
                  <a:pt x="3627" y="285"/>
                </a:lnTo>
                <a:lnTo>
                  <a:pt x="3627" y="279"/>
                </a:lnTo>
                <a:lnTo>
                  <a:pt x="3627" y="279"/>
                </a:lnTo>
                <a:lnTo>
                  <a:pt x="3633" y="279"/>
                </a:lnTo>
                <a:lnTo>
                  <a:pt x="3633" y="273"/>
                </a:lnTo>
                <a:lnTo>
                  <a:pt x="3633" y="273"/>
                </a:lnTo>
                <a:lnTo>
                  <a:pt x="3633" y="273"/>
                </a:lnTo>
                <a:lnTo>
                  <a:pt x="3633" y="273"/>
                </a:lnTo>
                <a:lnTo>
                  <a:pt x="3633" y="273"/>
                </a:lnTo>
                <a:lnTo>
                  <a:pt x="3633" y="273"/>
                </a:lnTo>
                <a:lnTo>
                  <a:pt x="3633" y="267"/>
                </a:lnTo>
                <a:lnTo>
                  <a:pt x="3638" y="267"/>
                </a:lnTo>
                <a:lnTo>
                  <a:pt x="3638" y="261"/>
                </a:lnTo>
                <a:lnTo>
                  <a:pt x="3638" y="261"/>
                </a:lnTo>
                <a:lnTo>
                  <a:pt x="3638" y="261"/>
                </a:lnTo>
                <a:lnTo>
                  <a:pt x="3638" y="261"/>
                </a:lnTo>
                <a:lnTo>
                  <a:pt x="3644" y="261"/>
                </a:lnTo>
                <a:lnTo>
                  <a:pt x="3644" y="255"/>
                </a:lnTo>
                <a:lnTo>
                  <a:pt x="3644" y="255"/>
                </a:lnTo>
                <a:lnTo>
                  <a:pt x="3650" y="255"/>
                </a:lnTo>
                <a:lnTo>
                  <a:pt x="3650" y="255"/>
                </a:lnTo>
                <a:lnTo>
                  <a:pt x="3650" y="249"/>
                </a:lnTo>
                <a:lnTo>
                  <a:pt x="3650" y="249"/>
                </a:lnTo>
                <a:lnTo>
                  <a:pt x="3656" y="249"/>
                </a:lnTo>
                <a:lnTo>
                  <a:pt x="3656" y="249"/>
                </a:lnTo>
                <a:lnTo>
                  <a:pt x="3662" y="243"/>
                </a:lnTo>
                <a:lnTo>
                  <a:pt x="3662" y="243"/>
                </a:lnTo>
                <a:lnTo>
                  <a:pt x="3656" y="237"/>
                </a:lnTo>
                <a:lnTo>
                  <a:pt x="3656" y="237"/>
                </a:lnTo>
                <a:lnTo>
                  <a:pt x="3656" y="237"/>
                </a:lnTo>
                <a:lnTo>
                  <a:pt x="3656" y="237"/>
                </a:lnTo>
                <a:lnTo>
                  <a:pt x="3662" y="237"/>
                </a:lnTo>
                <a:lnTo>
                  <a:pt x="3668" y="237"/>
                </a:lnTo>
                <a:lnTo>
                  <a:pt x="3668" y="237"/>
                </a:lnTo>
                <a:lnTo>
                  <a:pt x="3674" y="237"/>
                </a:lnTo>
                <a:lnTo>
                  <a:pt x="3674" y="237"/>
                </a:lnTo>
                <a:lnTo>
                  <a:pt x="3680" y="237"/>
                </a:lnTo>
                <a:lnTo>
                  <a:pt x="3680" y="237"/>
                </a:lnTo>
                <a:lnTo>
                  <a:pt x="3686" y="237"/>
                </a:lnTo>
                <a:lnTo>
                  <a:pt x="3686" y="231"/>
                </a:lnTo>
                <a:lnTo>
                  <a:pt x="3686" y="231"/>
                </a:lnTo>
                <a:lnTo>
                  <a:pt x="3686" y="231"/>
                </a:lnTo>
                <a:lnTo>
                  <a:pt x="3686" y="231"/>
                </a:lnTo>
                <a:lnTo>
                  <a:pt x="3680" y="225"/>
                </a:lnTo>
                <a:lnTo>
                  <a:pt x="3680" y="225"/>
                </a:lnTo>
                <a:lnTo>
                  <a:pt x="3674" y="225"/>
                </a:lnTo>
                <a:lnTo>
                  <a:pt x="3650" y="225"/>
                </a:lnTo>
                <a:lnTo>
                  <a:pt x="3644" y="225"/>
                </a:lnTo>
                <a:lnTo>
                  <a:pt x="3638" y="231"/>
                </a:lnTo>
                <a:lnTo>
                  <a:pt x="3638" y="231"/>
                </a:lnTo>
                <a:lnTo>
                  <a:pt x="3633" y="231"/>
                </a:lnTo>
                <a:lnTo>
                  <a:pt x="3633" y="231"/>
                </a:lnTo>
                <a:lnTo>
                  <a:pt x="3633" y="231"/>
                </a:lnTo>
                <a:lnTo>
                  <a:pt x="3633" y="231"/>
                </a:lnTo>
                <a:lnTo>
                  <a:pt x="3633" y="231"/>
                </a:lnTo>
                <a:lnTo>
                  <a:pt x="3627" y="231"/>
                </a:lnTo>
                <a:lnTo>
                  <a:pt x="3627" y="231"/>
                </a:lnTo>
                <a:lnTo>
                  <a:pt x="3621" y="237"/>
                </a:lnTo>
                <a:lnTo>
                  <a:pt x="3615" y="243"/>
                </a:lnTo>
                <a:lnTo>
                  <a:pt x="3609" y="255"/>
                </a:lnTo>
                <a:lnTo>
                  <a:pt x="3603" y="255"/>
                </a:lnTo>
                <a:close/>
                <a:moveTo>
                  <a:pt x="3538" y="166"/>
                </a:moveTo>
                <a:lnTo>
                  <a:pt x="3538" y="166"/>
                </a:lnTo>
                <a:lnTo>
                  <a:pt x="3538" y="166"/>
                </a:lnTo>
                <a:lnTo>
                  <a:pt x="3538" y="172"/>
                </a:lnTo>
                <a:lnTo>
                  <a:pt x="3538" y="172"/>
                </a:lnTo>
                <a:lnTo>
                  <a:pt x="3538" y="172"/>
                </a:lnTo>
                <a:lnTo>
                  <a:pt x="3538" y="172"/>
                </a:lnTo>
                <a:lnTo>
                  <a:pt x="3544" y="172"/>
                </a:lnTo>
                <a:lnTo>
                  <a:pt x="3544" y="172"/>
                </a:lnTo>
                <a:lnTo>
                  <a:pt x="3544" y="172"/>
                </a:lnTo>
                <a:lnTo>
                  <a:pt x="3561" y="166"/>
                </a:lnTo>
                <a:lnTo>
                  <a:pt x="3567" y="166"/>
                </a:lnTo>
                <a:lnTo>
                  <a:pt x="3567" y="160"/>
                </a:lnTo>
                <a:lnTo>
                  <a:pt x="3561" y="160"/>
                </a:lnTo>
                <a:lnTo>
                  <a:pt x="3561" y="160"/>
                </a:lnTo>
                <a:lnTo>
                  <a:pt x="3561" y="160"/>
                </a:lnTo>
                <a:lnTo>
                  <a:pt x="3561" y="154"/>
                </a:lnTo>
                <a:lnTo>
                  <a:pt x="3591" y="148"/>
                </a:lnTo>
                <a:lnTo>
                  <a:pt x="3597" y="142"/>
                </a:lnTo>
                <a:lnTo>
                  <a:pt x="3597" y="136"/>
                </a:lnTo>
                <a:lnTo>
                  <a:pt x="3597" y="136"/>
                </a:lnTo>
                <a:lnTo>
                  <a:pt x="3597" y="136"/>
                </a:lnTo>
                <a:lnTo>
                  <a:pt x="3597" y="136"/>
                </a:lnTo>
                <a:lnTo>
                  <a:pt x="3597" y="136"/>
                </a:lnTo>
                <a:lnTo>
                  <a:pt x="3603" y="130"/>
                </a:lnTo>
                <a:lnTo>
                  <a:pt x="3609" y="125"/>
                </a:lnTo>
                <a:lnTo>
                  <a:pt x="3609" y="125"/>
                </a:lnTo>
                <a:lnTo>
                  <a:pt x="3615" y="125"/>
                </a:lnTo>
                <a:lnTo>
                  <a:pt x="3615" y="119"/>
                </a:lnTo>
                <a:lnTo>
                  <a:pt x="3615" y="119"/>
                </a:lnTo>
                <a:lnTo>
                  <a:pt x="3615" y="125"/>
                </a:lnTo>
                <a:lnTo>
                  <a:pt x="3609" y="125"/>
                </a:lnTo>
                <a:lnTo>
                  <a:pt x="3609" y="125"/>
                </a:lnTo>
                <a:lnTo>
                  <a:pt x="3609" y="125"/>
                </a:lnTo>
                <a:lnTo>
                  <a:pt x="3609" y="119"/>
                </a:lnTo>
                <a:lnTo>
                  <a:pt x="3609" y="119"/>
                </a:lnTo>
                <a:lnTo>
                  <a:pt x="3603" y="125"/>
                </a:lnTo>
                <a:lnTo>
                  <a:pt x="3603" y="125"/>
                </a:lnTo>
                <a:lnTo>
                  <a:pt x="3597" y="125"/>
                </a:lnTo>
                <a:lnTo>
                  <a:pt x="3597" y="125"/>
                </a:lnTo>
                <a:lnTo>
                  <a:pt x="3597" y="125"/>
                </a:lnTo>
                <a:lnTo>
                  <a:pt x="3585" y="130"/>
                </a:lnTo>
                <a:lnTo>
                  <a:pt x="3585" y="130"/>
                </a:lnTo>
                <a:lnTo>
                  <a:pt x="3585" y="130"/>
                </a:lnTo>
                <a:lnTo>
                  <a:pt x="3579" y="136"/>
                </a:lnTo>
                <a:lnTo>
                  <a:pt x="3573" y="136"/>
                </a:lnTo>
                <a:lnTo>
                  <a:pt x="3573" y="136"/>
                </a:lnTo>
                <a:lnTo>
                  <a:pt x="3573" y="142"/>
                </a:lnTo>
                <a:lnTo>
                  <a:pt x="3567" y="142"/>
                </a:lnTo>
                <a:lnTo>
                  <a:pt x="3567" y="142"/>
                </a:lnTo>
                <a:lnTo>
                  <a:pt x="3561" y="142"/>
                </a:lnTo>
                <a:lnTo>
                  <a:pt x="3561" y="148"/>
                </a:lnTo>
                <a:lnTo>
                  <a:pt x="3550" y="154"/>
                </a:lnTo>
                <a:lnTo>
                  <a:pt x="3538" y="160"/>
                </a:lnTo>
                <a:lnTo>
                  <a:pt x="3538" y="160"/>
                </a:lnTo>
                <a:lnTo>
                  <a:pt x="3538" y="160"/>
                </a:lnTo>
                <a:lnTo>
                  <a:pt x="3544" y="160"/>
                </a:lnTo>
                <a:lnTo>
                  <a:pt x="3544" y="160"/>
                </a:lnTo>
                <a:lnTo>
                  <a:pt x="3538" y="166"/>
                </a:lnTo>
                <a:close/>
                <a:moveTo>
                  <a:pt x="5481" y="747"/>
                </a:moveTo>
                <a:lnTo>
                  <a:pt x="5481" y="747"/>
                </a:lnTo>
                <a:lnTo>
                  <a:pt x="5481" y="747"/>
                </a:lnTo>
                <a:lnTo>
                  <a:pt x="5481" y="747"/>
                </a:lnTo>
                <a:lnTo>
                  <a:pt x="5481" y="753"/>
                </a:lnTo>
                <a:lnTo>
                  <a:pt x="5487" y="753"/>
                </a:lnTo>
                <a:lnTo>
                  <a:pt x="5487" y="747"/>
                </a:lnTo>
                <a:lnTo>
                  <a:pt x="5487" y="747"/>
                </a:lnTo>
                <a:lnTo>
                  <a:pt x="5487" y="747"/>
                </a:lnTo>
                <a:lnTo>
                  <a:pt x="5487" y="747"/>
                </a:lnTo>
                <a:lnTo>
                  <a:pt x="5481" y="741"/>
                </a:lnTo>
                <a:lnTo>
                  <a:pt x="5481" y="747"/>
                </a:lnTo>
                <a:close/>
                <a:moveTo>
                  <a:pt x="5481" y="730"/>
                </a:moveTo>
                <a:lnTo>
                  <a:pt x="5481" y="730"/>
                </a:lnTo>
                <a:lnTo>
                  <a:pt x="5481" y="724"/>
                </a:lnTo>
                <a:lnTo>
                  <a:pt x="5481" y="730"/>
                </a:lnTo>
                <a:lnTo>
                  <a:pt x="5481" y="730"/>
                </a:lnTo>
                <a:lnTo>
                  <a:pt x="5481" y="730"/>
                </a:lnTo>
                <a:lnTo>
                  <a:pt x="5481" y="735"/>
                </a:lnTo>
                <a:lnTo>
                  <a:pt x="5475" y="735"/>
                </a:lnTo>
                <a:lnTo>
                  <a:pt x="5475" y="735"/>
                </a:lnTo>
                <a:lnTo>
                  <a:pt x="5475" y="735"/>
                </a:lnTo>
                <a:lnTo>
                  <a:pt x="5475"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0"/>
                </a:lnTo>
                <a:lnTo>
                  <a:pt x="5481" y="730"/>
                </a:lnTo>
                <a:close/>
                <a:moveTo>
                  <a:pt x="5588" y="712"/>
                </a:moveTo>
                <a:lnTo>
                  <a:pt x="5588" y="712"/>
                </a:lnTo>
                <a:lnTo>
                  <a:pt x="5588" y="712"/>
                </a:lnTo>
                <a:lnTo>
                  <a:pt x="5588" y="712"/>
                </a:lnTo>
                <a:lnTo>
                  <a:pt x="5582" y="712"/>
                </a:lnTo>
                <a:lnTo>
                  <a:pt x="5582" y="718"/>
                </a:lnTo>
                <a:lnTo>
                  <a:pt x="5582" y="718"/>
                </a:lnTo>
                <a:lnTo>
                  <a:pt x="5582" y="718"/>
                </a:lnTo>
                <a:lnTo>
                  <a:pt x="5582" y="718"/>
                </a:lnTo>
                <a:lnTo>
                  <a:pt x="5588" y="718"/>
                </a:lnTo>
                <a:lnTo>
                  <a:pt x="5588" y="718"/>
                </a:lnTo>
                <a:lnTo>
                  <a:pt x="5588" y="718"/>
                </a:lnTo>
                <a:lnTo>
                  <a:pt x="5588" y="718"/>
                </a:lnTo>
                <a:lnTo>
                  <a:pt x="5588" y="712"/>
                </a:lnTo>
                <a:lnTo>
                  <a:pt x="5588" y="712"/>
                </a:lnTo>
                <a:close/>
                <a:moveTo>
                  <a:pt x="5570" y="712"/>
                </a:moveTo>
                <a:lnTo>
                  <a:pt x="5570" y="712"/>
                </a:lnTo>
                <a:lnTo>
                  <a:pt x="5570" y="712"/>
                </a:lnTo>
                <a:lnTo>
                  <a:pt x="5564" y="712"/>
                </a:lnTo>
                <a:lnTo>
                  <a:pt x="5564" y="712"/>
                </a:lnTo>
                <a:lnTo>
                  <a:pt x="5564" y="706"/>
                </a:lnTo>
                <a:lnTo>
                  <a:pt x="5564" y="706"/>
                </a:lnTo>
                <a:lnTo>
                  <a:pt x="5558" y="706"/>
                </a:lnTo>
                <a:lnTo>
                  <a:pt x="5558" y="706"/>
                </a:lnTo>
                <a:lnTo>
                  <a:pt x="5558" y="712"/>
                </a:lnTo>
                <a:lnTo>
                  <a:pt x="5564" y="712"/>
                </a:lnTo>
                <a:lnTo>
                  <a:pt x="5564" y="712"/>
                </a:lnTo>
                <a:lnTo>
                  <a:pt x="5564" y="712"/>
                </a:lnTo>
                <a:lnTo>
                  <a:pt x="5564" y="712"/>
                </a:lnTo>
                <a:lnTo>
                  <a:pt x="5564" y="718"/>
                </a:lnTo>
                <a:lnTo>
                  <a:pt x="5564" y="718"/>
                </a:lnTo>
                <a:lnTo>
                  <a:pt x="5564" y="718"/>
                </a:lnTo>
                <a:lnTo>
                  <a:pt x="5570" y="718"/>
                </a:lnTo>
                <a:lnTo>
                  <a:pt x="5570" y="718"/>
                </a:lnTo>
                <a:lnTo>
                  <a:pt x="5570" y="718"/>
                </a:lnTo>
                <a:lnTo>
                  <a:pt x="5570" y="718"/>
                </a:lnTo>
                <a:lnTo>
                  <a:pt x="5570" y="718"/>
                </a:lnTo>
                <a:lnTo>
                  <a:pt x="5570" y="712"/>
                </a:lnTo>
                <a:lnTo>
                  <a:pt x="5570" y="712"/>
                </a:lnTo>
                <a:lnTo>
                  <a:pt x="5570" y="712"/>
                </a:lnTo>
                <a:lnTo>
                  <a:pt x="5570" y="712"/>
                </a:lnTo>
                <a:lnTo>
                  <a:pt x="5570" y="712"/>
                </a:lnTo>
                <a:close/>
                <a:moveTo>
                  <a:pt x="5558" y="682"/>
                </a:moveTo>
                <a:lnTo>
                  <a:pt x="5558" y="682"/>
                </a:lnTo>
                <a:lnTo>
                  <a:pt x="5558" y="682"/>
                </a:lnTo>
                <a:lnTo>
                  <a:pt x="5558" y="682"/>
                </a:lnTo>
                <a:lnTo>
                  <a:pt x="5558" y="682"/>
                </a:lnTo>
                <a:lnTo>
                  <a:pt x="5558" y="682"/>
                </a:lnTo>
                <a:lnTo>
                  <a:pt x="5558" y="688"/>
                </a:lnTo>
                <a:lnTo>
                  <a:pt x="5558" y="688"/>
                </a:lnTo>
                <a:lnTo>
                  <a:pt x="5558" y="688"/>
                </a:lnTo>
                <a:lnTo>
                  <a:pt x="5558" y="688"/>
                </a:lnTo>
                <a:lnTo>
                  <a:pt x="5558" y="682"/>
                </a:lnTo>
                <a:lnTo>
                  <a:pt x="5558" y="682"/>
                </a:lnTo>
                <a:lnTo>
                  <a:pt x="5564" y="682"/>
                </a:lnTo>
                <a:lnTo>
                  <a:pt x="5558" y="676"/>
                </a:lnTo>
                <a:lnTo>
                  <a:pt x="5558" y="676"/>
                </a:lnTo>
                <a:lnTo>
                  <a:pt x="5558" y="682"/>
                </a:lnTo>
                <a:lnTo>
                  <a:pt x="5558" y="682"/>
                </a:lnTo>
                <a:close/>
                <a:moveTo>
                  <a:pt x="5612" y="700"/>
                </a:moveTo>
                <a:lnTo>
                  <a:pt x="5612" y="700"/>
                </a:lnTo>
                <a:lnTo>
                  <a:pt x="5606" y="694"/>
                </a:lnTo>
                <a:lnTo>
                  <a:pt x="5606" y="700"/>
                </a:lnTo>
                <a:lnTo>
                  <a:pt x="5606" y="700"/>
                </a:lnTo>
                <a:lnTo>
                  <a:pt x="5606" y="700"/>
                </a:lnTo>
                <a:lnTo>
                  <a:pt x="5606" y="700"/>
                </a:lnTo>
                <a:lnTo>
                  <a:pt x="5606" y="700"/>
                </a:lnTo>
                <a:lnTo>
                  <a:pt x="5606" y="694"/>
                </a:lnTo>
                <a:lnTo>
                  <a:pt x="5606" y="694"/>
                </a:lnTo>
                <a:lnTo>
                  <a:pt x="5600" y="700"/>
                </a:lnTo>
                <a:lnTo>
                  <a:pt x="5600" y="700"/>
                </a:lnTo>
                <a:lnTo>
                  <a:pt x="5600" y="700"/>
                </a:lnTo>
                <a:lnTo>
                  <a:pt x="5600" y="700"/>
                </a:lnTo>
                <a:lnTo>
                  <a:pt x="5600" y="700"/>
                </a:lnTo>
                <a:lnTo>
                  <a:pt x="5600" y="700"/>
                </a:lnTo>
                <a:lnTo>
                  <a:pt x="5600" y="700"/>
                </a:lnTo>
                <a:lnTo>
                  <a:pt x="5600" y="700"/>
                </a:lnTo>
                <a:lnTo>
                  <a:pt x="5606" y="700"/>
                </a:lnTo>
                <a:lnTo>
                  <a:pt x="5606" y="700"/>
                </a:lnTo>
                <a:lnTo>
                  <a:pt x="5606" y="700"/>
                </a:lnTo>
                <a:lnTo>
                  <a:pt x="5606" y="706"/>
                </a:lnTo>
                <a:lnTo>
                  <a:pt x="5612" y="706"/>
                </a:lnTo>
                <a:lnTo>
                  <a:pt x="5612" y="700"/>
                </a:lnTo>
                <a:lnTo>
                  <a:pt x="5612" y="700"/>
                </a:lnTo>
                <a:lnTo>
                  <a:pt x="5612" y="700"/>
                </a:lnTo>
                <a:lnTo>
                  <a:pt x="5612" y="700"/>
                </a:lnTo>
                <a:lnTo>
                  <a:pt x="5612" y="700"/>
                </a:lnTo>
                <a:close/>
                <a:moveTo>
                  <a:pt x="5558" y="706"/>
                </a:moveTo>
                <a:lnTo>
                  <a:pt x="5558" y="706"/>
                </a:lnTo>
                <a:lnTo>
                  <a:pt x="5564" y="706"/>
                </a:lnTo>
                <a:lnTo>
                  <a:pt x="5564" y="706"/>
                </a:lnTo>
                <a:lnTo>
                  <a:pt x="5564" y="706"/>
                </a:lnTo>
                <a:lnTo>
                  <a:pt x="5564" y="706"/>
                </a:lnTo>
                <a:lnTo>
                  <a:pt x="5570" y="700"/>
                </a:lnTo>
                <a:lnTo>
                  <a:pt x="5570" y="700"/>
                </a:lnTo>
                <a:lnTo>
                  <a:pt x="5570" y="700"/>
                </a:lnTo>
                <a:lnTo>
                  <a:pt x="5570" y="700"/>
                </a:lnTo>
                <a:lnTo>
                  <a:pt x="5570" y="700"/>
                </a:lnTo>
                <a:lnTo>
                  <a:pt x="5564" y="700"/>
                </a:lnTo>
                <a:lnTo>
                  <a:pt x="5558" y="700"/>
                </a:lnTo>
                <a:lnTo>
                  <a:pt x="5558" y="700"/>
                </a:lnTo>
                <a:lnTo>
                  <a:pt x="5558" y="706"/>
                </a:lnTo>
                <a:lnTo>
                  <a:pt x="5558" y="706"/>
                </a:lnTo>
                <a:lnTo>
                  <a:pt x="5558" y="706"/>
                </a:lnTo>
                <a:lnTo>
                  <a:pt x="5558" y="706"/>
                </a:lnTo>
                <a:lnTo>
                  <a:pt x="5558" y="706"/>
                </a:lnTo>
                <a:lnTo>
                  <a:pt x="5558" y="706"/>
                </a:lnTo>
                <a:lnTo>
                  <a:pt x="5558" y="706"/>
                </a:lnTo>
                <a:close/>
                <a:moveTo>
                  <a:pt x="5588" y="700"/>
                </a:moveTo>
                <a:lnTo>
                  <a:pt x="5588" y="700"/>
                </a:lnTo>
                <a:lnTo>
                  <a:pt x="5588" y="694"/>
                </a:lnTo>
                <a:lnTo>
                  <a:pt x="5582" y="694"/>
                </a:lnTo>
                <a:lnTo>
                  <a:pt x="5582" y="694"/>
                </a:lnTo>
                <a:lnTo>
                  <a:pt x="5588" y="694"/>
                </a:lnTo>
                <a:lnTo>
                  <a:pt x="5588" y="694"/>
                </a:lnTo>
                <a:lnTo>
                  <a:pt x="5588" y="694"/>
                </a:lnTo>
                <a:lnTo>
                  <a:pt x="5588" y="688"/>
                </a:lnTo>
                <a:lnTo>
                  <a:pt x="5588" y="688"/>
                </a:lnTo>
                <a:lnTo>
                  <a:pt x="5588" y="688"/>
                </a:lnTo>
                <a:lnTo>
                  <a:pt x="5588" y="688"/>
                </a:lnTo>
                <a:lnTo>
                  <a:pt x="5588" y="688"/>
                </a:lnTo>
                <a:lnTo>
                  <a:pt x="5588" y="688"/>
                </a:lnTo>
                <a:lnTo>
                  <a:pt x="5582" y="682"/>
                </a:lnTo>
                <a:lnTo>
                  <a:pt x="5582" y="682"/>
                </a:lnTo>
                <a:lnTo>
                  <a:pt x="5582" y="682"/>
                </a:lnTo>
                <a:lnTo>
                  <a:pt x="5582" y="688"/>
                </a:lnTo>
                <a:lnTo>
                  <a:pt x="5582" y="688"/>
                </a:lnTo>
                <a:lnTo>
                  <a:pt x="5582" y="688"/>
                </a:lnTo>
                <a:lnTo>
                  <a:pt x="5582" y="688"/>
                </a:lnTo>
                <a:lnTo>
                  <a:pt x="5582" y="688"/>
                </a:lnTo>
                <a:lnTo>
                  <a:pt x="5582" y="688"/>
                </a:lnTo>
                <a:lnTo>
                  <a:pt x="5582" y="694"/>
                </a:lnTo>
                <a:lnTo>
                  <a:pt x="5582" y="694"/>
                </a:lnTo>
                <a:lnTo>
                  <a:pt x="5576" y="694"/>
                </a:lnTo>
                <a:lnTo>
                  <a:pt x="5576" y="694"/>
                </a:lnTo>
                <a:lnTo>
                  <a:pt x="5576" y="694"/>
                </a:lnTo>
                <a:lnTo>
                  <a:pt x="5576" y="694"/>
                </a:lnTo>
                <a:lnTo>
                  <a:pt x="5576" y="694"/>
                </a:lnTo>
                <a:lnTo>
                  <a:pt x="5576" y="694"/>
                </a:lnTo>
                <a:lnTo>
                  <a:pt x="5576" y="700"/>
                </a:lnTo>
                <a:lnTo>
                  <a:pt x="5576" y="700"/>
                </a:lnTo>
                <a:lnTo>
                  <a:pt x="5576" y="700"/>
                </a:lnTo>
                <a:lnTo>
                  <a:pt x="5576" y="700"/>
                </a:lnTo>
                <a:lnTo>
                  <a:pt x="5582" y="700"/>
                </a:lnTo>
                <a:lnTo>
                  <a:pt x="5582" y="700"/>
                </a:lnTo>
                <a:lnTo>
                  <a:pt x="5588" y="700"/>
                </a:lnTo>
                <a:close/>
                <a:moveTo>
                  <a:pt x="5689" y="652"/>
                </a:moveTo>
                <a:lnTo>
                  <a:pt x="5689" y="652"/>
                </a:lnTo>
                <a:lnTo>
                  <a:pt x="5689" y="652"/>
                </a:lnTo>
                <a:lnTo>
                  <a:pt x="5689" y="652"/>
                </a:lnTo>
                <a:lnTo>
                  <a:pt x="5689" y="652"/>
                </a:lnTo>
                <a:lnTo>
                  <a:pt x="5689" y="652"/>
                </a:lnTo>
                <a:lnTo>
                  <a:pt x="5689" y="652"/>
                </a:lnTo>
                <a:lnTo>
                  <a:pt x="5689" y="658"/>
                </a:lnTo>
                <a:lnTo>
                  <a:pt x="5689" y="658"/>
                </a:lnTo>
                <a:lnTo>
                  <a:pt x="5689" y="658"/>
                </a:lnTo>
                <a:lnTo>
                  <a:pt x="5689" y="658"/>
                </a:lnTo>
                <a:lnTo>
                  <a:pt x="5695" y="658"/>
                </a:lnTo>
                <a:lnTo>
                  <a:pt x="5695" y="658"/>
                </a:lnTo>
                <a:lnTo>
                  <a:pt x="5689" y="652"/>
                </a:lnTo>
                <a:lnTo>
                  <a:pt x="5689" y="652"/>
                </a:lnTo>
                <a:close/>
                <a:moveTo>
                  <a:pt x="5718" y="635"/>
                </a:moveTo>
                <a:lnTo>
                  <a:pt x="5718" y="635"/>
                </a:lnTo>
                <a:lnTo>
                  <a:pt x="5718" y="635"/>
                </a:lnTo>
                <a:lnTo>
                  <a:pt x="5718" y="641"/>
                </a:lnTo>
                <a:lnTo>
                  <a:pt x="5718" y="641"/>
                </a:lnTo>
                <a:lnTo>
                  <a:pt x="5724" y="641"/>
                </a:lnTo>
                <a:lnTo>
                  <a:pt x="5724" y="635"/>
                </a:lnTo>
                <a:lnTo>
                  <a:pt x="5724" y="635"/>
                </a:lnTo>
                <a:lnTo>
                  <a:pt x="5718" y="635"/>
                </a:lnTo>
                <a:lnTo>
                  <a:pt x="5718" y="635"/>
                </a:lnTo>
                <a:close/>
                <a:moveTo>
                  <a:pt x="5760" y="593"/>
                </a:moveTo>
                <a:lnTo>
                  <a:pt x="5760" y="593"/>
                </a:lnTo>
                <a:lnTo>
                  <a:pt x="5760" y="587"/>
                </a:lnTo>
                <a:lnTo>
                  <a:pt x="5760" y="587"/>
                </a:lnTo>
                <a:lnTo>
                  <a:pt x="5760" y="587"/>
                </a:lnTo>
                <a:lnTo>
                  <a:pt x="5754" y="593"/>
                </a:lnTo>
                <a:lnTo>
                  <a:pt x="5754" y="593"/>
                </a:lnTo>
                <a:lnTo>
                  <a:pt x="5754" y="593"/>
                </a:lnTo>
                <a:lnTo>
                  <a:pt x="5754" y="599"/>
                </a:lnTo>
                <a:lnTo>
                  <a:pt x="5754" y="599"/>
                </a:lnTo>
                <a:lnTo>
                  <a:pt x="5754" y="599"/>
                </a:lnTo>
                <a:lnTo>
                  <a:pt x="5754" y="599"/>
                </a:lnTo>
                <a:lnTo>
                  <a:pt x="5754" y="599"/>
                </a:lnTo>
                <a:lnTo>
                  <a:pt x="5754" y="605"/>
                </a:lnTo>
                <a:lnTo>
                  <a:pt x="5754" y="605"/>
                </a:lnTo>
                <a:lnTo>
                  <a:pt x="5754" y="605"/>
                </a:lnTo>
                <a:lnTo>
                  <a:pt x="5754" y="605"/>
                </a:lnTo>
                <a:lnTo>
                  <a:pt x="5754" y="605"/>
                </a:lnTo>
                <a:lnTo>
                  <a:pt x="5760" y="605"/>
                </a:lnTo>
                <a:lnTo>
                  <a:pt x="5760" y="605"/>
                </a:lnTo>
                <a:lnTo>
                  <a:pt x="5760" y="605"/>
                </a:lnTo>
                <a:lnTo>
                  <a:pt x="5754" y="599"/>
                </a:lnTo>
                <a:lnTo>
                  <a:pt x="5760" y="599"/>
                </a:lnTo>
                <a:lnTo>
                  <a:pt x="5760" y="599"/>
                </a:lnTo>
                <a:lnTo>
                  <a:pt x="5760" y="599"/>
                </a:lnTo>
                <a:lnTo>
                  <a:pt x="5760" y="593"/>
                </a:lnTo>
                <a:lnTo>
                  <a:pt x="5760" y="593"/>
                </a:lnTo>
                <a:lnTo>
                  <a:pt x="5760" y="593"/>
                </a:lnTo>
                <a:lnTo>
                  <a:pt x="5760" y="593"/>
                </a:lnTo>
                <a:close/>
                <a:moveTo>
                  <a:pt x="5742" y="593"/>
                </a:moveTo>
                <a:lnTo>
                  <a:pt x="5748" y="593"/>
                </a:lnTo>
                <a:lnTo>
                  <a:pt x="5748" y="599"/>
                </a:lnTo>
                <a:lnTo>
                  <a:pt x="5748" y="599"/>
                </a:lnTo>
                <a:lnTo>
                  <a:pt x="5748" y="599"/>
                </a:lnTo>
                <a:lnTo>
                  <a:pt x="5748" y="599"/>
                </a:lnTo>
                <a:lnTo>
                  <a:pt x="5748" y="593"/>
                </a:lnTo>
                <a:lnTo>
                  <a:pt x="5748" y="593"/>
                </a:lnTo>
                <a:lnTo>
                  <a:pt x="5748" y="593"/>
                </a:lnTo>
                <a:lnTo>
                  <a:pt x="5748" y="587"/>
                </a:lnTo>
                <a:lnTo>
                  <a:pt x="5742" y="593"/>
                </a:lnTo>
                <a:lnTo>
                  <a:pt x="5742" y="593"/>
                </a:lnTo>
                <a:close/>
                <a:moveTo>
                  <a:pt x="5748" y="587"/>
                </a:moveTo>
                <a:lnTo>
                  <a:pt x="5748" y="593"/>
                </a:lnTo>
                <a:lnTo>
                  <a:pt x="5748" y="593"/>
                </a:lnTo>
                <a:lnTo>
                  <a:pt x="5754" y="593"/>
                </a:lnTo>
                <a:lnTo>
                  <a:pt x="5754" y="593"/>
                </a:lnTo>
                <a:lnTo>
                  <a:pt x="5754" y="587"/>
                </a:lnTo>
                <a:lnTo>
                  <a:pt x="5754" y="587"/>
                </a:lnTo>
                <a:lnTo>
                  <a:pt x="5754" y="587"/>
                </a:lnTo>
                <a:lnTo>
                  <a:pt x="5754" y="581"/>
                </a:lnTo>
                <a:lnTo>
                  <a:pt x="5754" y="581"/>
                </a:lnTo>
                <a:lnTo>
                  <a:pt x="5754" y="581"/>
                </a:lnTo>
                <a:lnTo>
                  <a:pt x="5754" y="581"/>
                </a:lnTo>
                <a:lnTo>
                  <a:pt x="5754" y="581"/>
                </a:lnTo>
                <a:lnTo>
                  <a:pt x="5754" y="581"/>
                </a:lnTo>
                <a:lnTo>
                  <a:pt x="5754" y="581"/>
                </a:lnTo>
                <a:lnTo>
                  <a:pt x="5754" y="581"/>
                </a:lnTo>
                <a:lnTo>
                  <a:pt x="5754" y="581"/>
                </a:lnTo>
                <a:lnTo>
                  <a:pt x="5748" y="581"/>
                </a:lnTo>
                <a:lnTo>
                  <a:pt x="5748" y="581"/>
                </a:lnTo>
                <a:lnTo>
                  <a:pt x="5748" y="587"/>
                </a:lnTo>
                <a:lnTo>
                  <a:pt x="5748" y="587"/>
                </a:lnTo>
                <a:lnTo>
                  <a:pt x="5748" y="587"/>
                </a:lnTo>
                <a:close/>
                <a:moveTo>
                  <a:pt x="5624" y="664"/>
                </a:moveTo>
                <a:lnTo>
                  <a:pt x="5624" y="664"/>
                </a:lnTo>
                <a:lnTo>
                  <a:pt x="5624" y="664"/>
                </a:lnTo>
                <a:lnTo>
                  <a:pt x="5624" y="664"/>
                </a:lnTo>
                <a:lnTo>
                  <a:pt x="5624" y="658"/>
                </a:lnTo>
                <a:lnTo>
                  <a:pt x="5624" y="658"/>
                </a:lnTo>
                <a:lnTo>
                  <a:pt x="5618" y="658"/>
                </a:lnTo>
                <a:lnTo>
                  <a:pt x="5612" y="664"/>
                </a:lnTo>
                <a:lnTo>
                  <a:pt x="5612" y="664"/>
                </a:lnTo>
                <a:lnTo>
                  <a:pt x="5612" y="664"/>
                </a:lnTo>
                <a:lnTo>
                  <a:pt x="5612" y="670"/>
                </a:lnTo>
                <a:lnTo>
                  <a:pt x="5612" y="670"/>
                </a:lnTo>
                <a:lnTo>
                  <a:pt x="5612" y="670"/>
                </a:lnTo>
                <a:lnTo>
                  <a:pt x="5612" y="670"/>
                </a:lnTo>
                <a:lnTo>
                  <a:pt x="5612" y="670"/>
                </a:lnTo>
                <a:lnTo>
                  <a:pt x="5612" y="670"/>
                </a:lnTo>
                <a:lnTo>
                  <a:pt x="5606" y="676"/>
                </a:lnTo>
                <a:lnTo>
                  <a:pt x="5606" y="676"/>
                </a:lnTo>
                <a:lnTo>
                  <a:pt x="5606" y="682"/>
                </a:lnTo>
                <a:lnTo>
                  <a:pt x="5606" y="682"/>
                </a:lnTo>
                <a:lnTo>
                  <a:pt x="5606" y="682"/>
                </a:lnTo>
                <a:lnTo>
                  <a:pt x="5606" y="682"/>
                </a:lnTo>
                <a:lnTo>
                  <a:pt x="5612" y="682"/>
                </a:lnTo>
                <a:lnTo>
                  <a:pt x="5612" y="682"/>
                </a:lnTo>
                <a:lnTo>
                  <a:pt x="5606" y="682"/>
                </a:lnTo>
                <a:lnTo>
                  <a:pt x="5606" y="688"/>
                </a:lnTo>
                <a:lnTo>
                  <a:pt x="5612" y="688"/>
                </a:lnTo>
                <a:lnTo>
                  <a:pt x="5612" y="688"/>
                </a:lnTo>
                <a:lnTo>
                  <a:pt x="5612" y="688"/>
                </a:lnTo>
                <a:lnTo>
                  <a:pt x="5612" y="688"/>
                </a:lnTo>
                <a:lnTo>
                  <a:pt x="5612" y="688"/>
                </a:lnTo>
                <a:lnTo>
                  <a:pt x="5612" y="688"/>
                </a:lnTo>
                <a:lnTo>
                  <a:pt x="5612" y="688"/>
                </a:lnTo>
                <a:lnTo>
                  <a:pt x="5618" y="688"/>
                </a:lnTo>
                <a:lnTo>
                  <a:pt x="5618" y="694"/>
                </a:lnTo>
                <a:lnTo>
                  <a:pt x="5618" y="688"/>
                </a:lnTo>
                <a:lnTo>
                  <a:pt x="5618" y="688"/>
                </a:lnTo>
                <a:lnTo>
                  <a:pt x="5618" y="688"/>
                </a:lnTo>
                <a:lnTo>
                  <a:pt x="5618" y="688"/>
                </a:lnTo>
                <a:lnTo>
                  <a:pt x="5618" y="688"/>
                </a:lnTo>
                <a:lnTo>
                  <a:pt x="5618" y="682"/>
                </a:lnTo>
                <a:lnTo>
                  <a:pt x="5618" y="682"/>
                </a:lnTo>
                <a:lnTo>
                  <a:pt x="5618" y="682"/>
                </a:lnTo>
                <a:lnTo>
                  <a:pt x="5618" y="682"/>
                </a:lnTo>
                <a:lnTo>
                  <a:pt x="5618" y="682"/>
                </a:lnTo>
                <a:lnTo>
                  <a:pt x="5624" y="682"/>
                </a:lnTo>
                <a:lnTo>
                  <a:pt x="5624" y="682"/>
                </a:lnTo>
                <a:lnTo>
                  <a:pt x="5630" y="682"/>
                </a:lnTo>
                <a:lnTo>
                  <a:pt x="5630" y="676"/>
                </a:lnTo>
                <a:lnTo>
                  <a:pt x="5630" y="670"/>
                </a:lnTo>
                <a:lnTo>
                  <a:pt x="5624" y="664"/>
                </a:lnTo>
                <a:close/>
                <a:moveTo>
                  <a:pt x="5600" y="676"/>
                </a:moveTo>
                <a:lnTo>
                  <a:pt x="5600" y="676"/>
                </a:lnTo>
                <a:lnTo>
                  <a:pt x="5600" y="676"/>
                </a:lnTo>
                <a:lnTo>
                  <a:pt x="5600" y="676"/>
                </a:lnTo>
                <a:lnTo>
                  <a:pt x="5600" y="676"/>
                </a:lnTo>
                <a:lnTo>
                  <a:pt x="5600" y="676"/>
                </a:lnTo>
                <a:lnTo>
                  <a:pt x="5600" y="670"/>
                </a:lnTo>
                <a:lnTo>
                  <a:pt x="5600" y="670"/>
                </a:lnTo>
                <a:lnTo>
                  <a:pt x="5600" y="670"/>
                </a:lnTo>
                <a:lnTo>
                  <a:pt x="5600" y="670"/>
                </a:lnTo>
                <a:lnTo>
                  <a:pt x="5600" y="670"/>
                </a:lnTo>
                <a:lnTo>
                  <a:pt x="5600" y="670"/>
                </a:lnTo>
                <a:lnTo>
                  <a:pt x="5600" y="670"/>
                </a:lnTo>
                <a:lnTo>
                  <a:pt x="5600" y="670"/>
                </a:lnTo>
                <a:lnTo>
                  <a:pt x="5600" y="670"/>
                </a:lnTo>
                <a:lnTo>
                  <a:pt x="5600" y="676"/>
                </a:lnTo>
                <a:lnTo>
                  <a:pt x="5600" y="676"/>
                </a:lnTo>
                <a:lnTo>
                  <a:pt x="5600" y="676"/>
                </a:lnTo>
                <a:lnTo>
                  <a:pt x="5600" y="676"/>
                </a:lnTo>
                <a:lnTo>
                  <a:pt x="5600" y="676"/>
                </a:lnTo>
                <a:lnTo>
                  <a:pt x="5600" y="676"/>
                </a:lnTo>
                <a:lnTo>
                  <a:pt x="5600" y="676"/>
                </a:lnTo>
                <a:close/>
                <a:moveTo>
                  <a:pt x="5558" y="676"/>
                </a:moveTo>
                <a:lnTo>
                  <a:pt x="5564" y="676"/>
                </a:lnTo>
                <a:lnTo>
                  <a:pt x="5564" y="676"/>
                </a:lnTo>
                <a:lnTo>
                  <a:pt x="5564" y="676"/>
                </a:lnTo>
                <a:lnTo>
                  <a:pt x="5564" y="670"/>
                </a:lnTo>
                <a:lnTo>
                  <a:pt x="5564" y="670"/>
                </a:lnTo>
                <a:lnTo>
                  <a:pt x="5564" y="670"/>
                </a:lnTo>
                <a:lnTo>
                  <a:pt x="5558" y="670"/>
                </a:lnTo>
                <a:lnTo>
                  <a:pt x="5558" y="670"/>
                </a:lnTo>
                <a:lnTo>
                  <a:pt x="5558" y="676"/>
                </a:lnTo>
                <a:lnTo>
                  <a:pt x="5558" y="676"/>
                </a:lnTo>
                <a:lnTo>
                  <a:pt x="5558" y="676"/>
                </a:lnTo>
                <a:lnTo>
                  <a:pt x="5558" y="676"/>
                </a:lnTo>
                <a:lnTo>
                  <a:pt x="5558" y="676"/>
                </a:lnTo>
                <a:close/>
                <a:moveTo>
                  <a:pt x="5754" y="605"/>
                </a:move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599"/>
                </a:lnTo>
                <a:lnTo>
                  <a:pt x="5742" y="599"/>
                </a:lnTo>
                <a:lnTo>
                  <a:pt x="5742" y="599"/>
                </a:lnTo>
                <a:lnTo>
                  <a:pt x="5742" y="599"/>
                </a:lnTo>
                <a:lnTo>
                  <a:pt x="5748" y="605"/>
                </a:lnTo>
                <a:lnTo>
                  <a:pt x="5742" y="605"/>
                </a:lnTo>
                <a:lnTo>
                  <a:pt x="5742" y="605"/>
                </a:lnTo>
                <a:lnTo>
                  <a:pt x="5742" y="605"/>
                </a:lnTo>
                <a:lnTo>
                  <a:pt x="5742" y="605"/>
                </a:lnTo>
                <a:lnTo>
                  <a:pt x="5742" y="599"/>
                </a:lnTo>
                <a:lnTo>
                  <a:pt x="5742" y="599"/>
                </a:lnTo>
                <a:lnTo>
                  <a:pt x="5742" y="599"/>
                </a:lnTo>
                <a:lnTo>
                  <a:pt x="5742" y="599"/>
                </a:lnTo>
                <a:lnTo>
                  <a:pt x="5736" y="599"/>
                </a:lnTo>
                <a:lnTo>
                  <a:pt x="5736" y="599"/>
                </a:lnTo>
                <a:lnTo>
                  <a:pt x="5736" y="599"/>
                </a:lnTo>
                <a:lnTo>
                  <a:pt x="5742" y="599"/>
                </a:lnTo>
                <a:lnTo>
                  <a:pt x="5742" y="599"/>
                </a:lnTo>
                <a:lnTo>
                  <a:pt x="5742" y="599"/>
                </a:lnTo>
                <a:lnTo>
                  <a:pt x="5736" y="605"/>
                </a:lnTo>
                <a:lnTo>
                  <a:pt x="5736" y="605"/>
                </a:lnTo>
                <a:lnTo>
                  <a:pt x="5736" y="605"/>
                </a:lnTo>
                <a:lnTo>
                  <a:pt x="5742" y="605"/>
                </a:lnTo>
                <a:lnTo>
                  <a:pt x="5736" y="605"/>
                </a:lnTo>
                <a:lnTo>
                  <a:pt x="5736" y="599"/>
                </a:lnTo>
                <a:lnTo>
                  <a:pt x="5736" y="599"/>
                </a:lnTo>
                <a:lnTo>
                  <a:pt x="5736" y="605"/>
                </a:lnTo>
                <a:lnTo>
                  <a:pt x="5736" y="605"/>
                </a:lnTo>
                <a:lnTo>
                  <a:pt x="5736" y="605"/>
                </a:lnTo>
                <a:lnTo>
                  <a:pt x="5736" y="611"/>
                </a:lnTo>
                <a:lnTo>
                  <a:pt x="5736" y="605"/>
                </a:lnTo>
                <a:lnTo>
                  <a:pt x="5730" y="599"/>
                </a:lnTo>
                <a:lnTo>
                  <a:pt x="5730" y="599"/>
                </a:lnTo>
                <a:lnTo>
                  <a:pt x="5730" y="599"/>
                </a:lnTo>
                <a:lnTo>
                  <a:pt x="5730" y="599"/>
                </a:lnTo>
                <a:lnTo>
                  <a:pt x="5730" y="593"/>
                </a:lnTo>
                <a:lnTo>
                  <a:pt x="5730" y="593"/>
                </a:lnTo>
                <a:lnTo>
                  <a:pt x="5730" y="593"/>
                </a:lnTo>
                <a:lnTo>
                  <a:pt x="5730" y="593"/>
                </a:lnTo>
                <a:lnTo>
                  <a:pt x="5736" y="599"/>
                </a:lnTo>
                <a:lnTo>
                  <a:pt x="5736" y="599"/>
                </a:lnTo>
                <a:lnTo>
                  <a:pt x="5736" y="599"/>
                </a:lnTo>
                <a:lnTo>
                  <a:pt x="5736" y="599"/>
                </a:lnTo>
                <a:lnTo>
                  <a:pt x="5736" y="599"/>
                </a:lnTo>
                <a:lnTo>
                  <a:pt x="5736" y="593"/>
                </a:lnTo>
                <a:lnTo>
                  <a:pt x="5736" y="593"/>
                </a:lnTo>
                <a:lnTo>
                  <a:pt x="5736" y="593"/>
                </a:lnTo>
                <a:lnTo>
                  <a:pt x="5736" y="593"/>
                </a:lnTo>
                <a:lnTo>
                  <a:pt x="5736" y="587"/>
                </a:lnTo>
                <a:lnTo>
                  <a:pt x="5736" y="587"/>
                </a:lnTo>
                <a:lnTo>
                  <a:pt x="5742" y="593"/>
                </a:lnTo>
                <a:lnTo>
                  <a:pt x="5742" y="593"/>
                </a:lnTo>
                <a:lnTo>
                  <a:pt x="5742" y="593"/>
                </a:lnTo>
                <a:lnTo>
                  <a:pt x="5742" y="587"/>
                </a:lnTo>
                <a:lnTo>
                  <a:pt x="5742" y="587"/>
                </a:lnTo>
                <a:lnTo>
                  <a:pt x="5742" y="587"/>
                </a:lnTo>
                <a:lnTo>
                  <a:pt x="5748" y="587"/>
                </a:lnTo>
                <a:lnTo>
                  <a:pt x="5742" y="587"/>
                </a:lnTo>
                <a:lnTo>
                  <a:pt x="5742" y="587"/>
                </a:lnTo>
                <a:lnTo>
                  <a:pt x="5742" y="581"/>
                </a:lnTo>
                <a:lnTo>
                  <a:pt x="5742" y="581"/>
                </a:lnTo>
                <a:lnTo>
                  <a:pt x="5742" y="581"/>
                </a:lnTo>
                <a:lnTo>
                  <a:pt x="5736" y="575"/>
                </a:lnTo>
                <a:lnTo>
                  <a:pt x="5736" y="575"/>
                </a:lnTo>
                <a:lnTo>
                  <a:pt x="5736" y="575"/>
                </a:lnTo>
                <a:lnTo>
                  <a:pt x="5742" y="575"/>
                </a:lnTo>
                <a:lnTo>
                  <a:pt x="5736" y="569"/>
                </a:lnTo>
                <a:lnTo>
                  <a:pt x="5736" y="569"/>
                </a:lnTo>
                <a:lnTo>
                  <a:pt x="5736" y="569"/>
                </a:lnTo>
                <a:lnTo>
                  <a:pt x="5736" y="569"/>
                </a:lnTo>
                <a:lnTo>
                  <a:pt x="5736" y="569"/>
                </a:lnTo>
                <a:lnTo>
                  <a:pt x="5736" y="569"/>
                </a:lnTo>
                <a:lnTo>
                  <a:pt x="5736" y="563"/>
                </a:lnTo>
                <a:lnTo>
                  <a:pt x="5736" y="563"/>
                </a:lnTo>
                <a:lnTo>
                  <a:pt x="5736" y="563"/>
                </a:lnTo>
                <a:lnTo>
                  <a:pt x="5736" y="563"/>
                </a:lnTo>
                <a:lnTo>
                  <a:pt x="5736" y="563"/>
                </a:lnTo>
                <a:lnTo>
                  <a:pt x="5730" y="563"/>
                </a:lnTo>
                <a:lnTo>
                  <a:pt x="5730" y="563"/>
                </a:lnTo>
                <a:lnTo>
                  <a:pt x="5730" y="563"/>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24" y="552"/>
                </a:lnTo>
                <a:lnTo>
                  <a:pt x="5724" y="552"/>
                </a:lnTo>
                <a:lnTo>
                  <a:pt x="5724" y="552"/>
                </a:lnTo>
                <a:lnTo>
                  <a:pt x="5724" y="552"/>
                </a:lnTo>
                <a:lnTo>
                  <a:pt x="5724" y="558"/>
                </a:lnTo>
                <a:lnTo>
                  <a:pt x="5724" y="558"/>
                </a:lnTo>
                <a:lnTo>
                  <a:pt x="5724" y="558"/>
                </a:lnTo>
                <a:lnTo>
                  <a:pt x="5724" y="558"/>
                </a:lnTo>
                <a:lnTo>
                  <a:pt x="5724" y="558"/>
                </a:lnTo>
                <a:lnTo>
                  <a:pt x="5718" y="558"/>
                </a:lnTo>
                <a:lnTo>
                  <a:pt x="5718" y="563"/>
                </a:lnTo>
                <a:lnTo>
                  <a:pt x="5718" y="558"/>
                </a:lnTo>
                <a:lnTo>
                  <a:pt x="5713" y="558"/>
                </a:lnTo>
                <a:lnTo>
                  <a:pt x="5713" y="558"/>
                </a:lnTo>
                <a:lnTo>
                  <a:pt x="5707" y="552"/>
                </a:lnTo>
                <a:lnTo>
                  <a:pt x="5707" y="552"/>
                </a:lnTo>
                <a:lnTo>
                  <a:pt x="5707" y="546"/>
                </a:lnTo>
                <a:lnTo>
                  <a:pt x="5701" y="546"/>
                </a:lnTo>
                <a:lnTo>
                  <a:pt x="5701" y="540"/>
                </a:lnTo>
                <a:lnTo>
                  <a:pt x="5701" y="540"/>
                </a:lnTo>
                <a:lnTo>
                  <a:pt x="5701" y="540"/>
                </a:lnTo>
                <a:lnTo>
                  <a:pt x="5701" y="540"/>
                </a:lnTo>
                <a:lnTo>
                  <a:pt x="5707" y="534"/>
                </a:lnTo>
                <a:lnTo>
                  <a:pt x="5707" y="528"/>
                </a:lnTo>
                <a:lnTo>
                  <a:pt x="5701" y="516"/>
                </a:lnTo>
                <a:lnTo>
                  <a:pt x="5701" y="516"/>
                </a:lnTo>
                <a:lnTo>
                  <a:pt x="5701" y="510"/>
                </a:lnTo>
                <a:lnTo>
                  <a:pt x="5701" y="510"/>
                </a:lnTo>
                <a:lnTo>
                  <a:pt x="5701" y="510"/>
                </a:lnTo>
                <a:lnTo>
                  <a:pt x="5707" y="510"/>
                </a:lnTo>
                <a:lnTo>
                  <a:pt x="5707" y="510"/>
                </a:lnTo>
                <a:lnTo>
                  <a:pt x="5707" y="510"/>
                </a:lnTo>
                <a:lnTo>
                  <a:pt x="5707" y="504"/>
                </a:lnTo>
                <a:lnTo>
                  <a:pt x="5707" y="504"/>
                </a:lnTo>
                <a:lnTo>
                  <a:pt x="5707" y="504"/>
                </a:lnTo>
                <a:lnTo>
                  <a:pt x="5707" y="504"/>
                </a:lnTo>
                <a:lnTo>
                  <a:pt x="5707" y="498"/>
                </a:lnTo>
                <a:lnTo>
                  <a:pt x="5707" y="498"/>
                </a:lnTo>
                <a:lnTo>
                  <a:pt x="5707" y="498"/>
                </a:lnTo>
                <a:lnTo>
                  <a:pt x="5695" y="498"/>
                </a:lnTo>
                <a:lnTo>
                  <a:pt x="5695" y="498"/>
                </a:lnTo>
                <a:lnTo>
                  <a:pt x="5689" y="498"/>
                </a:lnTo>
                <a:lnTo>
                  <a:pt x="5683" y="498"/>
                </a:lnTo>
                <a:lnTo>
                  <a:pt x="5683" y="492"/>
                </a:lnTo>
                <a:lnTo>
                  <a:pt x="5677" y="492"/>
                </a:lnTo>
                <a:lnTo>
                  <a:pt x="5677" y="492"/>
                </a:lnTo>
                <a:lnTo>
                  <a:pt x="5677" y="492"/>
                </a:lnTo>
                <a:lnTo>
                  <a:pt x="5677" y="492"/>
                </a:lnTo>
                <a:lnTo>
                  <a:pt x="5671" y="486"/>
                </a:lnTo>
                <a:lnTo>
                  <a:pt x="5665" y="480"/>
                </a:lnTo>
                <a:lnTo>
                  <a:pt x="5665" y="480"/>
                </a:lnTo>
                <a:lnTo>
                  <a:pt x="5665" y="474"/>
                </a:lnTo>
                <a:lnTo>
                  <a:pt x="5665" y="480"/>
                </a:lnTo>
                <a:lnTo>
                  <a:pt x="5665" y="474"/>
                </a:lnTo>
                <a:lnTo>
                  <a:pt x="5665" y="474"/>
                </a:lnTo>
                <a:lnTo>
                  <a:pt x="5671" y="474"/>
                </a:lnTo>
                <a:lnTo>
                  <a:pt x="5671" y="474"/>
                </a:lnTo>
                <a:lnTo>
                  <a:pt x="5671" y="474"/>
                </a:lnTo>
                <a:lnTo>
                  <a:pt x="5671" y="469"/>
                </a:lnTo>
                <a:lnTo>
                  <a:pt x="5671" y="469"/>
                </a:lnTo>
                <a:lnTo>
                  <a:pt x="5671" y="469"/>
                </a:lnTo>
                <a:lnTo>
                  <a:pt x="5671" y="469"/>
                </a:lnTo>
                <a:lnTo>
                  <a:pt x="5671" y="463"/>
                </a:lnTo>
                <a:lnTo>
                  <a:pt x="5671" y="463"/>
                </a:lnTo>
                <a:lnTo>
                  <a:pt x="5671" y="463"/>
                </a:lnTo>
                <a:lnTo>
                  <a:pt x="5671" y="463"/>
                </a:lnTo>
                <a:lnTo>
                  <a:pt x="5671" y="457"/>
                </a:lnTo>
                <a:lnTo>
                  <a:pt x="5671" y="457"/>
                </a:lnTo>
                <a:lnTo>
                  <a:pt x="5671" y="457"/>
                </a:lnTo>
                <a:lnTo>
                  <a:pt x="5671" y="457"/>
                </a:lnTo>
                <a:lnTo>
                  <a:pt x="5671" y="457"/>
                </a:lnTo>
                <a:lnTo>
                  <a:pt x="5671" y="451"/>
                </a:lnTo>
                <a:lnTo>
                  <a:pt x="5671" y="451"/>
                </a:lnTo>
                <a:lnTo>
                  <a:pt x="5671" y="451"/>
                </a:lnTo>
                <a:lnTo>
                  <a:pt x="5671" y="451"/>
                </a:lnTo>
                <a:lnTo>
                  <a:pt x="5671" y="451"/>
                </a:lnTo>
                <a:lnTo>
                  <a:pt x="5671" y="445"/>
                </a:lnTo>
                <a:lnTo>
                  <a:pt x="5671" y="445"/>
                </a:lnTo>
                <a:lnTo>
                  <a:pt x="5671" y="427"/>
                </a:lnTo>
                <a:lnTo>
                  <a:pt x="5671" y="427"/>
                </a:lnTo>
                <a:lnTo>
                  <a:pt x="5671" y="427"/>
                </a:lnTo>
                <a:lnTo>
                  <a:pt x="5671" y="409"/>
                </a:lnTo>
                <a:lnTo>
                  <a:pt x="5671" y="391"/>
                </a:lnTo>
                <a:lnTo>
                  <a:pt x="5671" y="386"/>
                </a:lnTo>
                <a:lnTo>
                  <a:pt x="5671" y="386"/>
                </a:lnTo>
                <a:lnTo>
                  <a:pt x="5671" y="368"/>
                </a:lnTo>
                <a:lnTo>
                  <a:pt x="5671" y="350"/>
                </a:lnTo>
                <a:lnTo>
                  <a:pt x="5671" y="350"/>
                </a:lnTo>
                <a:lnTo>
                  <a:pt x="5671" y="344"/>
                </a:lnTo>
                <a:lnTo>
                  <a:pt x="5671" y="332"/>
                </a:lnTo>
                <a:lnTo>
                  <a:pt x="5671" y="314"/>
                </a:lnTo>
                <a:lnTo>
                  <a:pt x="5671" y="308"/>
                </a:lnTo>
                <a:lnTo>
                  <a:pt x="5671" y="308"/>
                </a:lnTo>
                <a:lnTo>
                  <a:pt x="5671" y="291"/>
                </a:lnTo>
                <a:lnTo>
                  <a:pt x="5671" y="285"/>
                </a:lnTo>
                <a:lnTo>
                  <a:pt x="5671" y="285"/>
                </a:lnTo>
                <a:lnTo>
                  <a:pt x="5671" y="285"/>
                </a:lnTo>
                <a:lnTo>
                  <a:pt x="5671" y="285"/>
                </a:lnTo>
                <a:lnTo>
                  <a:pt x="5665" y="279"/>
                </a:lnTo>
                <a:lnTo>
                  <a:pt x="5665" y="279"/>
                </a:lnTo>
                <a:lnTo>
                  <a:pt x="5659" y="273"/>
                </a:lnTo>
                <a:lnTo>
                  <a:pt x="5653" y="273"/>
                </a:lnTo>
                <a:lnTo>
                  <a:pt x="5653" y="273"/>
                </a:lnTo>
                <a:lnTo>
                  <a:pt x="5653" y="267"/>
                </a:lnTo>
                <a:lnTo>
                  <a:pt x="5653" y="267"/>
                </a:lnTo>
                <a:lnTo>
                  <a:pt x="5653" y="261"/>
                </a:lnTo>
                <a:lnTo>
                  <a:pt x="5647" y="261"/>
                </a:lnTo>
                <a:lnTo>
                  <a:pt x="5641" y="255"/>
                </a:lnTo>
                <a:lnTo>
                  <a:pt x="5635" y="255"/>
                </a:lnTo>
                <a:lnTo>
                  <a:pt x="5635" y="249"/>
                </a:lnTo>
                <a:lnTo>
                  <a:pt x="5635" y="249"/>
                </a:lnTo>
                <a:lnTo>
                  <a:pt x="5630" y="249"/>
                </a:lnTo>
                <a:lnTo>
                  <a:pt x="5630" y="243"/>
                </a:lnTo>
                <a:lnTo>
                  <a:pt x="5624" y="243"/>
                </a:lnTo>
                <a:lnTo>
                  <a:pt x="5618" y="243"/>
                </a:lnTo>
                <a:lnTo>
                  <a:pt x="5618" y="243"/>
                </a:lnTo>
                <a:lnTo>
                  <a:pt x="5612" y="243"/>
                </a:lnTo>
                <a:lnTo>
                  <a:pt x="5612" y="249"/>
                </a:lnTo>
                <a:lnTo>
                  <a:pt x="5612" y="249"/>
                </a:lnTo>
                <a:lnTo>
                  <a:pt x="5612" y="249"/>
                </a:lnTo>
                <a:lnTo>
                  <a:pt x="5612" y="249"/>
                </a:lnTo>
                <a:lnTo>
                  <a:pt x="5612" y="249"/>
                </a:lnTo>
                <a:lnTo>
                  <a:pt x="5612" y="249"/>
                </a:lnTo>
                <a:lnTo>
                  <a:pt x="5612" y="249"/>
                </a:lnTo>
                <a:lnTo>
                  <a:pt x="5606" y="249"/>
                </a:lnTo>
                <a:lnTo>
                  <a:pt x="5606" y="255"/>
                </a:lnTo>
                <a:lnTo>
                  <a:pt x="5606" y="255"/>
                </a:lnTo>
                <a:lnTo>
                  <a:pt x="5606" y="255"/>
                </a:lnTo>
                <a:lnTo>
                  <a:pt x="5606" y="249"/>
                </a:lnTo>
                <a:lnTo>
                  <a:pt x="5606" y="249"/>
                </a:lnTo>
                <a:lnTo>
                  <a:pt x="5600" y="249"/>
                </a:lnTo>
                <a:lnTo>
                  <a:pt x="5600" y="249"/>
                </a:lnTo>
                <a:lnTo>
                  <a:pt x="5594" y="249"/>
                </a:lnTo>
                <a:lnTo>
                  <a:pt x="5594" y="255"/>
                </a:lnTo>
                <a:lnTo>
                  <a:pt x="5588" y="255"/>
                </a:lnTo>
                <a:lnTo>
                  <a:pt x="5588" y="255"/>
                </a:lnTo>
                <a:lnTo>
                  <a:pt x="5588" y="255"/>
                </a:lnTo>
                <a:lnTo>
                  <a:pt x="5588" y="255"/>
                </a:lnTo>
                <a:lnTo>
                  <a:pt x="5588" y="261"/>
                </a:lnTo>
                <a:lnTo>
                  <a:pt x="5582" y="261"/>
                </a:lnTo>
                <a:lnTo>
                  <a:pt x="5576" y="261"/>
                </a:lnTo>
                <a:lnTo>
                  <a:pt x="5576" y="261"/>
                </a:lnTo>
                <a:lnTo>
                  <a:pt x="5558" y="267"/>
                </a:lnTo>
                <a:lnTo>
                  <a:pt x="5558" y="267"/>
                </a:lnTo>
                <a:lnTo>
                  <a:pt x="5547" y="261"/>
                </a:lnTo>
                <a:lnTo>
                  <a:pt x="5547" y="255"/>
                </a:lnTo>
                <a:lnTo>
                  <a:pt x="5547" y="255"/>
                </a:lnTo>
                <a:lnTo>
                  <a:pt x="5547" y="255"/>
                </a:lnTo>
                <a:lnTo>
                  <a:pt x="5547" y="249"/>
                </a:lnTo>
                <a:lnTo>
                  <a:pt x="5547" y="249"/>
                </a:lnTo>
                <a:lnTo>
                  <a:pt x="5541" y="249"/>
                </a:lnTo>
                <a:lnTo>
                  <a:pt x="5547" y="237"/>
                </a:lnTo>
                <a:lnTo>
                  <a:pt x="5547" y="231"/>
                </a:lnTo>
                <a:lnTo>
                  <a:pt x="5547" y="231"/>
                </a:lnTo>
                <a:lnTo>
                  <a:pt x="5541" y="231"/>
                </a:lnTo>
                <a:lnTo>
                  <a:pt x="5529" y="225"/>
                </a:lnTo>
                <a:lnTo>
                  <a:pt x="5529" y="225"/>
                </a:lnTo>
                <a:lnTo>
                  <a:pt x="5523" y="231"/>
                </a:lnTo>
                <a:lnTo>
                  <a:pt x="5523" y="231"/>
                </a:lnTo>
                <a:lnTo>
                  <a:pt x="5517" y="237"/>
                </a:lnTo>
                <a:lnTo>
                  <a:pt x="5517" y="243"/>
                </a:lnTo>
                <a:lnTo>
                  <a:pt x="5505" y="255"/>
                </a:lnTo>
                <a:lnTo>
                  <a:pt x="5499" y="273"/>
                </a:lnTo>
                <a:lnTo>
                  <a:pt x="5487" y="285"/>
                </a:lnTo>
                <a:lnTo>
                  <a:pt x="5481" y="297"/>
                </a:lnTo>
                <a:lnTo>
                  <a:pt x="5475" y="302"/>
                </a:lnTo>
                <a:lnTo>
                  <a:pt x="5470" y="308"/>
                </a:lnTo>
                <a:lnTo>
                  <a:pt x="5464" y="320"/>
                </a:lnTo>
                <a:lnTo>
                  <a:pt x="5458" y="320"/>
                </a:lnTo>
                <a:lnTo>
                  <a:pt x="5452" y="338"/>
                </a:lnTo>
                <a:lnTo>
                  <a:pt x="5452" y="338"/>
                </a:lnTo>
                <a:lnTo>
                  <a:pt x="5452" y="338"/>
                </a:lnTo>
                <a:lnTo>
                  <a:pt x="5446" y="344"/>
                </a:lnTo>
                <a:lnTo>
                  <a:pt x="5446" y="350"/>
                </a:lnTo>
                <a:lnTo>
                  <a:pt x="5446" y="350"/>
                </a:lnTo>
                <a:lnTo>
                  <a:pt x="5446" y="368"/>
                </a:lnTo>
                <a:lnTo>
                  <a:pt x="5446" y="368"/>
                </a:lnTo>
                <a:lnTo>
                  <a:pt x="5446" y="374"/>
                </a:lnTo>
                <a:lnTo>
                  <a:pt x="5446" y="380"/>
                </a:lnTo>
                <a:lnTo>
                  <a:pt x="5446" y="380"/>
                </a:lnTo>
                <a:lnTo>
                  <a:pt x="5434" y="386"/>
                </a:lnTo>
                <a:lnTo>
                  <a:pt x="5434" y="386"/>
                </a:lnTo>
                <a:lnTo>
                  <a:pt x="5434" y="386"/>
                </a:lnTo>
                <a:lnTo>
                  <a:pt x="5434" y="391"/>
                </a:lnTo>
                <a:lnTo>
                  <a:pt x="5434" y="391"/>
                </a:lnTo>
                <a:lnTo>
                  <a:pt x="5428" y="391"/>
                </a:lnTo>
                <a:lnTo>
                  <a:pt x="5428" y="391"/>
                </a:lnTo>
                <a:lnTo>
                  <a:pt x="5428" y="397"/>
                </a:lnTo>
                <a:lnTo>
                  <a:pt x="5428" y="397"/>
                </a:lnTo>
                <a:lnTo>
                  <a:pt x="5428" y="397"/>
                </a:lnTo>
                <a:lnTo>
                  <a:pt x="5428" y="397"/>
                </a:lnTo>
                <a:lnTo>
                  <a:pt x="5428" y="397"/>
                </a:lnTo>
                <a:lnTo>
                  <a:pt x="5428" y="403"/>
                </a:lnTo>
                <a:lnTo>
                  <a:pt x="5422" y="409"/>
                </a:lnTo>
                <a:lnTo>
                  <a:pt x="5422" y="415"/>
                </a:lnTo>
                <a:lnTo>
                  <a:pt x="5422" y="415"/>
                </a:lnTo>
                <a:lnTo>
                  <a:pt x="5428" y="415"/>
                </a:lnTo>
                <a:lnTo>
                  <a:pt x="5428" y="421"/>
                </a:lnTo>
                <a:lnTo>
                  <a:pt x="5428" y="421"/>
                </a:lnTo>
                <a:lnTo>
                  <a:pt x="5428" y="421"/>
                </a:lnTo>
                <a:lnTo>
                  <a:pt x="5422" y="427"/>
                </a:lnTo>
                <a:lnTo>
                  <a:pt x="5422" y="427"/>
                </a:lnTo>
                <a:lnTo>
                  <a:pt x="5422" y="427"/>
                </a:lnTo>
                <a:lnTo>
                  <a:pt x="5422" y="427"/>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16" y="439"/>
                </a:lnTo>
                <a:lnTo>
                  <a:pt x="5416" y="439"/>
                </a:lnTo>
                <a:lnTo>
                  <a:pt x="5416" y="445"/>
                </a:lnTo>
                <a:lnTo>
                  <a:pt x="5422" y="445"/>
                </a:lnTo>
                <a:lnTo>
                  <a:pt x="5422" y="445"/>
                </a:lnTo>
                <a:lnTo>
                  <a:pt x="5422" y="445"/>
                </a:lnTo>
                <a:lnTo>
                  <a:pt x="5422" y="445"/>
                </a:lnTo>
                <a:lnTo>
                  <a:pt x="5422" y="445"/>
                </a:lnTo>
                <a:lnTo>
                  <a:pt x="5422" y="445"/>
                </a:lnTo>
                <a:lnTo>
                  <a:pt x="5428" y="445"/>
                </a:lnTo>
                <a:lnTo>
                  <a:pt x="5422" y="451"/>
                </a:lnTo>
                <a:lnTo>
                  <a:pt x="5422" y="451"/>
                </a:lnTo>
                <a:lnTo>
                  <a:pt x="5422" y="457"/>
                </a:lnTo>
                <a:lnTo>
                  <a:pt x="5422" y="457"/>
                </a:lnTo>
                <a:lnTo>
                  <a:pt x="5422" y="457"/>
                </a:lnTo>
                <a:lnTo>
                  <a:pt x="5410" y="463"/>
                </a:lnTo>
                <a:lnTo>
                  <a:pt x="5410" y="469"/>
                </a:lnTo>
                <a:lnTo>
                  <a:pt x="5410" y="469"/>
                </a:lnTo>
                <a:lnTo>
                  <a:pt x="5410" y="469"/>
                </a:lnTo>
                <a:lnTo>
                  <a:pt x="5410" y="469"/>
                </a:lnTo>
                <a:lnTo>
                  <a:pt x="5410" y="469"/>
                </a:lnTo>
                <a:lnTo>
                  <a:pt x="5410" y="469"/>
                </a:lnTo>
                <a:lnTo>
                  <a:pt x="5410" y="474"/>
                </a:lnTo>
                <a:lnTo>
                  <a:pt x="5410" y="474"/>
                </a:lnTo>
                <a:lnTo>
                  <a:pt x="5410" y="474"/>
                </a:lnTo>
                <a:lnTo>
                  <a:pt x="5410" y="480"/>
                </a:lnTo>
                <a:lnTo>
                  <a:pt x="5410" y="480"/>
                </a:lnTo>
                <a:lnTo>
                  <a:pt x="5410" y="480"/>
                </a:lnTo>
                <a:lnTo>
                  <a:pt x="5404" y="480"/>
                </a:lnTo>
                <a:lnTo>
                  <a:pt x="5404" y="480"/>
                </a:lnTo>
                <a:lnTo>
                  <a:pt x="5404" y="480"/>
                </a:lnTo>
                <a:lnTo>
                  <a:pt x="5404" y="480"/>
                </a:lnTo>
                <a:lnTo>
                  <a:pt x="5404" y="480"/>
                </a:lnTo>
                <a:lnTo>
                  <a:pt x="5404" y="480"/>
                </a:lnTo>
                <a:lnTo>
                  <a:pt x="5398" y="486"/>
                </a:lnTo>
                <a:lnTo>
                  <a:pt x="5393" y="486"/>
                </a:lnTo>
                <a:lnTo>
                  <a:pt x="5393" y="492"/>
                </a:lnTo>
                <a:lnTo>
                  <a:pt x="5387" y="498"/>
                </a:lnTo>
                <a:lnTo>
                  <a:pt x="5381" y="504"/>
                </a:lnTo>
                <a:lnTo>
                  <a:pt x="5381" y="504"/>
                </a:lnTo>
                <a:lnTo>
                  <a:pt x="5381" y="510"/>
                </a:lnTo>
                <a:lnTo>
                  <a:pt x="5381" y="510"/>
                </a:lnTo>
                <a:lnTo>
                  <a:pt x="5381" y="510"/>
                </a:lnTo>
                <a:lnTo>
                  <a:pt x="5381" y="516"/>
                </a:lnTo>
                <a:lnTo>
                  <a:pt x="5381" y="516"/>
                </a:lnTo>
                <a:lnTo>
                  <a:pt x="5381" y="516"/>
                </a:lnTo>
                <a:lnTo>
                  <a:pt x="5387" y="522"/>
                </a:lnTo>
                <a:lnTo>
                  <a:pt x="5387" y="522"/>
                </a:lnTo>
                <a:lnTo>
                  <a:pt x="5387" y="522"/>
                </a:lnTo>
                <a:lnTo>
                  <a:pt x="5387" y="522"/>
                </a:lnTo>
                <a:lnTo>
                  <a:pt x="5387" y="528"/>
                </a:lnTo>
                <a:lnTo>
                  <a:pt x="5381" y="528"/>
                </a:lnTo>
                <a:lnTo>
                  <a:pt x="5381" y="528"/>
                </a:lnTo>
                <a:lnTo>
                  <a:pt x="5381" y="528"/>
                </a:lnTo>
                <a:lnTo>
                  <a:pt x="5375" y="522"/>
                </a:lnTo>
                <a:lnTo>
                  <a:pt x="5375" y="522"/>
                </a:lnTo>
                <a:lnTo>
                  <a:pt x="5369" y="522"/>
                </a:lnTo>
                <a:lnTo>
                  <a:pt x="5369" y="522"/>
                </a:lnTo>
                <a:lnTo>
                  <a:pt x="5369" y="522"/>
                </a:lnTo>
                <a:lnTo>
                  <a:pt x="5369" y="522"/>
                </a:lnTo>
                <a:lnTo>
                  <a:pt x="5369" y="528"/>
                </a:lnTo>
                <a:lnTo>
                  <a:pt x="5369" y="528"/>
                </a:lnTo>
                <a:lnTo>
                  <a:pt x="5369" y="534"/>
                </a:lnTo>
                <a:lnTo>
                  <a:pt x="5369" y="534"/>
                </a:lnTo>
                <a:lnTo>
                  <a:pt x="5369" y="540"/>
                </a:lnTo>
                <a:lnTo>
                  <a:pt x="5369" y="540"/>
                </a:lnTo>
                <a:lnTo>
                  <a:pt x="5369" y="540"/>
                </a:lnTo>
                <a:lnTo>
                  <a:pt x="5363" y="540"/>
                </a:lnTo>
                <a:lnTo>
                  <a:pt x="5363" y="540"/>
                </a:lnTo>
                <a:lnTo>
                  <a:pt x="5363" y="540"/>
                </a:lnTo>
                <a:lnTo>
                  <a:pt x="5363" y="546"/>
                </a:lnTo>
                <a:lnTo>
                  <a:pt x="5363" y="546"/>
                </a:lnTo>
                <a:lnTo>
                  <a:pt x="5363" y="546"/>
                </a:lnTo>
                <a:lnTo>
                  <a:pt x="5363" y="546"/>
                </a:lnTo>
                <a:lnTo>
                  <a:pt x="5363" y="546"/>
                </a:lnTo>
                <a:lnTo>
                  <a:pt x="5363" y="552"/>
                </a:lnTo>
                <a:lnTo>
                  <a:pt x="5363" y="546"/>
                </a:lnTo>
                <a:lnTo>
                  <a:pt x="5357" y="534"/>
                </a:lnTo>
                <a:lnTo>
                  <a:pt x="5357" y="534"/>
                </a:lnTo>
                <a:lnTo>
                  <a:pt x="5351" y="534"/>
                </a:lnTo>
                <a:lnTo>
                  <a:pt x="5351" y="534"/>
                </a:lnTo>
                <a:lnTo>
                  <a:pt x="5351" y="534"/>
                </a:lnTo>
                <a:lnTo>
                  <a:pt x="5345" y="534"/>
                </a:lnTo>
                <a:lnTo>
                  <a:pt x="5345" y="540"/>
                </a:lnTo>
                <a:lnTo>
                  <a:pt x="5345" y="540"/>
                </a:lnTo>
                <a:lnTo>
                  <a:pt x="5345" y="540"/>
                </a:lnTo>
                <a:lnTo>
                  <a:pt x="5345" y="540"/>
                </a:lnTo>
                <a:lnTo>
                  <a:pt x="5345" y="540"/>
                </a:lnTo>
                <a:lnTo>
                  <a:pt x="5345" y="540"/>
                </a:lnTo>
                <a:lnTo>
                  <a:pt x="5339" y="540"/>
                </a:lnTo>
                <a:lnTo>
                  <a:pt x="5339" y="540"/>
                </a:lnTo>
                <a:lnTo>
                  <a:pt x="5339" y="540"/>
                </a:lnTo>
                <a:lnTo>
                  <a:pt x="5339" y="540"/>
                </a:lnTo>
                <a:lnTo>
                  <a:pt x="5339" y="546"/>
                </a:lnTo>
                <a:lnTo>
                  <a:pt x="5339" y="546"/>
                </a:lnTo>
                <a:lnTo>
                  <a:pt x="5339" y="546"/>
                </a:lnTo>
                <a:lnTo>
                  <a:pt x="5333" y="546"/>
                </a:lnTo>
                <a:lnTo>
                  <a:pt x="5333" y="546"/>
                </a:lnTo>
                <a:lnTo>
                  <a:pt x="5333" y="546"/>
                </a:lnTo>
                <a:lnTo>
                  <a:pt x="5333" y="546"/>
                </a:lnTo>
                <a:lnTo>
                  <a:pt x="5327" y="546"/>
                </a:lnTo>
                <a:lnTo>
                  <a:pt x="5321" y="540"/>
                </a:lnTo>
                <a:lnTo>
                  <a:pt x="5321" y="540"/>
                </a:lnTo>
                <a:lnTo>
                  <a:pt x="5321" y="540"/>
                </a:lnTo>
                <a:lnTo>
                  <a:pt x="5321" y="540"/>
                </a:lnTo>
                <a:lnTo>
                  <a:pt x="5321" y="540"/>
                </a:lnTo>
                <a:lnTo>
                  <a:pt x="5315" y="540"/>
                </a:lnTo>
                <a:lnTo>
                  <a:pt x="5315" y="546"/>
                </a:lnTo>
                <a:lnTo>
                  <a:pt x="5315" y="546"/>
                </a:lnTo>
                <a:lnTo>
                  <a:pt x="5315" y="546"/>
                </a:lnTo>
                <a:lnTo>
                  <a:pt x="5315" y="546"/>
                </a:lnTo>
                <a:lnTo>
                  <a:pt x="5310" y="546"/>
                </a:lnTo>
                <a:lnTo>
                  <a:pt x="5310" y="546"/>
                </a:lnTo>
                <a:lnTo>
                  <a:pt x="5310" y="552"/>
                </a:lnTo>
                <a:lnTo>
                  <a:pt x="5304" y="552"/>
                </a:lnTo>
                <a:lnTo>
                  <a:pt x="5310" y="552"/>
                </a:lnTo>
                <a:lnTo>
                  <a:pt x="5310" y="552"/>
                </a:lnTo>
                <a:lnTo>
                  <a:pt x="5310" y="558"/>
                </a:lnTo>
                <a:lnTo>
                  <a:pt x="5310" y="558"/>
                </a:lnTo>
                <a:lnTo>
                  <a:pt x="5310" y="563"/>
                </a:lnTo>
                <a:lnTo>
                  <a:pt x="5310" y="563"/>
                </a:lnTo>
                <a:lnTo>
                  <a:pt x="5310" y="563"/>
                </a:lnTo>
                <a:lnTo>
                  <a:pt x="5310" y="563"/>
                </a:lnTo>
                <a:lnTo>
                  <a:pt x="5304" y="563"/>
                </a:lnTo>
                <a:lnTo>
                  <a:pt x="5304" y="563"/>
                </a:lnTo>
                <a:lnTo>
                  <a:pt x="5304" y="569"/>
                </a:lnTo>
                <a:lnTo>
                  <a:pt x="5304" y="569"/>
                </a:lnTo>
                <a:lnTo>
                  <a:pt x="5304" y="575"/>
                </a:lnTo>
                <a:lnTo>
                  <a:pt x="5304" y="575"/>
                </a:lnTo>
                <a:lnTo>
                  <a:pt x="5304" y="575"/>
                </a:lnTo>
                <a:lnTo>
                  <a:pt x="5298" y="575"/>
                </a:lnTo>
                <a:lnTo>
                  <a:pt x="5304" y="575"/>
                </a:lnTo>
                <a:lnTo>
                  <a:pt x="5304" y="581"/>
                </a:lnTo>
                <a:lnTo>
                  <a:pt x="5304" y="581"/>
                </a:lnTo>
                <a:lnTo>
                  <a:pt x="5292" y="581"/>
                </a:lnTo>
                <a:lnTo>
                  <a:pt x="5280" y="581"/>
                </a:lnTo>
                <a:lnTo>
                  <a:pt x="5280" y="581"/>
                </a:lnTo>
                <a:lnTo>
                  <a:pt x="5274" y="581"/>
                </a:lnTo>
                <a:lnTo>
                  <a:pt x="5262" y="581"/>
                </a:lnTo>
                <a:lnTo>
                  <a:pt x="5256" y="581"/>
                </a:lnTo>
                <a:lnTo>
                  <a:pt x="5250" y="581"/>
                </a:lnTo>
                <a:lnTo>
                  <a:pt x="5238" y="581"/>
                </a:lnTo>
                <a:lnTo>
                  <a:pt x="5233" y="581"/>
                </a:lnTo>
                <a:lnTo>
                  <a:pt x="5221" y="581"/>
                </a:lnTo>
                <a:lnTo>
                  <a:pt x="5221" y="581"/>
                </a:lnTo>
                <a:lnTo>
                  <a:pt x="5209" y="581"/>
                </a:lnTo>
                <a:lnTo>
                  <a:pt x="5203" y="581"/>
                </a:lnTo>
                <a:lnTo>
                  <a:pt x="5191" y="581"/>
                </a:lnTo>
                <a:lnTo>
                  <a:pt x="5191" y="581"/>
                </a:lnTo>
                <a:lnTo>
                  <a:pt x="5179" y="581"/>
                </a:lnTo>
                <a:lnTo>
                  <a:pt x="5173" y="581"/>
                </a:lnTo>
                <a:lnTo>
                  <a:pt x="5161" y="581"/>
                </a:lnTo>
                <a:lnTo>
                  <a:pt x="5150" y="581"/>
                </a:lnTo>
                <a:lnTo>
                  <a:pt x="5144" y="581"/>
                </a:lnTo>
                <a:lnTo>
                  <a:pt x="5132" y="581"/>
                </a:lnTo>
                <a:lnTo>
                  <a:pt x="5132" y="581"/>
                </a:lnTo>
                <a:lnTo>
                  <a:pt x="5126" y="581"/>
                </a:lnTo>
                <a:lnTo>
                  <a:pt x="5120" y="581"/>
                </a:lnTo>
                <a:lnTo>
                  <a:pt x="5120" y="581"/>
                </a:lnTo>
                <a:lnTo>
                  <a:pt x="5120" y="581"/>
                </a:lnTo>
                <a:lnTo>
                  <a:pt x="5114" y="581"/>
                </a:lnTo>
                <a:lnTo>
                  <a:pt x="5114" y="581"/>
                </a:lnTo>
                <a:lnTo>
                  <a:pt x="5114" y="581"/>
                </a:lnTo>
                <a:lnTo>
                  <a:pt x="5102" y="581"/>
                </a:lnTo>
                <a:lnTo>
                  <a:pt x="5090" y="581"/>
                </a:lnTo>
                <a:lnTo>
                  <a:pt x="5084" y="581"/>
                </a:lnTo>
                <a:lnTo>
                  <a:pt x="5073" y="581"/>
                </a:lnTo>
                <a:lnTo>
                  <a:pt x="5073" y="581"/>
                </a:lnTo>
                <a:lnTo>
                  <a:pt x="5061" y="581"/>
                </a:lnTo>
                <a:lnTo>
                  <a:pt x="5055" y="581"/>
                </a:lnTo>
                <a:lnTo>
                  <a:pt x="5043" y="581"/>
                </a:lnTo>
                <a:lnTo>
                  <a:pt x="5031" y="581"/>
                </a:lnTo>
                <a:lnTo>
                  <a:pt x="5025" y="581"/>
                </a:lnTo>
                <a:lnTo>
                  <a:pt x="5013" y="581"/>
                </a:lnTo>
                <a:lnTo>
                  <a:pt x="5001" y="581"/>
                </a:lnTo>
                <a:lnTo>
                  <a:pt x="4995" y="581"/>
                </a:lnTo>
                <a:lnTo>
                  <a:pt x="4984" y="581"/>
                </a:lnTo>
                <a:lnTo>
                  <a:pt x="4984" y="581"/>
                </a:lnTo>
                <a:lnTo>
                  <a:pt x="4978" y="581"/>
                </a:lnTo>
                <a:lnTo>
                  <a:pt x="4966" y="581"/>
                </a:lnTo>
                <a:lnTo>
                  <a:pt x="4966" y="581"/>
                </a:lnTo>
                <a:lnTo>
                  <a:pt x="4960" y="581"/>
                </a:lnTo>
                <a:lnTo>
                  <a:pt x="4960" y="581"/>
                </a:lnTo>
                <a:lnTo>
                  <a:pt x="4954" y="587"/>
                </a:lnTo>
                <a:lnTo>
                  <a:pt x="4954" y="587"/>
                </a:lnTo>
                <a:lnTo>
                  <a:pt x="4954" y="587"/>
                </a:lnTo>
                <a:lnTo>
                  <a:pt x="4948" y="587"/>
                </a:lnTo>
                <a:lnTo>
                  <a:pt x="4948" y="593"/>
                </a:lnTo>
                <a:lnTo>
                  <a:pt x="4948" y="593"/>
                </a:lnTo>
                <a:lnTo>
                  <a:pt x="4942" y="593"/>
                </a:lnTo>
                <a:lnTo>
                  <a:pt x="4924" y="599"/>
                </a:lnTo>
                <a:lnTo>
                  <a:pt x="4918" y="611"/>
                </a:lnTo>
                <a:lnTo>
                  <a:pt x="4907" y="617"/>
                </a:lnTo>
                <a:lnTo>
                  <a:pt x="4895" y="629"/>
                </a:lnTo>
                <a:lnTo>
                  <a:pt x="4883" y="641"/>
                </a:lnTo>
                <a:lnTo>
                  <a:pt x="4877" y="646"/>
                </a:lnTo>
                <a:lnTo>
                  <a:pt x="4877" y="652"/>
                </a:lnTo>
                <a:lnTo>
                  <a:pt x="4877" y="652"/>
                </a:lnTo>
                <a:lnTo>
                  <a:pt x="4877" y="652"/>
                </a:lnTo>
                <a:lnTo>
                  <a:pt x="4877" y="652"/>
                </a:lnTo>
                <a:lnTo>
                  <a:pt x="4877" y="658"/>
                </a:lnTo>
                <a:lnTo>
                  <a:pt x="4877" y="658"/>
                </a:lnTo>
                <a:lnTo>
                  <a:pt x="4877" y="664"/>
                </a:lnTo>
                <a:lnTo>
                  <a:pt x="4871" y="664"/>
                </a:lnTo>
                <a:lnTo>
                  <a:pt x="4871" y="664"/>
                </a:lnTo>
                <a:lnTo>
                  <a:pt x="4871" y="670"/>
                </a:lnTo>
                <a:lnTo>
                  <a:pt x="4871" y="670"/>
                </a:lnTo>
                <a:lnTo>
                  <a:pt x="4865" y="670"/>
                </a:lnTo>
                <a:lnTo>
                  <a:pt x="4865" y="670"/>
                </a:lnTo>
                <a:lnTo>
                  <a:pt x="4865" y="670"/>
                </a:lnTo>
                <a:lnTo>
                  <a:pt x="4859" y="670"/>
                </a:lnTo>
                <a:lnTo>
                  <a:pt x="4859" y="676"/>
                </a:lnTo>
                <a:lnTo>
                  <a:pt x="4847" y="688"/>
                </a:lnTo>
                <a:lnTo>
                  <a:pt x="4835" y="694"/>
                </a:lnTo>
                <a:lnTo>
                  <a:pt x="4818" y="706"/>
                </a:lnTo>
                <a:lnTo>
                  <a:pt x="4818" y="706"/>
                </a:lnTo>
                <a:lnTo>
                  <a:pt x="4818" y="706"/>
                </a:lnTo>
                <a:lnTo>
                  <a:pt x="4818" y="712"/>
                </a:lnTo>
                <a:lnTo>
                  <a:pt x="4818" y="712"/>
                </a:lnTo>
                <a:lnTo>
                  <a:pt x="4824" y="712"/>
                </a:lnTo>
                <a:lnTo>
                  <a:pt x="4824" y="712"/>
                </a:lnTo>
                <a:lnTo>
                  <a:pt x="4824" y="712"/>
                </a:lnTo>
                <a:lnTo>
                  <a:pt x="4824" y="718"/>
                </a:lnTo>
                <a:lnTo>
                  <a:pt x="4824" y="718"/>
                </a:lnTo>
                <a:lnTo>
                  <a:pt x="4824" y="718"/>
                </a:lnTo>
                <a:lnTo>
                  <a:pt x="4824" y="718"/>
                </a:lnTo>
                <a:lnTo>
                  <a:pt x="4824" y="718"/>
                </a:lnTo>
                <a:lnTo>
                  <a:pt x="4824" y="718"/>
                </a:lnTo>
                <a:lnTo>
                  <a:pt x="4824" y="712"/>
                </a:lnTo>
                <a:lnTo>
                  <a:pt x="4830" y="712"/>
                </a:lnTo>
                <a:lnTo>
                  <a:pt x="4835" y="712"/>
                </a:lnTo>
                <a:lnTo>
                  <a:pt x="4835" y="712"/>
                </a:lnTo>
                <a:lnTo>
                  <a:pt x="4841" y="712"/>
                </a:lnTo>
                <a:lnTo>
                  <a:pt x="4835" y="712"/>
                </a:lnTo>
                <a:lnTo>
                  <a:pt x="4835" y="712"/>
                </a:lnTo>
                <a:lnTo>
                  <a:pt x="4835" y="718"/>
                </a:lnTo>
                <a:lnTo>
                  <a:pt x="4835" y="718"/>
                </a:lnTo>
                <a:lnTo>
                  <a:pt x="4841" y="712"/>
                </a:lnTo>
                <a:lnTo>
                  <a:pt x="4841" y="712"/>
                </a:lnTo>
                <a:lnTo>
                  <a:pt x="4841" y="712"/>
                </a:lnTo>
                <a:lnTo>
                  <a:pt x="4841" y="718"/>
                </a:lnTo>
                <a:lnTo>
                  <a:pt x="4841" y="718"/>
                </a:lnTo>
                <a:lnTo>
                  <a:pt x="4835" y="718"/>
                </a:lnTo>
                <a:lnTo>
                  <a:pt x="4835" y="718"/>
                </a:lnTo>
                <a:lnTo>
                  <a:pt x="4835" y="724"/>
                </a:lnTo>
                <a:lnTo>
                  <a:pt x="4830" y="724"/>
                </a:lnTo>
                <a:lnTo>
                  <a:pt x="4835" y="724"/>
                </a:lnTo>
                <a:lnTo>
                  <a:pt x="4841" y="724"/>
                </a:lnTo>
                <a:lnTo>
                  <a:pt x="4841" y="724"/>
                </a:lnTo>
                <a:lnTo>
                  <a:pt x="4841" y="724"/>
                </a:lnTo>
                <a:lnTo>
                  <a:pt x="4847" y="718"/>
                </a:lnTo>
                <a:lnTo>
                  <a:pt x="4847" y="724"/>
                </a:lnTo>
                <a:lnTo>
                  <a:pt x="4847" y="724"/>
                </a:lnTo>
                <a:lnTo>
                  <a:pt x="4847" y="724"/>
                </a:lnTo>
                <a:lnTo>
                  <a:pt x="4847" y="724"/>
                </a:lnTo>
                <a:lnTo>
                  <a:pt x="4847" y="724"/>
                </a:lnTo>
                <a:lnTo>
                  <a:pt x="4841" y="730"/>
                </a:lnTo>
                <a:lnTo>
                  <a:pt x="4841" y="730"/>
                </a:lnTo>
                <a:lnTo>
                  <a:pt x="4841" y="730"/>
                </a:lnTo>
                <a:lnTo>
                  <a:pt x="4841" y="730"/>
                </a:lnTo>
                <a:lnTo>
                  <a:pt x="4841" y="735"/>
                </a:lnTo>
                <a:lnTo>
                  <a:pt x="4835" y="735"/>
                </a:lnTo>
                <a:lnTo>
                  <a:pt x="4835" y="741"/>
                </a:lnTo>
                <a:lnTo>
                  <a:pt x="4830" y="741"/>
                </a:lnTo>
                <a:lnTo>
                  <a:pt x="4830" y="741"/>
                </a:lnTo>
                <a:lnTo>
                  <a:pt x="4830" y="741"/>
                </a:lnTo>
                <a:lnTo>
                  <a:pt x="4830" y="735"/>
                </a:lnTo>
                <a:lnTo>
                  <a:pt x="4824" y="735"/>
                </a:lnTo>
                <a:lnTo>
                  <a:pt x="4824" y="741"/>
                </a:lnTo>
                <a:lnTo>
                  <a:pt x="4824" y="741"/>
                </a:lnTo>
                <a:lnTo>
                  <a:pt x="4824" y="741"/>
                </a:lnTo>
                <a:lnTo>
                  <a:pt x="4824" y="741"/>
                </a:lnTo>
                <a:lnTo>
                  <a:pt x="4830" y="747"/>
                </a:lnTo>
                <a:lnTo>
                  <a:pt x="4830" y="747"/>
                </a:lnTo>
                <a:lnTo>
                  <a:pt x="4830" y="747"/>
                </a:lnTo>
                <a:lnTo>
                  <a:pt x="4830" y="747"/>
                </a:lnTo>
                <a:lnTo>
                  <a:pt x="4830" y="747"/>
                </a:lnTo>
                <a:lnTo>
                  <a:pt x="4830" y="747"/>
                </a:lnTo>
                <a:lnTo>
                  <a:pt x="4830" y="747"/>
                </a:lnTo>
                <a:lnTo>
                  <a:pt x="4830" y="753"/>
                </a:lnTo>
                <a:lnTo>
                  <a:pt x="4830" y="759"/>
                </a:lnTo>
                <a:lnTo>
                  <a:pt x="4830" y="759"/>
                </a:lnTo>
                <a:lnTo>
                  <a:pt x="4830" y="759"/>
                </a:lnTo>
                <a:lnTo>
                  <a:pt x="4830" y="765"/>
                </a:lnTo>
                <a:lnTo>
                  <a:pt x="4830" y="765"/>
                </a:lnTo>
                <a:lnTo>
                  <a:pt x="4830" y="771"/>
                </a:lnTo>
                <a:lnTo>
                  <a:pt x="4835" y="771"/>
                </a:lnTo>
                <a:lnTo>
                  <a:pt x="4835" y="765"/>
                </a:lnTo>
                <a:lnTo>
                  <a:pt x="4835" y="765"/>
                </a:lnTo>
                <a:lnTo>
                  <a:pt x="4835" y="765"/>
                </a:lnTo>
                <a:lnTo>
                  <a:pt x="4830" y="777"/>
                </a:lnTo>
                <a:lnTo>
                  <a:pt x="4830" y="777"/>
                </a:lnTo>
                <a:lnTo>
                  <a:pt x="4835" y="777"/>
                </a:lnTo>
                <a:lnTo>
                  <a:pt x="4835" y="783"/>
                </a:lnTo>
                <a:lnTo>
                  <a:pt x="4830" y="783"/>
                </a:lnTo>
                <a:lnTo>
                  <a:pt x="4830" y="789"/>
                </a:lnTo>
                <a:lnTo>
                  <a:pt x="4818" y="789"/>
                </a:lnTo>
                <a:lnTo>
                  <a:pt x="4818" y="789"/>
                </a:lnTo>
                <a:lnTo>
                  <a:pt x="4812" y="789"/>
                </a:lnTo>
                <a:lnTo>
                  <a:pt x="4812" y="789"/>
                </a:lnTo>
                <a:lnTo>
                  <a:pt x="4806" y="789"/>
                </a:lnTo>
                <a:lnTo>
                  <a:pt x="4806" y="795"/>
                </a:lnTo>
                <a:lnTo>
                  <a:pt x="4794" y="801"/>
                </a:lnTo>
                <a:lnTo>
                  <a:pt x="4788" y="801"/>
                </a:lnTo>
                <a:lnTo>
                  <a:pt x="4788" y="807"/>
                </a:lnTo>
                <a:lnTo>
                  <a:pt x="4782" y="813"/>
                </a:lnTo>
                <a:lnTo>
                  <a:pt x="4782" y="813"/>
                </a:lnTo>
                <a:lnTo>
                  <a:pt x="4776" y="813"/>
                </a:lnTo>
                <a:lnTo>
                  <a:pt x="4776" y="813"/>
                </a:lnTo>
                <a:lnTo>
                  <a:pt x="4776" y="813"/>
                </a:lnTo>
                <a:lnTo>
                  <a:pt x="4770" y="818"/>
                </a:lnTo>
                <a:lnTo>
                  <a:pt x="4758" y="818"/>
                </a:lnTo>
                <a:lnTo>
                  <a:pt x="4758" y="818"/>
                </a:lnTo>
                <a:lnTo>
                  <a:pt x="4758" y="818"/>
                </a:lnTo>
                <a:lnTo>
                  <a:pt x="4758" y="818"/>
                </a:lnTo>
                <a:lnTo>
                  <a:pt x="4758" y="824"/>
                </a:lnTo>
                <a:lnTo>
                  <a:pt x="4758" y="824"/>
                </a:lnTo>
                <a:lnTo>
                  <a:pt x="4758" y="824"/>
                </a:lnTo>
                <a:lnTo>
                  <a:pt x="4758" y="824"/>
                </a:lnTo>
                <a:lnTo>
                  <a:pt x="4758" y="824"/>
                </a:lnTo>
                <a:lnTo>
                  <a:pt x="4758" y="824"/>
                </a:lnTo>
                <a:lnTo>
                  <a:pt x="4758" y="824"/>
                </a:lnTo>
                <a:lnTo>
                  <a:pt x="4758" y="824"/>
                </a:lnTo>
                <a:lnTo>
                  <a:pt x="4753" y="824"/>
                </a:lnTo>
                <a:lnTo>
                  <a:pt x="4753" y="824"/>
                </a:lnTo>
                <a:lnTo>
                  <a:pt x="4753" y="824"/>
                </a:lnTo>
                <a:lnTo>
                  <a:pt x="4753" y="818"/>
                </a:lnTo>
                <a:lnTo>
                  <a:pt x="4717" y="818"/>
                </a:lnTo>
                <a:lnTo>
                  <a:pt x="4711" y="818"/>
                </a:lnTo>
                <a:lnTo>
                  <a:pt x="4699" y="824"/>
                </a:lnTo>
                <a:lnTo>
                  <a:pt x="4693" y="824"/>
                </a:lnTo>
                <a:lnTo>
                  <a:pt x="4693" y="824"/>
                </a:lnTo>
                <a:lnTo>
                  <a:pt x="4687" y="818"/>
                </a:lnTo>
                <a:lnTo>
                  <a:pt x="4681" y="818"/>
                </a:lnTo>
                <a:lnTo>
                  <a:pt x="4681" y="813"/>
                </a:lnTo>
                <a:lnTo>
                  <a:pt x="4681" y="813"/>
                </a:lnTo>
                <a:lnTo>
                  <a:pt x="4681" y="813"/>
                </a:lnTo>
                <a:lnTo>
                  <a:pt x="4646" y="807"/>
                </a:lnTo>
                <a:lnTo>
                  <a:pt x="4634" y="807"/>
                </a:lnTo>
                <a:lnTo>
                  <a:pt x="4616" y="807"/>
                </a:lnTo>
                <a:lnTo>
                  <a:pt x="4587" y="813"/>
                </a:lnTo>
                <a:lnTo>
                  <a:pt x="4581" y="813"/>
                </a:lnTo>
                <a:lnTo>
                  <a:pt x="4569" y="813"/>
                </a:lnTo>
                <a:lnTo>
                  <a:pt x="4557" y="818"/>
                </a:lnTo>
                <a:lnTo>
                  <a:pt x="4551" y="818"/>
                </a:lnTo>
                <a:lnTo>
                  <a:pt x="4551" y="824"/>
                </a:lnTo>
                <a:lnTo>
                  <a:pt x="4551" y="824"/>
                </a:lnTo>
                <a:lnTo>
                  <a:pt x="4551" y="836"/>
                </a:lnTo>
                <a:lnTo>
                  <a:pt x="4551" y="836"/>
                </a:lnTo>
                <a:lnTo>
                  <a:pt x="4551" y="836"/>
                </a:lnTo>
                <a:lnTo>
                  <a:pt x="4551" y="842"/>
                </a:lnTo>
                <a:lnTo>
                  <a:pt x="4551" y="842"/>
                </a:lnTo>
                <a:lnTo>
                  <a:pt x="4551" y="842"/>
                </a:lnTo>
                <a:lnTo>
                  <a:pt x="4551" y="842"/>
                </a:lnTo>
                <a:lnTo>
                  <a:pt x="4545" y="842"/>
                </a:lnTo>
                <a:lnTo>
                  <a:pt x="4545" y="842"/>
                </a:lnTo>
                <a:lnTo>
                  <a:pt x="4545" y="842"/>
                </a:lnTo>
                <a:lnTo>
                  <a:pt x="4551" y="848"/>
                </a:lnTo>
                <a:lnTo>
                  <a:pt x="4563" y="848"/>
                </a:lnTo>
                <a:lnTo>
                  <a:pt x="4563" y="854"/>
                </a:lnTo>
                <a:lnTo>
                  <a:pt x="4563" y="854"/>
                </a:lnTo>
                <a:lnTo>
                  <a:pt x="4563" y="860"/>
                </a:lnTo>
                <a:lnTo>
                  <a:pt x="4563" y="860"/>
                </a:lnTo>
                <a:lnTo>
                  <a:pt x="4563" y="866"/>
                </a:lnTo>
                <a:lnTo>
                  <a:pt x="4563" y="866"/>
                </a:lnTo>
                <a:lnTo>
                  <a:pt x="4563" y="866"/>
                </a:lnTo>
                <a:lnTo>
                  <a:pt x="4563" y="872"/>
                </a:lnTo>
                <a:lnTo>
                  <a:pt x="4563" y="872"/>
                </a:lnTo>
                <a:lnTo>
                  <a:pt x="4569" y="878"/>
                </a:lnTo>
                <a:lnTo>
                  <a:pt x="4569" y="878"/>
                </a:lnTo>
                <a:lnTo>
                  <a:pt x="4569" y="878"/>
                </a:lnTo>
                <a:lnTo>
                  <a:pt x="4569" y="884"/>
                </a:lnTo>
                <a:lnTo>
                  <a:pt x="4569" y="890"/>
                </a:lnTo>
                <a:lnTo>
                  <a:pt x="4569" y="890"/>
                </a:lnTo>
                <a:lnTo>
                  <a:pt x="4563" y="890"/>
                </a:lnTo>
                <a:lnTo>
                  <a:pt x="4563" y="890"/>
                </a:lnTo>
                <a:lnTo>
                  <a:pt x="4557" y="896"/>
                </a:lnTo>
                <a:lnTo>
                  <a:pt x="4551" y="896"/>
                </a:lnTo>
                <a:lnTo>
                  <a:pt x="4551" y="902"/>
                </a:lnTo>
                <a:lnTo>
                  <a:pt x="4545" y="907"/>
                </a:lnTo>
                <a:lnTo>
                  <a:pt x="4545" y="907"/>
                </a:lnTo>
                <a:lnTo>
                  <a:pt x="4545" y="907"/>
                </a:lnTo>
                <a:lnTo>
                  <a:pt x="4545" y="913"/>
                </a:lnTo>
                <a:lnTo>
                  <a:pt x="4539" y="913"/>
                </a:lnTo>
                <a:lnTo>
                  <a:pt x="4539" y="913"/>
                </a:lnTo>
                <a:lnTo>
                  <a:pt x="4539" y="919"/>
                </a:lnTo>
                <a:lnTo>
                  <a:pt x="4539" y="919"/>
                </a:lnTo>
                <a:lnTo>
                  <a:pt x="4533" y="919"/>
                </a:lnTo>
                <a:lnTo>
                  <a:pt x="4527" y="925"/>
                </a:lnTo>
                <a:lnTo>
                  <a:pt x="4521" y="925"/>
                </a:lnTo>
                <a:lnTo>
                  <a:pt x="4521" y="925"/>
                </a:lnTo>
                <a:lnTo>
                  <a:pt x="4515" y="931"/>
                </a:lnTo>
                <a:lnTo>
                  <a:pt x="4515" y="931"/>
                </a:lnTo>
                <a:lnTo>
                  <a:pt x="4515" y="931"/>
                </a:lnTo>
                <a:lnTo>
                  <a:pt x="4515" y="931"/>
                </a:lnTo>
                <a:lnTo>
                  <a:pt x="4510" y="931"/>
                </a:lnTo>
                <a:lnTo>
                  <a:pt x="4510" y="937"/>
                </a:lnTo>
                <a:lnTo>
                  <a:pt x="4504" y="943"/>
                </a:lnTo>
                <a:lnTo>
                  <a:pt x="4498" y="943"/>
                </a:lnTo>
                <a:lnTo>
                  <a:pt x="4498" y="949"/>
                </a:lnTo>
                <a:lnTo>
                  <a:pt x="4492" y="949"/>
                </a:lnTo>
                <a:lnTo>
                  <a:pt x="4486" y="955"/>
                </a:lnTo>
                <a:lnTo>
                  <a:pt x="4480" y="955"/>
                </a:lnTo>
                <a:lnTo>
                  <a:pt x="4480" y="961"/>
                </a:lnTo>
                <a:lnTo>
                  <a:pt x="4480" y="961"/>
                </a:lnTo>
                <a:lnTo>
                  <a:pt x="4468" y="961"/>
                </a:lnTo>
                <a:lnTo>
                  <a:pt x="4462" y="967"/>
                </a:lnTo>
                <a:lnTo>
                  <a:pt x="4456" y="967"/>
                </a:lnTo>
                <a:lnTo>
                  <a:pt x="4450" y="973"/>
                </a:lnTo>
                <a:lnTo>
                  <a:pt x="4450" y="973"/>
                </a:lnTo>
                <a:lnTo>
                  <a:pt x="4444" y="979"/>
                </a:lnTo>
                <a:lnTo>
                  <a:pt x="4444" y="979"/>
                </a:lnTo>
                <a:lnTo>
                  <a:pt x="4444" y="979"/>
                </a:lnTo>
                <a:lnTo>
                  <a:pt x="4444" y="979"/>
                </a:lnTo>
                <a:lnTo>
                  <a:pt x="4444" y="973"/>
                </a:lnTo>
                <a:lnTo>
                  <a:pt x="4444" y="973"/>
                </a:lnTo>
                <a:lnTo>
                  <a:pt x="4444" y="973"/>
                </a:lnTo>
                <a:lnTo>
                  <a:pt x="4450" y="973"/>
                </a:lnTo>
                <a:lnTo>
                  <a:pt x="4450" y="973"/>
                </a:lnTo>
                <a:lnTo>
                  <a:pt x="4444" y="973"/>
                </a:lnTo>
                <a:lnTo>
                  <a:pt x="4444" y="973"/>
                </a:lnTo>
                <a:lnTo>
                  <a:pt x="4444" y="973"/>
                </a:lnTo>
                <a:lnTo>
                  <a:pt x="4438" y="973"/>
                </a:lnTo>
                <a:lnTo>
                  <a:pt x="4438" y="979"/>
                </a:lnTo>
                <a:lnTo>
                  <a:pt x="4438" y="979"/>
                </a:lnTo>
                <a:lnTo>
                  <a:pt x="4438" y="979"/>
                </a:lnTo>
                <a:lnTo>
                  <a:pt x="4433" y="985"/>
                </a:lnTo>
                <a:lnTo>
                  <a:pt x="4415" y="990"/>
                </a:lnTo>
                <a:lnTo>
                  <a:pt x="4409" y="990"/>
                </a:lnTo>
                <a:lnTo>
                  <a:pt x="4409" y="996"/>
                </a:lnTo>
                <a:lnTo>
                  <a:pt x="4409" y="996"/>
                </a:lnTo>
                <a:lnTo>
                  <a:pt x="4403" y="996"/>
                </a:lnTo>
                <a:lnTo>
                  <a:pt x="4379" y="1008"/>
                </a:lnTo>
                <a:lnTo>
                  <a:pt x="4373" y="1008"/>
                </a:lnTo>
                <a:lnTo>
                  <a:pt x="4367" y="1008"/>
                </a:lnTo>
                <a:lnTo>
                  <a:pt x="4367" y="1008"/>
                </a:lnTo>
                <a:lnTo>
                  <a:pt x="4367" y="1008"/>
                </a:lnTo>
                <a:lnTo>
                  <a:pt x="4367" y="1008"/>
                </a:lnTo>
                <a:lnTo>
                  <a:pt x="4367" y="1014"/>
                </a:lnTo>
                <a:lnTo>
                  <a:pt x="4361" y="1014"/>
                </a:lnTo>
                <a:lnTo>
                  <a:pt x="4361" y="1014"/>
                </a:lnTo>
                <a:lnTo>
                  <a:pt x="4355" y="1014"/>
                </a:lnTo>
                <a:lnTo>
                  <a:pt x="4320" y="1032"/>
                </a:lnTo>
                <a:lnTo>
                  <a:pt x="4290" y="1056"/>
                </a:lnTo>
                <a:lnTo>
                  <a:pt x="4284" y="1062"/>
                </a:lnTo>
                <a:lnTo>
                  <a:pt x="4284" y="1062"/>
                </a:lnTo>
                <a:lnTo>
                  <a:pt x="4278" y="1062"/>
                </a:lnTo>
                <a:lnTo>
                  <a:pt x="4278" y="1062"/>
                </a:lnTo>
                <a:lnTo>
                  <a:pt x="4273" y="1062"/>
                </a:lnTo>
                <a:lnTo>
                  <a:pt x="4273" y="1062"/>
                </a:lnTo>
                <a:lnTo>
                  <a:pt x="4273" y="1062"/>
                </a:lnTo>
                <a:lnTo>
                  <a:pt x="4273" y="1062"/>
                </a:lnTo>
                <a:lnTo>
                  <a:pt x="4267" y="1062"/>
                </a:lnTo>
                <a:lnTo>
                  <a:pt x="4255" y="1062"/>
                </a:lnTo>
                <a:lnTo>
                  <a:pt x="4255" y="1062"/>
                </a:lnTo>
                <a:lnTo>
                  <a:pt x="4237" y="1062"/>
                </a:lnTo>
                <a:lnTo>
                  <a:pt x="4231" y="1068"/>
                </a:lnTo>
                <a:lnTo>
                  <a:pt x="4225" y="1068"/>
                </a:lnTo>
                <a:lnTo>
                  <a:pt x="4219" y="1068"/>
                </a:lnTo>
                <a:lnTo>
                  <a:pt x="4219" y="1068"/>
                </a:lnTo>
                <a:lnTo>
                  <a:pt x="4219" y="1074"/>
                </a:lnTo>
                <a:lnTo>
                  <a:pt x="4213" y="1074"/>
                </a:lnTo>
                <a:lnTo>
                  <a:pt x="4207" y="1074"/>
                </a:lnTo>
                <a:lnTo>
                  <a:pt x="4207" y="1074"/>
                </a:lnTo>
                <a:lnTo>
                  <a:pt x="4201" y="1074"/>
                </a:lnTo>
                <a:lnTo>
                  <a:pt x="4195" y="1068"/>
                </a:lnTo>
                <a:lnTo>
                  <a:pt x="4195" y="1068"/>
                </a:lnTo>
                <a:lnTo>
                  <a:pt x="4190" y="1068"/>
                </a:lnTo>
                <a:lnTo>
                  <a:pt x="4190" y="1068"/>
                </a:lnTo>
                <a:lnTo>
                  <a:pt x="4190" y="1062"/>
                </a:lnTo>
                <a:lnTo>
                  <a:pt x="4190" y="1062"/>
                </a:lnTo>
                <a:lnTo>
                  <a:pt x="4190" y="1062"/>
                </a:lnTo>
                <a:lnTo>
                  <a:pt x="4190" y="1062"/>
                </a:lnTo>
                <a:lnTo>
                  <a:pt x="4190" y="1068"/>
                </a:lnTo>
                <a:lnTo>
                  <a:pt x="4195" y="1068"/>
                </a:lnTo>
                <a:lnTo>
                  <a:pt x="4195" y="1074"/>
                </a:lnTo>
                <a:lnTo>
                  <a:pt x="4190" y="1068"/>
                </a:lnTo>
                <a:lnTo>
                  <a:pt x="4190" y="1068"/>
                </a:lnTo>
                <a:lnTo>
                  <a:pt x="4184" y="1068"/>
                </a:lnTo>
                <a:lnTo>
                  <a:pt x="4184" y="1068"/>
                </a:lnTo>
                <a:lnTo>
                  <a:pt x="4184" y="1068"/>
                </a:lnTo>
                <a:lnTo>
                  <a:pt x="4184" y="1068"/>
                </a:lnTo>
                <a:lnTo>
                  <a:pt x="4178" y="1068"/>
                </a:lnTo>
                <a:lnTo>
                  <a:pt x="4178" y="1068"/>
                </a:lnTo>
                <a:lnTo>
                  <a:pt x="4178" y="1062"/>
                </a:lnTo>
                <a:lnTo>
                  <a:pt x="4172" y="1068"/>
                </a:lnTo>
                <a:lnTo>
                  <a:pt x="4166" y="1068"/>
                </a:lnTo>
                <a:lnTo>
                  <a:pt x="4166" y="1068"/>
                </a:lnTo>
                <a:lnTo>
                  <a:pt x="4160" y="1068"/>
                </a:lnTo>
                <a:lnTo>
                  <a:pt x="4160" y="1068"/>
                </a:lnTo>
                <a:lnTo>
                  <a:pt x="4160" y="1068"/>
                </a:lnTo>
                <a:lnTo>
                  <a:pt x="4160" y="1068"/>
                </a:lnTo>
                <a:lnTo>
                  <a:pt x="4160" y="1068"/>
                </a:lnTo>
                <a:lnTo>
                  <a:pt x="4154" y="1068"/>
                </a:lnTo>
                <a:lnTo>
                  <a:pt x="4148" y="1068"/>
                </a:lnTo>
                <a:lnTo>
                  <a:pt x="4154" y="1068"/>
                </a:lnTo>
                <a:lnTo>
                  <a:pt x="4154" y="1068"/>
                </a:lnTo>
                <a:lnTo>
                  <a:pt x="4160" y="1062"/>
                </a:lnTo>
                <a:lnTo>
                  <a:pt x="4160" y="1068"/>
                </a:lnTo>
                <a:lnTo>
                  <a:pt x="4160" y="1068"/>
                </a:lnTo>
                <a:lnTo>
                  <a:pt x="4160" y="1062"/>
                </a:lnTo>
                <a:lnTo>
                  <a:pt x="4160" y="1062"/>
                </a:lnTo>
                <a:lnTo>
                  <a:pt x="4160" y="1062"/>
                </a:lnTo>
                <a:lnTo>
                  <a:pt x="4160" y="1062"/>
                </a:lnTo>
                <a:lnTo>
                  <a:pt x="4166" y="1062"/>
                </a:lnTo>
                <a:lnTo>
                  <a:pt x="4172" y="1062"/>
                </a:lnTo>
                <a:lnTo>
                  <a:pt x="4172" y="1062"/>
                </a:lnTo>
                <a:lnTo>
                  <a:pt x="4172" y="1062"/>
                </a:lnTo>
                <a:lnTo>
                  <a:pt x="4178" y="1062"/>
                </a:lnTo>
                <a:lnTo>
                  <a:pt x="4178" y="1062"/>
                </a:lnTo>
                <a:lnTo>
                  <a:pt x="4184" y="1062"/>
                </a:lnTo>
                <a:lnTo>
                  <a:pt x="4184" y="1056"/>
                </a:lnTo>
                <a:lnTo>
                  <a:pt x="4184" y="1056"/>
                </a:lnTo>
                <a:lnTo>
                  <a:pt x="4184" y="1056"/>
                </a:lnTo>
                <a:lnTo>
                  <a:pt x="4178" y="1056"/>
                </a:lnTo>
                <a:lnTo>
                  <a:pt x="4178" y="1056"/>
                </a:lnTo>
                <a:lnTo>
                  <a:pt x="4178" y="1056"/>
                </a:lnTo>
                <a:lnTo>
                  <a:pt x="4178" y="1056"/>
                </a:lnTo>
                <a:lnTo>
                  <a:pt x="4178" y="1056"/>
                </a:lnTo>
                <a:lnTo>
                  <a:pt x="4178" y="1056"/>
                </a:lnTo>
                <a:lnTo>
                  <a:pt x="4172" y="1050"/>
                </a:lnTo>
                <a:lnTo>
                  <a:pt x="4172" y="1050"/>
                </a:lnTo>
                <a:lnTo>
                  <a:pt x="4172" y="1050"/>
                </a:lnTo>
                <a:lnTo>
                  <a:pt x="4172" y="1050"/>
                </a:lnTo>
                <a:lnTo>
                  <a:pt x="4172" y="1050"/>
                </a:lnTo>
                <a:lnTo>
                  <a:pt x="4172" y="1056"/>
                </a:lnTo>
                <a:lnTo>
                  <a:pt x="4172" y="1056"/>
                </a:lnTo>
                <a:lnTo>
                  <a:pt x="4172" y="1056"/>
                </a:lnTo>
                <a:lnTo>
                  <a:pt x="4166" y="1056"/>
                </a:lnTo>
                <a:lnTo>
                  <a:pt x="4166" y="1056"/>
                </a:lnTo>
                <a:lnTo>
                  <a:pt x="4160" y="1056"/>
                </a:lnTo>
                <a:lnTo>
                  <a:pt x="4160" y="1056"/>
                </a:lnTo>
                <a:lnTo>
                  <a:pt x="4160" y="1056"/>
                </a:lnTo>
                <a:lnTo>
                  <a:pt x="4154" y="1056"/>
                </a:lnTo>
                <a:lnTo>
                  <a:pt x="4148" y="1050"/>
                </a:lnTo>
                <a:lnTo>
                  <a:pt x="4148" y="1044"/>
                </a:lnTo>
                <a:lnTo>
                  <a:pt x="4142" y="1044"/>
                </a:lnTo>
                <a:lnTo>
                  <a:pt x="4142" y="1044"/>
                </a:lnTo>
                <a:lnTo>
                  <a:pt x="4136" y="1044"/>
                </a:lnTo>
                <a:lnTo>
                  <a:pt x="4130" y="1038"/>
                </a:lnTo>
                <a:lnTo>
                  <a:pt x="4124" y="1038"/>
                </a:lnTo>
                <a:lnTo>
                  <a:pt x="4124" y="1032"/>
                </a:lnTo>
                <a:lnTo>
                  <a:pt x="4124" y="1032"/>
                </a:lnTo>
                <a:lnTo>
                  <a:pt x="4124" y="1032"/>
                </a:lnTo>
                <a:lnTo>
                  <a:pt x="4118" y="1032"/>
                </a:lnTo>
                <a:lnTo>
                  <a:pt x="4118" y="1032"/>
                </a:lnTo>
                <a:lnTo>
                  <a:pt x="4113" y="1032"/>
                </a:lnTo>
                <a:lnTo>
                  <a:pt x="4113" y="1032"/>
                </a:lnTo>
                <a:lnTo>
                  <a:pt x="4113" y="1032"/>
                </a:lnTo>
                <a:lnTo>
                  <a:pt x="4113" y="1026"/>
                </a:lnTo>
                <a:lnTo>
                  <a:pt x="4113" y="1026"/>
                </a:lnTo>
                <a:lnTo>
                  <a:pt x="4113" y="1026"/>
                </a:lnTo>
                <a:lnTo>
                  <a:pt x="4113" y="1026"/>
                </a:lnTo>
                <a:lnTo>
                  <a:pt x="4113" y="1026"/>
                </a:lnTo>
                <a:lnTo>
                  <a:pt x="4113" y="1026"/>
                </a:lnTo>
                <a:lnTo>
                  <a:pt x="4113" y="1020"/>
                </a:lnTo>
                <a:lnTo>
                  <a:pt x="4113" y="1020"/>
                </a:lnTo>
                <a:lnTo>
                  <a:pt x="4113" y="1020"/>
                </a:lnTo>
                <a:lnTo>
                  <a:pt x="4118" y="1008"/>
                </a:lnTo>
                <a:lnTo>
                  <a:pt x="4118" y="1008"/>
                </a:lnTo>
                <a:lnTo>
                  <a:pt x="4124" y="1008"/>
                </a:lnTo>
                <a:lnTo>
                  <a:pt x="4124" y="1008"/>
                </a:lnTo>
                <a:lnTo>
                  <a:pt x="4124" y="1002"/>
                </a:lnTo>
                <a:lnTo>
                  <a:pt x="4130" y="1002"/>
                </a:lnTo>
                <a:lnTo>
                  <a:pt x="4130" y="1002"/>
                </a:lnTo>
                <a:lnTo>
                  <a:pt x="4130" y="1002"/>
                </a:lnTo>
                <a:lnTo>
                  <a:pt x="4130" y="1002"/>
                </a:lnTo>
                <a:lnTo>
                  <a:pt x="4130" y="996"/>
                </a:lnTo>
                <a:lnTo>
                  <a:pt x="4130" y="996"/>
                </a:lnTo>
                <a:lnTo>
                  <a:pt x="4130" y="996"/>
                </a:lnTo>
                <a:lnTo>
                  <a:pt x="4136" y="996"/>
                </a:lnTo>
                <a:lnTo>
                  <a:pt x="4136" y="990"/>
                </a:lnTo>
                <a:lnTo>
                  <a:pt x="4136" y="990"/>
                </a:lnTo>
                <a:lnTo>
                  <a:pt x="4136" y="990"/>
                </a:lnTo>
                <a:lnTo>
                  <a:pt x="4136" y="990"/>
                </a:lnTo>
                <a:lnTo>
                  <a:pt x="4136" y="990"/>
                </a:lnTo>
                <a:lnTo>
                  <a:pt x="4136" y="990"/>
                </a:lnTo>
                <a:lnTo>
                  <a:pt x="4136" y="990"/>
                </a:lnTo>
                <a:lnTo>
                  <a:pt x="4136" y="990"/>
                </a:lnTo>
                <a:lnTo>
                  <a:pt x="4136" y="985"/>
                </a:lnTo>
                <a:lnTo>
                  <a:pt x="4136" y="985"/>
                </a:lnTo>
                <a:lnTo>
                  <a:pt x="4136" y="985"/>
                </a:lnTo>
                <a:lnTo>
                  <a:pt x="4136" y="985"/>
                </a:lnTo>
                <a:lnTo>
                  <a:pt x="4136" y="985"/>
                </a:lnTo>
                <a:lnTo>
                  <a:pt x="4136" y="979"/>
                </a:lnTo>
                <a:lnTo>
                  <a:pt x="4136" y="979"/>
                </a:lnTo>
                <a:lnTo>
                  <a:pt x="4136" y="979"/>
                </a:lnTo>
                <a:lnTo>
                  <a:pt x="4142" y="961"/>
                </a:lnTo>
                <a:lnTo>
                  <a:pt x="4142" y="961"/>
                </a:lnTo>
                <a:lnTo>
                  <a:pt x="4148" y="955"/>
                </a:lnTo>
                <a:lnTo>
                  <a:pt x="4148" y="949"/>
                </a:lnTo>
                <a:lnTo>
                  <a:pt x="4154" y="949"/>
                </a:lnTo>
                <a:lnTo>
                  <a:pt x="4160" y="949"/>
                </a:lnTo>
                <a:lnTo>
                  <a:pt x="4160" y="943"/>
                </a:lnTo>
                <a:lnTo>
                  <a:pt x="4160" y="943"/>
                </a:lnTo>
                <a:lnTo>
                  <a:pt x="4166" y="943"/>
                </a:lnTo>
                <a:lnTo>
                  <a:pt x="4166" y="943"/>
                </a:lnTo>
                <a:lnTo>
                  <a:pt x="4166" y="943"/>
                </a:lnTo>
                <a:lnTo>
                  <a:pt x="4166" y="937"/>
                </a:lnTo>
                <a:lnTo>
                  <a:pt x="4166" y="937"/>
                </a:lnTo>
                <a:lnTo>
                  <a:pt x="4172" y="931"/>
                </a:lnTo>
                <a:lnTo>
                  <a:pt x="4172" y="931"/>
                </a:lnTo>
                <a:lnTo>
                  <a:pt x="4172" y="931"/>
                </a:lnTo>
                <a:lnTo>
                  <a:pt x="4166" y="931"/>
                </a:lnTo>
                <a:lnTo>
                  <a:pt x="4166" y="925"/>
                </a:lnTo>
                <a:lnTo>
                  <a:pt x="4166" y="925"/>
                </a:lnTo>
                <a:lnTo>
                  <a:pt x="4172" y="919"/>
                </a:lnTo>
                <a:lnTo>
                  <a:pt x="4172" y="919"/>
                </a:lnTo>
                <a:lnTo>
                  <a:pt x="4172" y="919"/>
                </a:lnTo>
                <a:lnTo>
                  <a:pt x="4178" y="919"/>
                </a:lnTo>
                <a:lnTo>
                  <a:pt x="4178" y="913"/>
                </a:lnTo>
                <a:lnTo>
                  <a:pt x="4178" y="913"/>
                </a:lnTo>
                <a:lnTo>
                  <a:pt x="4178" y="913"/>
                </a:lnTo>
                <a:lnTo>
                  <a:pt x="4178" y="913"/>
                </a:lnTo>
                <a:lnTo>
                  <a:pt x="4178" y="913"/>
                </a:lnTo>
                <a:lnTo>
                  <a:pt x="4178" y="907"/>
                </a:lnTo>
                <a:lnTo>
                  <a:pt x="4172" y="907"/>
                </a:lnTo>
                <a:lnTo>
                  <a:pt x="4178" y="907"/>
                </a:lnTo>
                <a:lnTo>
                  <a:pt x="4178" y="907"/>
                </a:lnTo>
                <a:lnTo>
                  <a:pt x="4184" y="902"/>
                </a:lnTo>
                <a:lnTo>
                  <a:pt x="4184" y="902"/>
                </a:lnTo>
                <a:lnTo>
                  <a:pt x="4184" y="902"/>
                </a:lnTo>
                <a:lnTo>
                  <a:pt x="4190" y="902"/>
                </a:lnTo>
                <a:lnTo>
                  <a:pt x="4190" y="902"/>
                </a:lnTo>
                <a:lnTo>
                  <a:pt x="4195" y="902"/>
                </a:lnTo>
                <a:lnTo>
                  <a:pt x="4195" y="902"/>
                </a:lnTo>
                <a:lnTo>
                  <a:pt x="4190" y="907"/>
                </a:lnTo>
                <a:lnTo>
                  <a:pt x="4190" y="907"/>
                </a:lnTo>
                <a:lnTo>
                  <a:pt x="4190" y="907"/>
                </a:lnTo>
                <a:lnTo>
                  <a:pt x="4195" y="907"/>
                </a:lnTo>
                <a:lnTo>
                  <a:pt x="4195" y="913"/>
                </a:lnTo>
                <a:lnTo>
                  <a:pt x="4190" y="913"/>
                </a:lnTo>
                <a:lnTo>
                  <a:pt x="4195" y="913"/>
                </a:lnTo>
                <a:lnTo>
                  <a:pt x="4195" y="919"/>
                </a:lnTo>
                <a:lnTo>
                  <a:pt x="4190" y="919"/>
                </a:lnTo>
                <a:lnTo>
                  <a:pt x="4190" y="919"/>
                </a:lnTo>
                <a:lnTo>
                  <a:pt x="4190" y="919"/>
                </a:lnTo>
                <a:lnTo>
                  <a:pt x="4190" y="919"/>
                </a:lnTo>
                <a:lnTo>
                  <a:pt x="4195" y="919"/>
                </a:lnTo>
                <a:lnTo>
                  <a:pt x="4195" y="919"/>
                </a:lnTo>
                <a:lnTo>
                  <a:pt x="4195" y="919"/>
                </a:lnTo>
                <a:lnTo>
                  <a:pt x="4195" y="919"/>
                </a:lnTo>
                <a:lnTo>
                  <a:pt x="4201" y="919"/>
                </a:lnTo>
                <a:lnTo>
                  <a:pt x="4201" y="919"/>
                </a:lnTo>
                <a:lnTo>
                  <a:pt x="4201" y="913"/>
                </a:lnTo>
                <a:lnTo>
                  <a:pt x="4201" y="913"/>
                </a:lnTo>
                <a:lnTo>
                  <a:pt x="4201" y="913"/>
                </a:lnTo>
                <a:lnTo>
                  <a:pt x="4207" y="907"/>
                </a:lnTo>
                <a:lnTo>
                  <a:pt x="4207" y="907"/>
                </a:lnTo>
                <a:lnTo>
                  <a:pt x="4207" y="902"/>
                </a:lnTo>
                <a:lnTo>
                  <a:pt x="4207" y="896"/>
                </a:lnTo>
                <a:lnTo>
                  <a:pt x="4207" y="890"/>
                </a:lnTo>
                <a:lnTo>
                  <a:pt x="4207" y="890"/>
                </a:lnTo>
                <a:lnTo>
                  <a:pt x="4207" y="890"/>
                </a:lnTo>
                <a:lnTo>
                  <a:pt x="4207" y="890"/>
                </a:lnTo>
                <a:lnTo>
                  <a:pt x="4207" y="890"/>
                </a:lnTo>
                <a:lnTo>
                  <a:pt x="4207" y="890"/>
                </a:lnTo>
                <a:lnTo>
                  <a:pt x="4207" y="890"/>
                </a:lnTo>
                <a:lnTo>
                  <a:pt x="4207" y="890"/>
                </a:lnTo>
                <a:lnTo>
                  <a:pt x="4207" y="884"/>
                </a:lnTo>
                <a:lnTo>
                  <a:pt x="4207" y="884"/>
                </a:lnTo>
                <a:lnTo>
                  <a:pt x="4207" y="884"/>
                </a:lnTo>
                <a:lnTo>
                  <a:pt x="4207" y="884"/>
                </a:lnTo>
                <a:lnTo>
                  <a:pt x="4207" y="884"/>
                </a:lnTo>
                <a:lnTo>
                  <a:pt x="4207" y="878"/>
                </a:lnTo>
                <a:lnTo>
                  <a:pt x="4207" y="878"/>
                </a:lnTo>
                <a:lnTo>
                  <a:pt x="4207" y="872"/>
                </a:lnTo>
                <a:lnTo>
                  <a:pt x="4213" y="872"/>
                </a:lnTo>
                <a:lnTo>
                  <a:pt x="4213" y="872"/>
                </a:lnTo>
                <a:lnTo>
                  <a:pt x="4213" y="866"/>
                </a:lnTo>
                <a:lnTo>
                  <a:pt x="4213" y="866"/>
                </a:lnTo>
                <a:lnTo>
                  <a:pt x="4213" y="860"/>
                </a:lnTo>
                <a:lnTo>
                  <a:pt x="4213" y="860"/>
                </a:lnTo>
                <a:lnTo>
                  <a:pt x="4213" y="860"/>
                </a:lnTo>
                <a:lnTo>
                  <a:pt x="4213" y="860"/>
                </a:lnTo>
                <a:lnTo>
                  <a:pt x="4213" y="860"/>
                </a:lnTo>
                <a:lnTo>
                  <a:pt x="4213" y="860"/>
                </a:lnTo>
                <a:lnTo>
                  <a:pt x="4213" y="854"/>
                </a:lnTo>
                <a:lnTo>
                  <a:pt x="4213" y="854"/>
                </a:lnTo>
                <a:lnTo>
                  <a:pt x="4207" y="848"/>
                </a:lnTo>
                <a:lnTo>
                  <a:pt x="4207" y="848"/>
                </a:lnTo>
                <a:lnTo>
                  <a:pt x="4207" y="848"/>
                </a:lnTo>
                <a:lnTo>
                  <a:pt x="4201" y="824"/>
                </a:lnTo>
                <a:lnTo>
                  <a:pt x="4201" y="801"/>
                </a:lnTo>
                <a:lnTo>
                  <a:pt x="4195" y="789"/>
                </a:lnTo>
                <a:lnTo>
                  <a:pt x="4190" y="747"/>
                </a:lnTo>
                <a:lnTo>
                  <a:pt x="4190" y="741"/>
                </a:lnTo>
                <a:lnTo>
                  <a:pt x="4190" y="735"/>
                </a:lnTo>
                <a:lnTo>
                  <a:pt x="4190" y="735"/>
                </a:lnTo>
                <a:lnTo>
                  <a:pt x="4190" y="735"/>
                </a:lnTo>
                <a:lnTo>
                  <a:pt x="4184" y="724"/>
                </a:lnTo>
                <a:lnTo>
                  <a:pt x="4178" y="724"/>
                </a:lnTo>
                <a:lnTo>
                  <a:pt x="4178" y="718"/>
                </a:lnTo>
                <a:lnTo>
                  <a:pt x="4166" y="712"/>
                </a:lnTo>
                <a:lnTo>
                  <a:pt x="4160" y="712"/>
                </a:lnTo>
                <a:lnTo>
                  <a:pt x="4160" y="712"/>
                </a:lnTo>
                <a:lnTo>
                  <a:pt x="4154" y="712"/>
                </a:lnTo>
                <a:lnTo>
                  <a:pt x="4154" y="718"/>
                </a:lnTo>
                <a:lnTo>
                  <a:pt x="4148" y="718"/>
                </a:lnTo>
                <a:lnTo>
                  <a:pt x="4148" y="718"/>
                </a:lnTo>
                <a:lnTo>
                  <a:pt x="4142" y="718"/>
                </a:lnTo>
                <a:lnTo>
                  <a:pt x="4142" y="724"/>
                </a:lnTo>
                <a:lnTo>
                  <a:pt x="4142" y="724"/>
                </a:lnTo>
                <a:lnTo>
                  <a:pt x="4142" y="724"/>
                </a:lnTo>
                <a:lnTo>
                  <a:pt x="4130" y="724"/>
                </a:lnTo>
                <a:lnTo>
                  <a:pt x="4130" y="724"/>
                </a:lnTo>
                <a:lnTo>
                  <a:pt x="4130" y="724"/>
                </a:lnTo>
                <a:lnTo>
                  <a:pt x="4130" y="724"/>
                </a:lnTo>
                <a:lnTo>
                  <a:pt x="4124" y="730"/>
                </a:lnTo>
                <a:lnTo>
                  <a:pt x="4124" y="730"/>
                </a:lnTo>
                <a:lnTo>
                  <a:pt x="4124" y="730"/>
                </a:lnTo>
                <a:lnTo>
                  <a:pt x="4118" y="735"/>
                </a:lnTo>
                <a:lnTo>
                  <a:pt x="4118" y="735"/>
                </a:lnTo>
                <a:lnTo>
                  <a:pt x="4118" y="735"/>
                </a:lnTo>
                <a:lnTo>
                  <a:pt x="4124" y="735"/>
                </a:lnTo>
                <a:lnTo>
                  <a:pt x="4124" y="735"/>
                </a:lnTo>
                <a:lnTo>
                  <a:pt x="4118" y="741"/>
                </a:lnTo>
                <a:lnTo>
                  <a:pt x="4118" y="741"/>
                </a:lnTo>
                <a:lnTo>
                  <a:pt x="4118" y="747"/>
                </a:lnTo>
                <a:lnTo>
                  <a:pt x="4118" y="747"/>
                </a:lnTo>
                <a:lnTo>
                  <a:pt x="4113" y="753"/>
                </a:lnTo>
                <a:lnTo>
                  <a:pt x="4107" y="759"/>
                </a:lnTo>
                <a:lnTo>
                  <a:pt x="4107" y="765"/>
                </a:lnTo>
                <a:lnTo>
                  <a:pt x="4107" y="765"/>
                </a:lnTo>
                <a:lnTo>
                  <a:pt x="4107" y="759"/>
                </a:lnTo>
                <a:lnTo>
                  <a:pt x="4107" y="759"/>
                </a:lnTo>
                <a:lnTo>
                  <a:pt x="4107" y="759"/>
                </a:lnTo>
                <a:lnTo>
                  <a:pt x="4101" y="759"/>
                </a:lnTo>
                <a:lnTo>
                  <a:pt x="4095" y="771"/>
                </a:lnTo>
                <a:lnTo>
                  <a:pt x="4095" y="777"/>
                </a:lnTo>
                <a:lnTo>
                  <a:pt x="4089" y="777"/>
                </a:lnTo>
                <a:lnTo>
                  <a:pt x="4083" y="777"/>
                </a:lnTo>
                <a:lnTo>
                  <a:pt x="4083" y="771"/>
                </a:lnTo>
                <a:lnTo>
                  <a:pt x="4077" y="771"/>
                </a:lnTo>
                <a:lnTo>
                  <a:pt x="4071" y="771"/>
                </a:lnTo>
                <a:lnTo>
                  <a:pt x="4071" y="765"/>
                </a:lnTo>
                <a:lnTo>
                  <a:pt x="4065" y="765"/>
                </a:lnTo>
                <a:lnTo>
                  <a:pt x="4065" y="765"/>
                </a:lnTo>
                <a:lnTo>
                  <a:pt x="4065" y="759"/>
                </a:lnTo>
                <a:lnTo>
                  <a:pt x="4059" y="753"/>
                </a:lnTo>
                <a:lnTo>
                  <a:pt x="4065" y="753"/>
                </a:lnTo>
                <a:lnTo>
                  <a:pt x="4065" y="753"/>
                </a:lnTo>
                <a:lnTo>
                  <a:pt x="4065" y="747"/>
                </a:lnTo>
                <a:lnTo>
                  <a:pt x="4065" y="741"/>
                </a:lnTo>
                <a:lnTo>
                  <a:pt x="4065" y="741"/>
                </a:lnTo>
                <a:lnTo>
                  <a:pt x="4065" y="741"/>
                </a:lnTo>
                <a:lnTo>
                  <a:pt x="4065" y="741"/>
                </a:lnTo>
                <a:lnTo>
                  <a:pt x="4065" y="741"/>
                </a:lnTo>
                <a:lnTo>
                  <a:pt x="4065" y="730"/>
                </a:lnTo>
                <a:lnTo>
                  <a:pt x="4071" y="724"/>
                </a:lnTo>
                <a:lnTo>
                  <a:pt x="4077" y="724"/>
                </a:lnTo>
                <a:lnTo>
                  <a:pt x="4077" y="724"/>
                </a:lnTo>
                <a:lnTo>
                  <a:pt x="4077" y="724"/>
                </a:lnTo>
                <a:lnTo>
                  <a:pt x="4077" y="724"/>
                </a:lnTo>
                <a:lnTo>
                  <a:pt x="4083" y="724"/>
                </a:lnTo>
                <a:lnTo>
                  <a:pt x="4083" y="724"/>
                </a:lnTo>
                <a:lnTo>
                  <a:pt x="4083" y="718"/>
                </a:lnTo>
                <a:lnTo>
                  <a:pt x="4083" y="724"/>
                </a:lnTo>
                <a:lnTo>
                  <a:pt x="4089" y="724"/>
                </a:lnTo>
                <a:lnTo>
                  <a:pt x="4089" y="724"/>
                </a:lnTo>
                <a:lnTo>
                  <a:pt x="4089" y="724"/>
                </a:lnTo>
                <a:lnTo>
                  <a:pt x="4089" y="718"/>
                </a:lnTo>
                <a:lnTo>
                  <a:pt x="4089" y="718"/>
                </a:lnTo>
                <a:lnTo>
                  <a:pt x="4089" y="712"/>
                </a:lnTo>
                <a:lnTo>
                  <a:pt x="4095" y="712"/>
                </a:lnTo>
                <a:lnTo>
                  <a:pt x="4095" y="712"/>
                </a:lnTo>
                <a:lnTo>
                  <a:pt x="4095" y="712"/>
                </a:lnTo>
                <a:lnTo>
                  <a:pt x="4095" y="712"/>
                </a:lnTo>
                <a:lnTo>
                  <a:pt x="4095" y="712"/>
                </a:lnTo>
                <a:lnTo>
                  <a:pt x="4101" y="706"/>
                </a:lnTo>
                <a:lnTo>
                  <a:pt x="4101" y="706"/>
                </a:lnTo>
                <a:lnTo>
                  <a:pt x="4101" y="706"/>
                </a:lnTo>
                <a:lnTo>
                  <a:pt x="4101" y="694"/>
                </a:lnTo>
                <a:lnTo>
                  <a:pt x="4101" y="688"/>
                </a:lnTo>
                <a:lnTo>
                  <a:pt x="4101" y="688"/>
                </a:lnTo>
                <a:lnTo>
                  <a:pt x="4107" y="682"/>
                </a:lnTo>
                <a:lnTo>
                  <a:pt x="4107" y="682"/>
                </a:lnTo>
                <a:lnTo>
                  <a:pt x="4113" y="682"/>
                </a:lnTo>
                <a:lnTo>
                  <a:pt x="4113" y="682"/>
                </a:lnTo>
                <a:lnTo>
                  <a:pt x="4113" y="688"/>
                </a:lnTo>
                <a:lnTo>
                  <a:pt x="4113" y="688"/>
                </a:lnTo>
                <a:lnTo>
                  <a:pt x="4113" y="682"/>
                </a:lnTo>
                <a:lnTo>
                  <a:pt x="4118" y="676"/>
                </a:lnTo>
                <a:lnTo>
                  <a:pt x="4118" y="676"/>
                </a:lnTo>
                <a:lnTo>
                  <a:pt x="4118" y="676"/>
                </a:lnTo>
                <a:lnTo>
                  <a:pt x="4118" y="676"/>
                </a:lnTo>
                <a:lnTo>
                  <a:pt x="4118" y="676"/>
                </a:lnTo>
                <a:lnTo>
                  <a:pt x="4124" y="676"/>
                </a:lnTo>
                <a:lnTo>
                  <a:pt x="4124" y="670"/>
                </a:lnTo>
                <a:lnTo>
                  <a:pt x="4124" y="670"/>
                </a:lnTo>
                <a:lnTo>
                  <a:pt x="4124" y="664"/>
                </a:lnTo>
                <a:lnTo>
                  <a:pt x="4124" y="635"/>
                </a:lnTo>
                <a:lnTo>
                  <a:pt x="4124" y="635"/>
                </a:lnTo>
                <a:lnTo>
                  <a:pt x="4124" y="629"/>
                </a:lnTo>
                <a:lnTo>
                  <a:pt x="4130" y="623"/>
                </a:lnTo>
                <a:lnTo>
                  <a:pt x="4130" y="623"/>
                </a:lnTo>
                <a:lnTo>
                  <a:pt x="4124" y="617"/>
                </a:lnTo>
                <a:lnTo>
                  <a:pt x="4124" y="611"/>
                </a:lnTo>
                <a:lnTo>
                  <a:pt x="4124" y="605"/>
                </a:lnTo>
                <a:lnTo>
                  <a:pt x="4124" y="605"/>
                </a:lnTo>
                <a:lnTo>
                  <a:pt x="4124" y="599"/>
                </a:lnTo>
                <a:lnTo>
                  <a:pt x="4124" y="599"/>
                </a:lnTo>
                <a:lnTo>
                  <a:pt x="4124" y="599"/>
                </a:lnTo>
                <a:lnTo>
                  <a:pt x="4124" y="599"/>
                </a:lnTo>
                <a:lnTo>
                  <a:pt x="4124" y="599"/>
                </a:lnTo>
                <a:lnTo>
                  <a:pt x="4118" y="599"/>
                </a:lnTo>
                <a:lnTo>
                  <a:pt x="4118" y="593"/>
                </a:lnTo>
                <a:lnTo>
                  <a:pt x="4118" y="593"/>
                </a:lnTo>
                <a:lnTo>
                  <a:pt x="4113" y="593"/>
                </a:lnTo>
                <a:lnTo>
                  <a:pt x="4113" y="587"/>
                </a:lnTo>
                <a:lnTo>
                  <a:pt x="4113" y="587"/>
                </a:lnTo>
                <a:lnTo>
                  <a:pt x="4113" y="587"/>
                </a:lnTo>
                <a:lnTo>
                  <a:pt x="4113" y="587"/>
                </a:lnTo>
                <a:lnTo>
                  <a:pt x="4113" y="581"/>
                </a:lnTo>
                <a:lnTo>
                  <a:pt x="4113" y="581"/>
                </a:lnTo>
                <a:lnTo>
                  <a:pt x="4113" y="581"/>
                </a:lnTo>
                <a:lnTo>
                  <a:pt x="4113" y="581"/>
                </a:lnTo>
                <a:lnTo>
                  <a:pt x="4113" y="581"/>
                </a:lnTo>
                <a:lnTo>
                  <a:pt x="4113" y="581"/>
                </a:lnTo>
                <a:lnTo>
                  <a:pt x="4113" y="581"/>
                </a:lnTo>
                <a:lnTo>
                  <a:pt x="4113" y="581"/>
                </a:lnTo>
                <a:lnTo>
                  <a:pt x="4113" y="575"/>
                </a:lnTo>
                <a:lnTo>
                  <a:pt x="4113" y="575"/>
                </a:lnTo>
                <a:lnTo>
                  <a:pt x="4113" y="569"/>
                </a:lnTo>
                <a:lnTo>
                  <a:pt x="4118" y="569"/>
                </a:lnTo>
                <a:lnTo>
                  <a:pt x="4118" y="569"/>
                </a:lnTo>
                <a:lnTo>
                  <a:pt x="4124" y="575"/>
                </a:lnTo>
                <a:lnTo>
                  <a:pt x="4124" y="575"/>
                </a:lnTo>
                <a:lnTo>
                  <a:pt x="4124" y="575"/>
                </a:lnTo>
                <a:lnTo>
                  <a:pt x="4124" y="575"/>
                </a:lnTo>
                <a:lnTo>
                  <a:pt x="4130" y="575"/>
                </a:lnTo>
                <a:lnTo>
                  <a:pt x="4130" y="575"/>
                </a:lnTo>
                <a:lnTo>
                  <a:pt x="4124" y="575"/>
                </a:lnTo>
                <a:lnTo>
                  <a:pt x="4124" y="569"/>
                </a:lnTo>
                <a:lnTo>
                  <a:pt x="4124" y="569"/>
                </a:lnTo>
                <a:lnTo>
                  <a:pt x="4124" y="569"/>
                </a:lnTo>
                <a:lnTo>
                  <a:pt x="4124" y="569"/>
                </a:lnTo>
                <a:lnTo>
                  <a:pt x="4124" y="569"/>
                </a:lnTo>
                <a:lnTo>
                  <a:pt x="4124" y="569"/>
                </a:lnTo>
                <a:lnTo>
                  <a:pt x="4124" y="569"/>
                </a:lnTo>
                <a:lnTo>
                  <a:pt x="4124" y="563"/>
                </a:lnTo>
                <a:lnTo>
                  <a:pt x="4124" y="563"/>
                </a:lnTo>
                <a:lnTo>
                  <a:pt x="4124" y="563"/>
                </a:lnTo>
                <a:lnTo>
                  <a:pt x="4124" y="563"/>
                </a:lnTo>
                <a:lnTo>
                  <a:pt x="4124" y="558"/>
                </a:lnTo>
                <a:lnTo>
                  <a:pt x="4124" y="558"/>
                </a:lnTo>
                <a:lnTo>
                  <a:pt x="4124" y="558"/>
                </a:lnTo>
                <a:lnTo>
                  <a:pt x="4118" y="558"/>
                </a:lnTo>
                <a:lnTo>
                  <a:pt x="4118" y="558"/>
                </a:lnTo>
                <a:lnTo>
                  <a:pt x="4118" y="552"/>
                </a:lnTo>
                <a:lnTo>
                  <a:pt x="4118" y="552"/>
                </a:lnTo>
                <a:lnTo>
                  <a:pt x="4113" y="546"/>
                </a:lnTo>
                <a:lnTo>
                  <a:pt x="4118" y="546"/>
                </a:lnTo>
                <a:lnTo>
                  <a:pt x="4118" y="546"/>
                </a:lnTo>
                <a:lnTo>
                  <a:pt x="4118" y="546"/>
                </a:lnTo>
                <a:lnTo>
                  <a:pt x="4113" y="540"/>
                </a:lnTo>
                <a:lnTo>
                  <a:pt x="4113" y="534"/>
                </a:lnTo>
                <a:lnTo>
                  <a:pt x="4107" y="534"/>
                </a:lnTo>
                <a:lnTo>
                  <a:pt x="4101" y="528"/>
                </a:lnTo>
                <a:lnTo>
                  <a:pt x="4095" y="528"/>
                </a:lnTo>
                <a:lnTo>
                  <a:pt x="4095" y="528"/>
                </a:lnTo>
                <a:lnTo>
                  <a:pt x="4095" y="528"/>
                </a:lnTo>
                <a:lnTo>
                  <a:pt x="4089" y="528"/>
                </a:lnTo>
                <a:lnTo>
                  <a:pt x="4089" y="528"/>
                </a:lnTo>
                <a:lnTo>
                  <a:pt x="4089" y="522"/>
                </a:lnTo>
                <a:lnTo>
                  <a:pt x="4083" y="522"/>
                </a:lnTo>
                <a:lnTo>
                  <a:pt x="4083" y="522"/>
                </a:lnTo>
                <a:lnTo>
                  <a:pt x="4077" y="522"/>
                </a:lnTo>
                <a:lnTo>
                  <a:pt x="4077" y="522"/>
                </a:lnTo>
                <a:lnTo>
                  <a:pt x="4077" y="522"/>
                </a:lnTo>
                <a:lnTo>
                  <a:pt x="4071" y="522"/>
                </a:lnTo>
                <a:lnTo>
                  <a:pt x="4071" y="516"/>
                </a:lnTo>
                <a:lnTo>
                  <a:pt x="4065" y="516"/>
                </a:lnTo>
                <a:lnTo>
                  <a:pt x="4065" y="510"/>
                </a:lnTo>
                <a:lnTo>
                  <a:pt x="4047" y="510"/>
                </a:lnTo>
                <a:lnTo>
                  <a:pt x="4047" y="510"/>
                </a:lnTo>
                <a:lnTo>
                  <a:pt x="4041" y="510"/>
                </a:lnTo>
                <a:lnTo>
                  <a:pt x="4041" y="504"/>
                </a:lnTo>
                <a:lnTo>
                  <a:pt x="4041" y="504"/>
                </a:lnTo>
                <a:lnTo>
                  <a:pt x="4041" y="498"/>
                </a:lnTo>
                <a:lnTo>
                  <a:pt x="4041" y="498"/>
                </a:lnTo>
                <a:lnTo>
                  <a:pt x="4035" y="492"/>
                </a:lnTo>
                <a:lnTo>
                  <a:pt x="4035" y="492"/>
                </a:lnTo>
                <a:lnTo>
                  <a:pt x="4030" y="486"/>
                </a:lnTo>
                <a:lnTo>
                  <a:pt x="4024" y="486"/>
                </a:lnTo>
                <a:lnTo>
                  <a:pt x="4018" y="486"/>
                </a:lnTo>
                <a:lnTo>
                  <a:pt x="4012" y="486"/>
                </a:lnTo>
                <a:lnTo>
                  <a:pt x="4006" y="486"/>
                </a:lnTo>
                <a:lnTo>
                  <a:pt x="4000" y="480"/>
                </a:lnTo>
                <a:lnTo>
                  <a:pt x="3988" y="474"/>
                </a:lnTo>
                <a:lnTo>
                  <a:pt x="3982" y="469"/>
                </a:lnTo>
                <a:lnTo>
                  <a:pt x="3982" y="469"/>
                </a:lnTo>
                <a:lnTo>
                  <a:pt x="3982" y="469"/>
                </a:lnTo>
                <a:lnTo>
                  <a:pt x="3976" y="469"/>
                </a:lnTo>
                <a:lnTo>
                  <a:pt x="3976" y="474"/>
                </a:lnTo>
                <a:lnTo>
                  <a:pt x="3976" y="474"/>
                </a:lnTo>
                <a:lnTo>
                  <a:pt x="3976" y="474"/>
                </a:lnTo>
                <a:lnTo>
                  <a:pt x="3964" y="474"/>
                </a:lnTo>
                <a:lnTo>
                  <a:pt x="3958" y="474"/>
                </a:lnTo>
                <a:lnTo>
                  <a:pt x="3958" y="474"/>
                </a:lnTo>
                <a:lnTo>
                  <a:pt x="3958" y="474"/>
                </a:lnTo>
                <a:lnTo>
                  <a:pt x="3964" y="480"/>
                </a:lnTo>
                <a:lnTo>
                  <a:pt x="3964" y="480"/>
                </a:lnTo>
                <a:lnTo>
                  <a:pt x="3964" y="480"/>
                </a:lnTo>
                <a:lnTo>
                  <a:pt x="3958" y="486"/>
                </a:lnTo>
                <a:lnTo>
                  <a:pt x="3953" y="492"/>
                </a:lnTo>
                <a:lnTo>
                  <a:pt x="3947" y="492"/>
                </a:lnTo>
                <a:lnTo>
                  <a:pt x="3947" y="498"/>
                </a:lnTo>
                <a:lnTo>
                  <a:pt x="3947" y="504"/>
                </a:lnTo>
                <a:lnTo>
                  <a:pt x="3947" y="510"/>
                </a:lnTo>
                <a:lnTo>
                  <a:pt x="3947" y="510"/>
                </a:lnTo>
                <a:lnTo>
                  <a:pt x="3953" y="516"/>
                </a:lnTo>
                <a:lnTo>
                  <a:pt x="3953" y="522"/>
                </a:lnTo>
                <a:lnTo>
                  <a:pt x="3953" y="522"/>
                </a:lnTo>
                <a:lnTo>
                  <a:pt x="3964" y="522"/>
                </a:lnTo>
                <a:lnTo>
                  <a:pt x="3964" y="522"/>
                </a:lnTo>
                <a:lnTo>
                  <a:pt x="3964" y="528"/>
                </a:lnTo>
                <a:lnTo>
                  <a:pt x="3958" y="528"/>
                </a:lnTo>
                <a:lnTo>
                  <a:pt x="3953" y="528"/>
                </a:lnTo>
                <a:lnTo>
                  <a:pt x="3947" y="528"/>
                </a:lnTo>
                <a:lnTo>
                  <a:pt x="3941" y="528"/>
                </a:lnTo>
                <a:lnTo>
                  <a:pt x="3923" y="540"/>
                </a:lnTo>
                <a:lnTo>
                  <a:pt x="3923" y="540"/>
                </a:lnTo>
                <a:lnTo>
                  <a:pt x="3917" y="546"/>
                </a:lnTo>
                <a:lnTo>
                  <a:pt x="3917" y="552"/>
                </a:lnTo>
                <a:lnTo>
                  <a:pt x="3917" y="569"/>
                </a:lnTo>
                <a:lnTo>
                  <a:pt x="3917" y="581"/>
                </a:lnTo>
                <a:lnTo>
                  <a:pt x="3917" y="593"/>
                </a:lnTo>
                <a:lnTo>
                  <a:pt x="3911" y="605"/>
                </a:lnTo>
                <a:lnTo>
                  <a:pt x="3905" y="617"/>
                </a:lnTo>
                <a:lnTo>
                  <a:pt x="3905" y="617"/>
                </a:lnTo>
                <a:lnTo>
                  <a:pt x="3899" y="617"/>
                </a:lnTo>
                <a:lnTo>
                  <a:pt x="3899" y="617"/>
                </a:lnTo>
                <a:lnTo>
                  <a:pt x="3899" y="611"/>
                </a:lnTo>
                <a:lnTo>
                  <a:pt x="3899" y="611"/>
                </a:lnTo>
                <a:lnTo>
                  <a:pt x="3899" y="611"/>
                </a:lnTo>
                <a:lnTo>
                  <a:pt x="3905" y="611"/>
                </a:lnTo>
                <a:lnTo>
                  <a:pt x="3905" y="605"/>
                </a:lnTo>
                <a:lnTo>
                  <a:pt x="3905" y="605"/>
                </a:lnTo>
                <a:lnTo>
                  <a:pt x="3905" y="599"/>
                </a:lnTo>
                <a:lnTo>
                  <a:pt x="3905" y="599"/>
                </a:lnTo>
                <a:lnTo>
                  <a:pt x="3905" y="599"/>
                </a:lnTo>
                <a:lnTo>
                  <a:pt x="3905" y="593"/>
                </a:lnTo>
                <a:lnTo>
                  <a:pt x="3905" y="587"/>
                </a:lnTo>
                <a:lnTo>
                  <a:pt x="3911" y="587"/>
                </a:lnTo>
                <a:lnTo>
                  <a:pt x="3911" y="587"/>
                </a:lnTo>
                <a:lnTo>
                  <a:pt x="3911" y="587"/>
                </a:lnTo>
                <a:lnTo>
                  <a:pt x="3911" y="581"/>
                </a:lnTo>
                <a:lnTo>
                  <a:pt x="3905" y="581"/>
                </a:lnTo>
                <a:lnTo>
                  <a:pt x="3905" y="581"/>
                </a:lnTo>
                <a:lnTo>
                  <a:pt x="3905" y="581"/>
                </a:lnTo>
                <a:lnTo>
                  <a:pt x="3905" y="581"/>
                </a:lnTo>
                <a:lnTo>
                  <a:pt x="3905" y="587"/>
                </a:lnTo>
                <a:lnTo>
                  <a:pt x="3905" y="587"/>
                </a:lnTo>
                <a:lnTo>
                  <a:pt x="3905" y="593"/>
                </a:lnTo>
                <a:lnTo>
                  <a:pt x="3905" y="593"/>
                </a:lnTo>
                <a:lnTo>
                  <a:pt x="3899" y="593"/>
                </a:lnTo>
                <a:lnTo>
                  <a:pt x="3899" y="593"/>
                </a:lnTo>
                <a:lnTo>
                  <a:pt x="3905" y="599"/>
                </a:lnTo>
                <a:lnTo>
                  <a:pt x="3905" y="599"/>
                </a:lnTo>
                <a:lnTo>
                  <a:pt x="3899" y="599"/>
                </a:lnTo>
                <a:lnTo>
                  <a:pt x="3899" y="599"/>
                </a:lnTo>
                <a:lnTo>
                  <a:pt x="3899" y="605"/>
                </a:lnTo>
                <a:lnTo>
                  <a:pt x="3899" y="605"/>
                </a:lnTo>
                <a:lnTo>
                  <a:pt x="3899" y="611"/>
                </a:lnTo>
                <a:lnTo>
                  <a:pt x="3899" y="611"/>
                </a:lnTo>
                <a:lnTo>
                  <a:pt x="3899" y="611"/>
                </a:lnTo>
                <a:lnTo>
                  <a:pt x="3893" y="611"/>
                </a:lnTo>
                <a:lnTo>
                  <a:pt x="3893" y="611"/>
                </a:lnTo>
                <a:lnTo>
                  <a:pt x="3893" y="605"/>
                </a:lnTo>
                <a:lnTo>
                  <a:pt x="3893" y="605"/>
                </a:lnTo>
                <a:lnTo>
                  <a:pt x="3893" y="599"/>
                </a:lnTo>
                <a:lnTo>
                  <a:pt x="3899" y="587"/>
                </a:lnTo>
                <a:lnTo>
                  <a:pt x="3899" y="587"/>
                </a:lnTo>
                <a:lnTo>
                  <a:pt x="3899" y="587"/>
                </a:lnTo>
                <a:lnTo>
                  <a:pt x="3899" y="581"/>
                </a:lnTo>
                <a:lnTo>
                  <a:pt x="3893" y="581"/>
                </a:lnTo>
                <a:lnTo>
                  <a:pt x="3893" y="587"/>
                </a:lnTo>
                <a:lnTo>
                  <a:pt x="3893" y="581"/>
                </a:lnTo>
                <a:lnTo>
                  <a:pt x="3893" y="581"/>
                </a:lnTo>
                <a:lnTo>
                  <a:pt x="3899" y="575"/>
                </a:lnTo>
                <a:lnTo>
                  <a:pt x="3899" y="575"/>
                </a:lnTo>
                <a:lnTo>
                  <a:pt x="3899" y="575"/>
                </a:lnTo>
                <a:lnTo>
                  <a:pt x="3899" y="569"/>
                </a:lnTo>
                <a:lnTo>
                  <a:pt x="3899" y="563"/>
                </a:lnTo>
                <a:lnTo>
                  <a:pt x="3899" y="563"/>
                </a:lnTo>
                <a:lnTo>
                  <a:pt x="3899" y="563"/>
                </a:lnTo>
                <a:lnTo>
                  <a:pt x="3899" y="558"/>
                </a:lnTo>
                <a:lnTo>
                  <a:pt x="3899" y="558"/>
                </a:lnTo>
                <a:lnTo>
                  <a:pt x="3899" y="558"/>
                </a:lnTo>
                <a:lnTo>
                  <a:pt x="3905" y="552"/>
                </a:lnTo>
                <a:lnTo>
                  <a:pt x="3905" y="552"/>
                </a:lnTo>
                <a:lnTo>
                  <a:pt x="3899" y="552"/>
                </a:lnTo>
                <a:lnTo>
                  <a:pt x="3899" y="558"/>
                </a:lnTo>
                <a:lnTo>
                  <a:pt x="3899" y="558"/>
                </a:lnTo>
                <a:lnTo>
                  <a:pt x="3893" y="558"/>
                </a:lnTo>
                <a:lnTo>
                  <a:pt x="3893" y="558"/>
                </a:lnTo>
                <a:lnTo>
                  <a:pt x="3893" y="558"/>
                </a:lnTo>
                <a:lnTo>
                  <a:pt x="3887" y="563"/>
                </a:lnTo>
                <a:lnTo>
                  <a:pt x="3887" y="569"/>
                </a:lnTo>
                <a:lnTo>
                  <a:pt x="3881" y="569"/>
                </a:lnTo>
                <a:lnTo>
                  <a:pt x="3881" y="575"/>
                </a:lnTo>
                <a:lnTo>
                  <a:pt x="3881" y="575"/>
                </a:lnTo>
                <a:lnTo>
                  <a:pt x="3875" y="587"/>
                </a:lnTo>
                <a:lnTo>
                  <a:pt x="3875" y="587"/>
                </a:lnTo>
                <a:lnTo>
                  <a:pt x="3875" y="587"/>
                </a:lnTo>
                <a:lnTo>
                  <a:pt x="3870" y="587"/>
                </a:lnTo>
                <a:lnTo>
                  <a:pt x="3870" y="587"/>
                </a:lnTo>
                <a:lnTo>
                  <a:pt x="3870" y="587"/>
                </a:lnTo>
                <a:lnTo>
                  <a:pt x="3864" y="587"/>
                </a:lnTo>
                <a:lnTo>
                  <a:pt x="3864" y="587"/>
                </a:lnTo>
                <a:lnTo>
                  <a:pt x="3864" y="587"/>
                </a:lnTo>
                <a:lnTo>
                  <a:pt x="3864" y="587"/>
                </a:lnTo>
                <a:lnTo>
                  <a:pt x="3864" y="587"/>
                </a:lnTo>
                <a:lnTo>
                  <a:pt x="3864" y="587"/>
                </a:lnTo>
                <a:lnTo>
                  <a:pt x="3864" y="587"/>
                </a:lnTo>
                <a:lnTo>
                  <a:pt x="3858" y="593"/>
                </a:lnTo>
                <a:lnTo>
                  <a:pt x="3858" y="593"/>
                </a:lnTo>
                <a:lnTo>
                  <a:pt x="3858" y="593"/>
                </a:lnTo>
                <a:lnTo>
                  <a:pt x="3858" y="593"/>
                </a:lnTo>
                <a:lnTo>
                  <a:pt x="3858" y="593"/>
                </a:lnTo>
                <a:lnTo>
                  <a:pt x="3858" y="593"/>
                </a:lnTo>
                <a:lnTo>
                  <a:pt x="3852" y="593"/>
                </a:lnTo>
                <a:lnTo>
                  <a:pt x="3852" y="593"/>
                </a:lnTo>
                <a:lnTo>
                  <a:pt x="3852" y="593"/>
                </a:lnTo>
                <a:lnTo>
                  <a:pt x="3852" y="599"/>
                </a:lnTo>
                <a:lnTo>
                  <a:pt x="3846" y="611"/>
                </a:lnTo>
                <a:lnTo>
                  <a:pt x="3852" y="617"/>
                </a:lnTo>
                <a:lnTo>
                  <a:pt x="3846" y="617"/>
                </a:lnTo>
                <a:lnTo>
                  <a:pt x="3846" y="617"/>
                </a:lnTo>
                <a:lnTo>
                  <a:pt x="3846" y="617"/>
                </a:lnTo>
                <a:lnTo>
                  <a:pt x="3846" y="617"/>
                </a:lnTo>
                <a:lnTo>
                  <a:pt x="3846" y="617"/>
                </a:lnTo>
                <a:lnTo>
                  <a:pt x="3840" y="617"/>
                </a:lnTo>
                <a:lnTo>
                  <a:pt x="3840" y="617"/>
                </a:lnTo>
                <a:lnTo>
                  <a:pt x="3840" y="617"/>
                </a:lnTo>
                <a:lnTo>
                  <a:pt x="3840" y="617"/>
                </a:lnTo>
                <a:lnTo>
                  <a:pt x="3834" y="623"/>
                </a:lnTo>
                <a:lnTo>
                  <a:pt x="3834" y="623"/>
                </a:lnTo>
                <a:lnTo>
                  <a:pt x="3828" y="629"/>
                </a:lnTo>
                <a:lnTo>
                  <a:pt x="3834" y="629"/>
                </a:lnTo>
                <a:lnTo>
                  <a:pt x="3834" y="635"/>
                </a:lnTo>
                <a:lnTo>
                  <a:pt x="3834" y="635"/>
                </a:lnTo>
                <a:lnTo>
                  <a:pt x="3834" y="641"/>
                </a:lnTo>
                <a:lnTo>
                  <a:pt x="3834" y="652"/>
                </a:lnTo>
                <a:lnTo>
                  <a:pt x="3834" y="652"/>
                </a:lnTo>
                <a:lnTo>
                  <a:pt x="3834" y="652"/>
                </a:lnTo>
                <a:lnTo>
                  <a:pt x="3834" y="658"/>
                </a:lnTo>
                <a:lnTo>
                  <a:pt x="3828" y="658"/>
                </a:lnTo>
                <a:lnTo>
                  <a:pt x="3834" y="664"/>
                </a:lnTo>
                <a:lnTo>
                  <a:pt x="3828" y="670"/>
                </a:lnTo>
                <a:lnTo>
                  <a:pt x="3828" y="676"/>
                </a:lnTo>
                <a:lnTo>
                  <a:pt x="3822" y="682"/>
                </a:lnTo>
                <a:lnTo>
                  <a:pt x="3822" y="694"/>
                </a:lnTo>
                <a:lnTo>
                  <a:pt x="3816" y="700"/>
                </a:lnTo>
                <a:lnTo>
                  <a:pt x="3810" y="706"/>
                </a:lnTo>
                <a:lnTo>
                  <a:pt x="3804" y="712"/>
                </a:lnTo>
                <a:lnTo>
                  <a:pt x="3804" y="718"/>
                </a:lnTo>
                <a:lnTo>
                  <a:pt x="3804" y="718"/>
                </a:lnTo>
                <a:lnTo>
                  <a:pt x="3810" y="724"/>
                </a:lnTo>
                <a:lnTo>
                  <a:pt x="3810" y="724"/>
                </a:lnTo>
                <a:lnTo>
                  <a:pt x="3810" y="724"/>
                </a:lnTo>
                <a:lnTo>
                  <a:pt x="3810" y="730"/>
                </a:lnTo>
                <a:lnTo>
                  <a:pt x="3810" y="730"/>
                </a:lnTo>
                <a:lnTo>
                  <a:pt x="3810" y="735"/>
                </a:lnTo>
                <a:lnTo>
                  <a:pt x="3810" y="735"/>
                </a:lnTo>
                <a:lnTo>
                  <a:pt x="3816" y="747"/>
                </a:lnTo>
                <a:lnTo>
                  <a:pt x="3816" y="753"/>
                </a:lnTo>
                <a:lnTo>
                  <a:pt x="3810" y="759"/>
                </a:lnTo>
                <a:lnTo>
                  <a:pt x="3804" y="765"/>
                </a:lnTo>
                <a:lnTo>
                  <a:pt x="3804" y="771"/>
                </a:lnTo>
                <a:lnTo>
                  <a:pt x="3804" y="771"/>
                </a:lnTo>
                <a:lnTo>
                  <a:pt x="3804" y="777"/>
                </a:lnTo>
                <a:lnTo>
                  <a:pt x="3804" y="783"/>
                </a:lnTo>
                <a:lnTo>
                  <a:pt x="3804" y="783"/>
                </a:lnTo>
                <a:lnTo>
                  <a:pt x="3822" y="824"/>
                </a:lnTo>
                <a:lnTo>
                  <a:pt x="3822" y="824"/>
                </a:lnTo>
                <a:lnTo>
                  <a:pt x="3828" y="824"/>
                </a:lnTo>
                <a:lnTo>
                  <a:pt x="3834" y="824"/>
                </a:lnTo>
                <a:lnTo>
                  <a:pt x="3834" y="824"/>
                </a:lnTo>
                <a:lnTo>
                  <a:pt x="3828" y="824"/>
                </a:lnTo>
                <a:lnTo>
                  <a:pt x="3828" y="830"/>
                </a:lnTo>
                <a:lnTo>
                  <a:pt x="3828" y="830"/>
                </a:lnTo>
                <a:lnTo>
                  <a:pt x="3822" y="830"/>
                </a:lnTo>
                <a:lnTo>
                  <a:pt x="3828" y="830"/>
                </a:lnTo>
                <a:lnTo>
                  <a:pt x="3828" y="848"/>
                </a:lnTo>
                <a:lnTo>
                  <a:pt x="3834" y="848"/>
                </a:lnTo>
                <a:lnTo>
                  <a:pt x="3834" y="854"/>
                </a:lnTo>
                <a:lnTo>
                  <a:pt x="3834" y="860"/>
                </a:lnTo>
                <a:lnTo>
                  <a:pt x="3834" y="860"/>
                </a:lnTo>
                <a:lnTo>
                  <a:pt x="3834" y="860"/>
                </a:lnTo>
                <a:lnTo>
                  <a:pt x="3834" y="860"/>
                </a:lnTo>
                <a:lnTo>
                  <a:pt x="3834" y="860"/>
                </a:lnTo>
                <a:lnTo>
                  <a:pt x="3834" y="860"/>
                </a:lnTo>
                <a:lnTo>
                  <a:pt x="3834" y="860"/>
                </a:lnTo>
                <a:lnTo>
                  <a:pt x="3834" y="860"/>
                </a:lnTo>
                <a:lnTo>
                  <a:pt x="3834" y="860"/>
                </a:lnTo>
                <a:lnTo>
                  <a:pt x="3834" y="860"/>
                </a:lnTo>
                <a:lnTo>
                  <a:pt x="3834" y="866"/>
                </a:lnTo>
                <a:lnTo>
                  <a:pt x="3834" y="902"/>
                </a:lnTo>
                <a:lnTo>
                  <a:pt x="3828" y="931"/>
                </a:lnTo>
                <a:lnTo>
                  <a:pt x="3828" y="943"/>
                </a:lnTo>
                <a:lnTo>
                  <a:pt x="3822" y="961"/>
                </a:lnTo>
                <a:lnTo>
                  <a:pt x="3810" y="979"/>
                </a:lnTo>
                <a:lnTo>
                  <a:pt x="3798" y="1002"/>
                </a:lnTo>
                <a:lnTo>
                  <a:pt x="3793" y="1008"/>
                </a:lnTo>
                <a:lnTo>
                  <a:pt x="3787" y="1020"/>
                </a:lnTo>
                <a:lnTo>
                  <a:pt x="3781" y="1020"/>
                </a:lnTo>
                <a:lnTo>
                  <a:pt x="3781" y="1020"/>
                </a:lnTo>
                <a:lnTo>
                  <a:pt x="3781" y="1026"/>
                </a:lnTo>
                <a:lnTo>
                  <a:pt x="3775" y="1026"/>
                </a:lnTo>
                <a:lnTo>
                  <a:pt x="3757" y="1038"/>
                </a:lnTo>
                <a:lnTo>
                  <a:pt x="3739" y="1044"/>
                </a:lnTo>
                <a:lnTo>
                  <a:pt x="3727" y="1044"/>
                </a:lnTo>
                <a:lnTo>
                  <a:pt x="3721" y="1044"/>
                </a:lnTo>
                <a:lnTo>
                  <a:pt x="3715" y="1044"/>
                </a:lnTo>
                <a:lnTo>
                  <a:pt x="3715" y="1038"/>
                </a:lnTo>
                <a:lnTo>
                  <a:pt x="3715" y="1038"/>
                </a:lnTo>
                <a:lnTo>
                  <a:pt x="3715" y="1038"/>
                </a:lnTo>
                <a:lnTo>
                  <a:pt x="3710" y="1038"/>
                </a:lnTo>
                <a:lnTo>
                  <a:pt x="3710" y="1038"/>
                </a:lnTo>
                <a:lnTo>
                  <a:pt x="3704" y="1032"/>
                </a:lnTo>
                <a:lnTo>
                  <a:pt x="3698" y="1020"/>
                </a:lnTo>
                <a:lnTo>
                  <a:pt x="3698" y="1020"/>
                </a:lnTo>
                <a:lnTo>
                  <a:pt x="3698" y="1008"/>
                </a:lnTo>
                <a:lnTo>
                  <a:pt x="3692" y="1002"/>
                </a:lnTo>
                <a:lnTo>
                  <a:pt x="3692" y="990"/>
                </a:lnTo>
                <a:lnTo>
                  <a:pt x="3692" y="990"/>
                </a:lnTo>
                <a:lnTo>
                  <a:pt x="3692" y="985"/>
                </a:lnTo>
                <a:lnTo>
                  <a:pt x="3692" y="985"/>
                </a:lnTo>
                <a:lnTo>
                  <a:pt x="3692" y="985"/>
                </a:lnTo>
                <a:lnTo>
                  <a:pt x="3686" y="985"/>
                </a:lnTo>
                <a:lnTo>
                  <a:pt x="3686" y="979"/>
                </a:lnTo>
                <a:lnTo>
                  <a:pt x="3686" y="979"/>
                </a:lnTo>
                <a:lnTo>
                  <a:pt x="3686" y="979"/>
                </a:lnTo>
                <a:lnTo>
                  <a:pt x="3686" y="979"/>
                </a:lnTo>
                <a:lnTo>
                  <a:pt x="3680" y="979"/>
                </a:lnTo>
                <a:lnTo>
                  <a:pt x="3680" y="973"/>
                </a:lnTo>
                <a:lnTo>
                  <a:pt x="3680" y="973"/>
                </a:lnTo>
                <a:lnTo>
                  <a:pt x="3680" y="967"/>
                </a:lnTo>
                <a:lnTo>
                  <a:pt x="3680" y="961"/>
                </a:lnTo>
                <a:lnTo>
                  <a:pt x="3674" y="955"/>
                </a:lnTo>
                <a:lnTo>
                  <a:pt x="3674" y="949"/>
                </a:lnTo>
                <a:lnTo>
                  <a:pt x="3674" y="943"/>
                </a:lnTo>
                <a:lnTo>
                  <a:pt x="3674" y="943"/>
                </a:lnTo>
                <a:lnTo>
                  <a:pt x="3674" y="943"/>
                </a:lnTo>
                <a:lnTo>
                  <a:pt x="3680" y="943"/>
                </a:lnTo>
                <a:lnTo>
                  <a:pt x="3680" y="931"/>
                </a:lnTo>
                <a:lnTo>
                  <a:pt x="3680" y="931"/>
                </a:lnTo>
                <a:lnTo>
                  <a:pt x="3680" y="919"/>
                </a:lnTo>
                <a:lnTo>
                  <a:pt x="3680" y="919"/>
                </a:lnTo>
                <a:lnTo>
                  <a:pt x="3680" y="913"/>
                </a:lnTo>
                <a:lnTo>
                  <a:pt x="3680" y="913"/>
                </a:lnTo>
                <a:lnTo>
                  <a:pt x="3680" y="913"/>
                </a:lnTo>
                <a:lnTo>
                  <a:pt x="3680" y="907"/>
                </a:lnTo>
                <a:lnTo>
                  <a:pt x="3680" y="907"/>
                </a:lnTo>
                <a:lnTo>
                  <a:pt x="3680" y="907"/>
                </a:lnTo>
                <a:lnTo>
                  <a:pt x="3680" y="902"/>
                </a:lnTo>
                <a:lnTo>
                  <a:pt x="3680" y="902"/>
                </a:lnTo>
                <a:lnTo>
                  <a:pt x="3680" y="890"/>
                </a:lnTo>
                <a:lnTo>
                  <a:pt x="3680" y="890"/>
                </a:lnTo>
                <a:lnTo>
                  <a:pt x="3680" y="884"/>
                </a:lnTo>
                <a:lnTo>
                  <a:pt x="3674" y="878"/>
                </a:lnTo>
                <a:lnTo>
                  <a:pt x="3674" y="878"/>
                </a:lnTo>
                <a:lnTo>
                  <a:pt x="3674" y="878"/>
                </a:lnTo>
                <a:lnTo>
                  <a:pt x="3674" y="866"/>
                </a:lnTo>
                <a:lnTo>
                  <a:pt x="3674" y="860"/>
                </a:lnTo>
                <a:lnTo>
                  <a:pt x="3674" y="860"/>
                </a:lnTo>
                <a:lnTo>
                  <a:pt x="3668" y="860"/>
                </a:lnTo>
                <a:lnTo>
                  <a:pt x="3668" y="854"/>
                </a:lnTo>
                <a:lnTo>
                  <a:pt x="3668" y="854"/>
                </a:lnTo>
                <a:lnTo>
                  <a:pt x="3668" y="848"/>
                </a:lnTo>
                <a:lnTo>
                  <a:pt x="3674" y="848"/>
                </a:lnTo>
                <a:lnTo>
                  <a:pt x="3674" y="848"/>
                </a:lnTo>
                <a:lnTo>
                  <a:pt x="3668" y="848"/>
                </a:lnTo>
                <a:lnTo>
                  <a:pt x="3668" y="842"/>
                </a:lnTo>
                <a:lnTo>
                  <a:pt x="3668" y="842"/>
                </a:lnTo>
                <a:lnTo>
                  <a:pt x="3668" y="842"/>
                </a:lnTo>
                <a:lnTo>
                  <a:pt x="3668" y="836"/>
                </a:lnTo>
                <a:lnTo>
                  <a:pt x="3668" y="836"/>
                </a:lnTo>
                <a:lnTo>
                  <a:pt x="3668" y="830"/>
                </a:lnTo>
                <a:lnTo>
                  <a:pt x="3668" y="830"/>
                </a:lnTo>
                <a:lnTo>
                  <a:pt x="3668" y="830"/>
                </a:lnTo>
                <a:lnTo>
                  <a:pt x="3668" y="824"/>
                </a:lnTo>
                <a:lnTo>
                  <a:pt x="3668" y="813"/>
                </a:lnTo>
                <a:lnTo>
                  <a:pt x="3674" y="807"/>
                </a:lnTo>
                <a:lnTo>
                  <a:pt x="3680" y="795"/>
                </a:lnTo>
                <a:lnTo>
                  <a:pt x="3680" y="789"/>
                </a:lnTo>
                <a:lnTo>
                  <a:pt x="3680" y="783"/>
                </a:lnTo>
                <a:lnTo>
                  <a:pt x="3680" y="783"/>
                </a:lnTo>
                <a:lnTo>
                  <a:pt x="3680" y="777"/>
                </a:lnTo>
                <a:lnTo>
                  <a:pt x="3686" y="771"/>
                </a:lnTo>
                <a:lnTo>
                  <a:pt x="3686" y="765"/>
                </a:lnTo>
                <a:lnTo>
                  <a:pt x="3686" y="759"/>
                </a:lnTo>
                <a:lnTo>
                  <a:pt x="3686" y="759"/>
                </a:lnTo>
                <a:lnTo>
                  <a:pt x="3686" y="759"/>
                </a:lnTo>
                <a:lnTo>
                  <a:pt x="3686" y="759"/>
                </a:lnTo>
                <a:lnTo>
                  <a:pt x="3686" y="759"/>
                </a:lnTo>
                <a:lnTo>
                  <a:pt x="3686" y="753"/>
                </a:lnTo>
                <a:lnTo>
                  <a:pt x="3686" y="753"/>
                </a:lnTo>
                <a:lnTo>
                  <a:pt x="3686" y="753"/>
                </a:lnTo>
                <a:lnTo>
                  <a:pt x="3686" y="747"/>
                </a:lnTo>
                <a:lnTo>
                  <a:pt x="3686" y="747"/>
                </a:lnTo>
                <a:lnTo>
                  <a:pt x="3686" y="747"/>
                </a:lnTo>
                <a:lnTo>
                  <a:pt x="3686" y="741"/>
                </a:lnTo>
                <a:lnTo>
                  <a:pt x="3686" y="730"/>
                </a:lnTo>
                <a:lnTo>
                  <a:pt x="3686" y="730"/>
                </a:lnTo>
                <a:lnTo>
                  <a:pt x="3686" y="730"/>
                </a:lnTo>
                <a:lnTo>
                  <a:pt x="3686" y="730"/>
                </a:lnTo>
                <a:lnTo>
                  <a:pt x="3686" y="724"/>
                </a:lnTo>
                <a:lnTo>
                  <a:pt x="3692" y="718"/>
                </a:lnTo>
                <a:lnTo>
                  <a:pt x="3692" y="706"/>
                </a:lnTo>
                <a:lnTo>
                  <a:pt x="3698" y="706"/>
                </a:lnTo>
                <a:lnTo>
                  <a:pt x="3698" y="706"/>
                </a:lnTo>
                <a:lnTo>
                  <a:pt x="3704" y="700"/>
                </a:lnTo>
                <a:lnTo>
                  <a:pt x="3704" y="700"/>
                </a:lnTo>
                <a:lnTo>
                  <a:pt x="3710" y="700"/>
                </a:lnTo>
                <a:lnTo>
                  <a:pt x="3710" y="694"/>
                </a:lnTo>
                <a:lnTo>
                  <a:pt x="3710" y="694"/>
                </a:lnTo>
                <a:lnTo>
                  <a:pt x="3710" y="688"/>
                </a:lnTo>
                <a:lnTo>
                  <a:pt x="3704" y="682"/>
                </a:lnTo>
                <a:lnTo>
                  <a:pt x="3704" y="676"/>
                </a:lnTo>
                <a:lnTo>
                  <a:pt x="3704" y="676"/>
                </a:lnTo>
                <a:lnTo>
                  <a:pt x="3704" y="676"/>
                </a:lnTo>
                <a:lnTo>
                  <a:pt x="3704" y="670"/>
                </a:lnTo>
                <a:lnTo>
                  <a:pt x="3704" y="670"/>
                </a:lnTo>
                <a:lnTo>
                  <a:pt x="3710" y="670"/>
                </a:lnTo>
                <a:lnTo>
                  <a:pt x="3710" y="664"/>
                </a:lnTo>
                <a:lnTo>
                  <a:pt x="3710" y="646"/>
                </a:lnTo>
                <a:lnTo>
                  <a:pt x="3710" y="641"/>
                </a:lnTo>
                <a:lnTo>
                  <a:pt x="3715" y="635"/>
                </a:lnTo>
                <a:lnTo>
                  <a:pt x="3721" y="629"/>
                </a:lnTo>
                <a:lnTo>
                  <a:pt x="3721" y="629"/>
                </a:lnTo>
                <a:lnTo>
                  <a:pt x="3721" y="629"/>
                </a:lnTo>
                <a:lnTo>
                  <a:pt x="3721" y="623"/>
                </a:lnTo>
                <a:lnTo>
                  <a:pt x="3721" y="623"/>
                </a:lnTo>
                <a:lnTo>
                  <a:pt x="3721" y="623"/>
                </a:lnTo>
                <a:lnTo>
                  <a:pt x="3727" y="611"/>
                </a:lnTo>
                <a:lnTo>
                  <a:pt x="3727" y="611"/>
                </a:lnTo>
                <a:lnTo>
                  <a:pt x="3721" y="611"/>
                </a:lnTo>
                <a:lnTo>
                  <a:pt x="3721" y="605"/>
                </a:lnTo>
                <a:lnTo>
                  <a:pt x="3721" y="605"/>
                </a:lnTo>
                <a:lnTo>
                  <a:pt x="3715" y="599"/>
                </a:lnTo>
                <a:lnTo>
                  <a:pt x="3715" y="599"/>
                </a:lnTo>
                <a:lnTo>
                  <a:pt x="3710" y="599"/>
                </a:lnTo>
                <a:lnTo>
                  <a:pt x="3710" y="599"/>
                </a:lnTo>
                <a:lnTo>
                  <a:pt x="3710" y="599"/>
                </a:lnTo>
                <a:lnTo>
                  <a:pt x="3704" y="605"/>
                </a:lnTo>
                <a:lnTo>
                  <a:pt x="3704" y="605"/>
                </a:lnTo>
                <a:lnTo>
                  <a:pt x="3704" y="605"/>
                </a:lnTo>
                <a:lnTo>
                  <a:pt x="3698" y="605"/>
                </a:lnTo>
                <a:lnTo>
                  <a:pt x="3698" y="605"/>
                </a:lnTo>
                <a:lnTo>
                  <a:pt x="3692" y="605"/>
                </a:lnTo>
                <a:lnTo>
                  <a:pt x="3692" y="611"/>
                </a:lnTo>
                <a:lnTo>
                  <a:pt x="3686" y="617"/>
                </a:lnTo>
                <a:lnTo>
                  <a:pt x="3686" y="623"/>
                </a:lnTo>
                <a:lnTo>
                  <a:pt x="3686" y="623"/>
                </a:lnTo>
                <a:lnTo>
                  <a:pt x="3686" y="623"/>
                </a:lnTo>
                <a:lnTo>
                  <a:pt x="3686" y="629"/>
                </a:lnTo>
                <a:lnTo>
                  <a:pt x="3680" y="629"/>
                </a:lnTo>
                <a:lnTo>
                  <a:pt x="3680" y="629"/>
                </a:lnTo>
                <a:lnTo>
                  <a:pt x="3674" y="635"/>
                </a:lnTo>
                <a:lnTo>
                  <a:pt x="3668" y="635"/>
                </a:lnTo>
                <a:lnTo>
                  <a:pt x="3668" y="641"/>
                </a:lnTo>
                <a:lnTo>
                  <a:pt x="3668" y="641"/>
                </a:lnTo>
                <a:lnTo>
                  <a:pt x="3668" y="646"/>
                </a:lnTo>
                <a:lnTo>
                  <a:pt x="3662" y="646"/>
                </a:lnTo>
                <a:lnTo>
                  <a:pt x="3662" y="646"/>
                </a:lnTo>
                <a:lnTo>
                  <a:pt x="3656" y="646"/>
                </a:lnTo>
                <a:lnTo>
                  <a:pt x="3656" y="646"/>
                </a:lnTo>
                <a:lnTo>
                  <a:pt x="3656" y="641"/>
                </a:lnTo>
                <a:lnTo>
                  <a:pt x="3656" y="641"/>
                </a:lnTo>
                <a:lnTo>
                  <a:pt x="3656" y="641"/>
                </a:lnTo>
                <a:lnTo>
                  <a:pt x="3656" y="635"/>
                </a:lnTo>
                <a:lnTo>
                  <a:pt x="3656" y="635"/>
                </a:lnTo>
                <a:lnTo>
                  <a:pt x="3656" y="635"/>
                </a:lnTo>
                <a:lnTo>
                  <a:pt x="3656" y="629"/>
                </a:lnTo>
                <a:lnTo>
                  <a:pt x="3656" y="629"/>
                </a:lnTo>
                <a:lnTo>
                  <a:pt x="3662" y="629"/>
                </a:lnTo>
                <a:lnTo>
                  <a:pt x="3662" y="629"/>
                </a:lnTo>
                <a:lnTo>
                  <a:pt x="3656" y="629"/>
                </a:lnTo>
                <a:lnTo>
                  <a:pt x="3656" y="623"/>
                </a:lnTo>
                <a:lnTo>
                  <a:pt x="3662" y="623"/>
                </a:lnTo>
                <a:lnTo>
                  <a:pt x="3662" y="623"/>
                </a:lnTo>
                <a:lnTo>
                  <a:pt x="3662" y="617"/>
                </a:lnTo>
                <a:lnTo>
                  <a:pt x="3662" y="617"/>
                </a:lnTo>
                <a:lnTo>
                  <a:pt x="3662" y="617"/>
                </a:lnTo>
                <a:lnTo>
                  <a:pt x="3662" y="617"/>
                </a:lnTo>
                <a:lnTo>
                  <a:pt x="3668" y="611"/>
                </a:lnTo>
                <a:lnTo>
                  <a:pt x="3668" y="611"/>
                </a:lnTo>
                <a:lnTo>
                  <a:pt x="3668" y="611"/>
                </a:lnTo>
                <a:lnTo>
                  <a:pt x="3668" y="605"/>
                </a:lnTo>
                <a:lnTo>
                  <a:pt x="3674" y="599"/>
                </a:lnTo>
                <a:lnTo>
                  <a:pt x="3674" y="599"/>
                </a:lnTo>
                <a:lnTo>
                  <a:pt x="3674" y="593"/>
                </a:lnTo>
                <a:lnTo>
                  <a:pt x="3674" y="587"/>
                </a:lnTo>
                <a:lnTo>
                  <a:pt x="3680" y="587"/>
                </a:lnTo>
                <a:lnTo>
                  <a:pt x="3692" y="587"/>
                </a:lnTo>
                <a:lnTo>
                  <a:pt x="3692" y="587"/>
                </a:lnTo>
                <a:lnTo>
                  <a:pt x="3692" y="581"/>
                </a:lnTo>
                <a:lnTo>
                  <a:pt x="3692" y="581"/>
                </a:lnTo>
                <a:lnTo>
                  <a:pt x="3698" y="581"/>
                </a:lnTo>
                <a:lnTo>
                  <a:pt x="3698" y="575"/>
                </a:lnTo>
                <a:lnTo>
                  <a:pt x="3698" y="575"/>
                </a:lnTo>
                <a:lnTo>
                  <a:pt x="3698" y="575"/>
                </a:lnTo>
                <a:lnTo>
                  <a:pt x="3698" y="569"/>
                </a:lnTo>
                <a:lnTo>
                  <a:pt x="3698" y="569"/>
                </a:lnTo>
                <a:lnTo>
                  <a:pt x="3698" y="569"/>
                </a:lnTo>
                <a:lnTo>
                  <a:pt x="3698" y="563"/>
                </a:lnTo>
                <a:lnTo>
                  <a:pt x="3698" y="558"/>
                </a:lnTo>
                <a:lnTo>
                  <a:pt x="3704" y="558"/>
                </a:lnTo>
                <a:lnTo>
                  <a:pt x="3721" y="522"/>
                </a:lnTo>
                <a:lnTo>
                  <a:pt x="3721" y="522"/>
                </a:lnTo>
                <a:lnTo>
                  <a:pt x="3727" y="516"/>
                </a:lnTo>
                <a:lnTo>
                  <a:pt x="3727" y="516"/>
                </a:lnTo>
                <a:lnTo>
                  <a:pt x="3727" y="516"/>
                </a:lnTo>
                <a:lnTo>
                  <a:pt x="3727" y="510"/>
                </a:lnTo>
                <a:lnTo>
                  <a:pt x="3727" y="504"/>
                </a:lnTo>
                <a:lnTo>
                  <a:pt x="3733" y="504"/>
                </a:lnTo>
                <a:lnTo>
                  <a:pt x="3733" y="498"/>
                </a:lnTo>
                <a:lnTo>
                  <a:pt x="3739" y="498"/>
                </a:lnTo>
                <a:lnTo>
                  <a:pt x="3739" y="486"/>
                </a:lnTo>
                <a:lnTo>
                  <a:pt x="3745" y="486"/>
                </a:lnTo>
                <a:lnTo>
                  <a:pt x="3745" y="486"/>
                </a:lnTo>
                <a:lnTo>
                  <a:pt x="3751" y="480"/>
                </a:lnTo>
                <a:lnTo>
                  <a:pt x="3751" y="480"/>
                </a:lnTo>
                <a:lnTo>
                  <a:pt x="3751" y="480"/>
                </a:lnTo>
                <a:lnTo>
                  <a:pt x="3751" y="474"/>
                </a:lnTo>
                <a:lnTo>
                  <a:pt x="3751" y="469"/>
                </a:lnTo>
                <a:lnTo>
                  <a:pt x="3751" y="463"/>
                </a:lnTo>
                <a:lnTo>
                  <a:pt x="3757" y="463"/>
                </a:lnTo>
                <a:lnTo>
                  <a:pt x="3757" y="463"/>
                </a:lnTo>
                <a:lnTo>
                  <a:pt x="3757" y="451"/>
                </a:lnTo>
                <a:lnTo>
                  <a:pt x="3757" y="451"/>
                </a:lnTo>
                <a:lnTo>
                  <a:pt x="3763" y="451"/>
                </a:lnTo>
                <a:lnTo>
                  <a:pt x="3763" y="451"/>
                </a:lnTo>
                <a:lnTo>
                  <a:pt x="3763" y="457"/>
                </a:lnTo>
                <a:lnTo>
                  <a:pt x="3763" y="457"/>
                </a:lnTo>
                <a:lnTo>
                  <a:pt x="3763" y="457"/>
                </a:lnTo>
                <a:lnTo>
                  <a:pt x="3757" y="463"/>
                </a:lnTo>
                <a:lnTo>
                  <a:pt x="3757" y="463"/>
                </a:lnTo>
                <a:lnTo>
                  <a:pt x="3757" y="463"/>
                </a:lnTo>
                <a:lnTo>
                  <a:pt x="3757" y="469"/>
                </a:lnTo>
                <a:lnTo>
                  <a:pt x="3757" y="469"/>
                </a:lnTo>
                <a:lnTo>
                  <a:pt x="3757" y="469"/>
                </a:lnTo>
                <a:lnTo>
                  <a:pt x="3763" y="474"/>
                </a:lnTo>
                <a:lnTo>
                  <a:pt x="3757" y="480"/>
                </a:lnTo>
                <a:lnTo>
                  <a:pt x="3757" y="480"/>
                </a:lnTo>
                <a:lnTo>
                  <a:pt x="3763" y="486"/>
                </a:lnTo>
                <a:lnTo>
                  <a:pt x="3763" y="486"/>
                </a:lnTo>
                <a:lnTo>
                  <a:pt x="3763" y="480"/>
                </a:lnTo>
                <a:lnTo>
                  <a:pt x="3763" y="480"/>
                </a:lnTo>
                <a:lnTo>
                  <a:pt x="3769" y="480"/>
                </a:lnTo>
                <a:lnTo>
                  <a:pt x="3769" y="480"/>
                </a:lnTo>
                <a:lnTo>
                  <a:pt x="3769" y="480"/>
                </a:lnTo>
                <a:lnTo>
                  <a:pt x="3775" y="480"/>
                </a:lnTo>
                <a:lnTo>
                  <a:pt x="3775" y="474"/>
                </a:lnTo>
                <a:lnTo>
                  <a:pt x="3775" y="474"/>
                </a:lnTo>
                <a:lnTo>
                  <a:pt x="3775" y="469"/>
                </a:lnTo>
                <a:lnTo>
                  <a:pt x="3775" y="469"/>
                </a:lnTo>
                <a:lnTo>
                  <a:pt x="3775" y="469"/>
                </a:lnTo>
                <a:lnTo>
                  <a:pt x="3781" y="469"/>
                </a:lnTo>
                <a:lnTo>
                  <a:pt x="3781" y="469"/>
                </a:lnTo>
                <a:lnTo>
                  <a:pt x="3781" y="463"/>
                </a:lnTo>
                <a:lnTo>
                  <a:pt x="3781" y="463"/>
                </a:lnTo>
                <a:lnTo>
                  <a:pt x="3781" y="457"/>
                </a:lnTo>
                <a:lnTo>
                  <a:pt x="3781" y="457"/>
                </a:lnTo>
                <a:lnTo>
                  <a:pt x="3787" y="457"/>
                </a:lnTo>
                <a:lnTo>
                  <a:pt x="3787" y="463"/>
                </a:lnTo>
                <a:lnTo>
                  <a:pt x="3793" y="463"/>
                </a:lnTo>
                <a:lnTo>
                  <a:pt x="3793" y="463"/>
                </a:lnTo>
                <a:lnTo>
                  <a:pt x="3793" y="457"/>
                </a:lnTo>
                <a:lnTo>
                  <a:pt x="3793" y="457"/>
                </a:lnTo>
                <a:lnTo>
                  <a:pt x="3798" y="457"/>
                </a:lnTo>
                <a:lnTo>
                  <a:pt x="3798" y="457"/>
                </a:lnTo>
                <a:lnTo>
                  <a:pt x="3798" y="457"/>
                </a:lnTo>
                <a:lnTo>
                  <a:pt x="3804" y="457"/>
                </a:lnTo>
                <a:lnTo>
                  <a:pt x="3804" y="457"/>
                </a:lnTo>
                <a:lnTo>
                  <a:pt x="3804" y="457"/>
                </a:lnTo>
                <a:lnTo>
                  <a:pt x="3798" y="469"/>
                </a:lnTo>
                <a:lnTo>
                  <a:pt x="3798" y="469"/>
                </a:lnTo>
                <a:lnTo>
                  <a:pt x="3804" y="469"/>
                </a:lnTo>
                <a:lnTo>
                  <a:pt x="3804" y="469"/>
                </a:lnTo>
                <a:lnTo>
                  <a:pt x="3804" y="474"/>
                </a:lnTo>
                <a:lnTo>
                  <a:pt x="3798" y="474"/>
                </a:lnTo>
                <a:lnTo>
                  <a:pt x="3798" y="474"/>
                </a:lnTo>
                <a:lnTo>
                  <a:pt x="3798" y="469"/>
                </a:lnTo>
                <a:lnTo>
                  <a:pt x="3798" y="469"/>
                </a:lnTo>
                <a:lnTo>
                  <a:pt x="3798" y="469"/>
                </a:lnTo>
                <a:lnTo>
                  <a:pt x="3793" y="469"/>
                </a:lnTo>
                <a:lnTo>
                  <a:pt x="3793" y="469"/>
                </a:lnTo>
                <a:lnTo>
                  <a:pt x="3793" y="474"/>
                </a:lnTo>
                <a:lnTo>
                  <a:pt x="3793" y="474"/>
                </a:lnTo>
                <a:lnTo>
                  <a:pt x="3793" y="474"/>
                </a:lnTo>
                <a:lnTo>
                  <a:pt x="3793" y="474"/>
                </a:lnTo>
                <a:lnTo>
                  <a:pt x="3793" y="474"/>
                </a:lnTo>
                <a:lnTo>
                  <a:pt x="3793" y="474"/>
                </a:lnTo>
                <a:lnTo>
                  <a:pt x="3793" y="474"/>
                </a:lnTo>
                <a:lnTo>
                  <a:pt x="3793" y="474"/>
                </a:lnTo>
                <a:lnTo>
                  <a:pt x="3793" y="480"/>
                </a:lnTo>
                <a:lnTo>
                  <a:pt x="3793" y="480"/>
                </a:lnTo>
                <a:lnTo>
                  <a:pt x="3787" y="486"/>
                </a:lnTo>
                <a:lnTo>
                  <a:pt x="3787" y="486"/>
                </a:lnTo>
                <a:lnTo>
                  <a:pt x="3787" y="492"/>
                </a:lnTo>
                <a:lnTo>
                  <a:pt x="3787" y="492"/>
                </a:lnTo>
                <a:lnTo>
                  <a:pt x="3793" y="492"/>
                </a:lnTo>
                <a:lnTo>
                  <a:pt x="3793" y="492"/>
                </a:lnTo>
                <a:lnTo>
                  <a:pt x="3793" y="498"/>
                </a:lnTo>
                <a:lnTo>
                  <a:pt x="3798" y="498"/>
                </a:lnTo>
                <a:lnTo>
                  <a:pt x="3798" y="498"/>
                </a:lnTo>
                <a:lnTo>
                  <a:pt x="3798" y="492"/>
                </a:lnTo>
                <a:lnTo>
                  <a:pt x="3798" y="492"/>
                </a:lnTo>
                <a:lnTo>
                  <a:pt x="3798" y="492"/>
                </a:lnTo>
                <a:lnTo>
                  <a:pt x="3798" y="492"/>
                </a:lnTo>
                <a:lnTo>
                  <a:pt x="3793" y="492"/>
                </a:lnTo>
                <a:lnTo>
                  <a:pt x="3793" y="486"/>
                </a:lnTo>
                <a:lnTo>
                  <a:pt x="3798" y="486"/>
                </a:lnTo>
                <a:lnTo>
                  <a:pt x="3798" y="486"/>
                </a:lnTo>
                <a:lnTo>
                  <a:pt x="3798" y="486"/>
                </a:lnTo>
                <a:lnTo>
                  <a:pt x="3798" y="486"/>
                </a:lnTo>
                <a:lnTo>
                  <a:pt x="3798" y="480"/>
                </a:lnTo>
                <a:lnTo>
                  <a:pt x="3798" y="480"/>
                </a:lnTo>
                <a:lnTo>
                  <a:pt x="3804" y="480"/>
                </a:lnTo>
                <a:lnTo>
                  <a:pt x="3804" y="480"/>
                </a:lnTo>
                <a:lnTo>
                  <a:pt x="3804" y="474"/>
                </a:lnTo>
                <a:lnTo>
                  <a:pt x="3804" y="474"/>
                </a:lnTo>
                <a:lnTo>
                  <a:pt x="3804" y="474"/>
                </a:lnTo>
                <a:lnTo>
                  <a:pt x="3804" y="474"/>
                </a:lnTo>
                <a:lnTo>
                  <a:pt x="3810" y="474"/>
                </a:lnTo>
                <a:lnTo>
                  <a:pt x="3810" y="474"/>
                </a:lnTo>
                <a:lnTo>
                  <a:pt x="3816" y="469"/>
                </a:lnTo>
                <a:lnTo>
                  <a:pt x="3816" y="469"/>
                </a:lnTo>
                <a:lnTo>
                  <a:pt x="3816" y="469"/>
                </a:lnTo>
                <a:lnTo>
                  <a:pt x="3816" y="469"/>
                </a:lnTo>
                <a:lnTo>
                  <a:pt x="3822" y="469"/>
                </a:lnTo>
                <a:lnTo>
                  <a:pt x="3822" y="469"/>
                </a:lnTo>
                <a:lnTo>
                  <a:pt x="3822" y="469"/>
                </a:lnTo>
                <a:lnTo>
                  <a:pt x="3822" y="463"/>
                </a:lnTo>
                <a:lnTo>
                  <a:pt x="3822" y="457"/>
                </a:lnTo>
                <a:lnTo>
                  <a:pt x="3828" y="451"/>
                </a:lnTo>
                <a:lnTo>
                  <a:pt x="3834" y="445"/>
                </a:lnTo>
                <a:lnTo>
                  <a:pt x="3852" y="445"/>
                </a:lnTo>
                <a:lnTo>
                  <a:pt x="3852" y="445"/>
                </a:lnTo>
                <a:lnTo>
                  <a:pt x="3858" y="445"/>
                </a:lnTo>
                <a:lnTo>
                  <a:pt x="3864" y="451"/>
                </a:lnTo>
                <a:lnTo>
                  <a:pt x="3864" y="445"/>
                </a:lnTo>
                <a:lnTo>
                  <a:pt x="3864" y="445"/>
                </a:lnTo>
                <a:lnTo>
                  <a:pt x="3870" y="445"/>
                </a:lnTo>
                <a:lnTo>
                  <a:pt x="3881" y="445"/>
                </a:lnTo>
                <a:lnTo>
                  <a:pt x="3893" y="445"/>
                </a:lnTo>
                <a:lnTo>
                  <a:pt x="3893" y="439"/>
                </a:lnTo>
                <a:lnTo>
                  <a:pt x="3893" y="439"/>
                </a:lnTo>
                <a:lnTo>
                  <a:pt x="3899" y="433"/>
                </a:lnTo>
                <a:lnTo>
                  <a:pt x="3905" y="427"/>
                </a:lnTo>
                <a:lnTo>
                  <a:pt x="3905" y="427"/>
                </a:lnTo>
                <a:lnTo>
                  <a:pt x="3911" y="427"/>
                </a:lnTo>
                <a:lnTo>
                  <a:pt x="3917" y="421"/>
                </a:lnTo>
                <a:lnTo>
                  <a:pt x="3917" y="421"/>
                </a:lnTo>
                <a:lnTo>
                  <a:pt x="3917" y="427"/>
                </a:lnTo>
                <a:lnTo>
                  <a:pt x="3917" y="427"/>
                </a:lnTo>
                <a:lnTo>
                  <a:pt x="3923" y="427"/>
                </a:lnTo>
                <a:lnTo>
                  <a:pt x="3923" y="427"/>
                </a:lnTo>
                <a:lnTo>
                  <a:pt x="3923" y="427"/>
                </a:lnTo>
                <a:lnTo>
                  <a:pt x="3923" y="427"/>
                </a:lnTo>
                <a:lnTo>
                  <a:pt x="3929" y="427"/>
                </a:lnTo>
                <a:lnTo>
                  <a:pt x="3929" y="427"/>
                </a:lnTo>
                <a:lnTo>
                  <a:pt x="3941" y="427"/>
                </a:lnTo>
                <a:lnTo>
                  <a:pt x="3941" y="433"/>
                </a:lnTo>
                <a:lnTo>
                  <a:pt x="3947" y="433"/>
                </a:lnTo>
                <a:lnTo>
                  <a:pt x="3953" y="439"/>
                </a:lnTo>
                <a:lnTo>
                  <a:pt x="3958" y="439"/>
                </a:lnTo>
                <a:lnTo>
                  <a:pt x="3958" y="445"/>
                </a:lnTo>
                <a:lnTo>
                  <a:pt x="3964" y="445"/>
                </a:lnTo>
                <a:lnTo>
                  <a:pt x="3964" y="445"/>
                </a:lnTo>
                <a:lnTo>
                  <a:pt x="3964" y="451"/>
                </a:lnTo>
                <a:lnTo>
                  <a:pt x="3964" y="451"/>
                </a:lnTo>
                <a:lnTo>
                  <a:pt x="3970" y="451"/>
                </a:lnTo>
                <a:lnTo>
                  <a:pt x="3970" y="451"/>
                </a:lnTo>
                <a:lnTo>
                  <a:pt x="3970" y="451"/>
                </a:lnTo>
                <a:lnTo>
                  <a:pt x="3970" y="457"/>
                </a:lnTo>
                <a:lnTo>
                  <a:pt x="3976" y="457"/>
                </a:lnTo>
                <a:lnTo>
                  <a:pt x="3976" y="463"/>
                </a:lnTo>
                <a:lnTo>
                  <a:pt x="3982" y="463"/>
                </a:lnTo>
                <a:lnTo>
                  <a:pt x="3988" y="457"/>
                </a:lnTo>
                <a:lnTo>
                  <a:pt x="3982" y="457"/>
                </a:lnTo>
                <a:lnTo>
                  <a:pt x="3982" y="457"/>
                </a:lnTo>
                <a:lnTo>
                  <a:pt x="3982" y="451"/>
                </a:lnTo>
                <a:lnTo>
                  <a:pt x="3988" y="451"/>
                </a:lnTo>
                <a:lnTo>
                  <a:pt x="3982" y="451"/>
                </a:lnTo>
                <a:lnTo>
                  <a:pt x="3982" y="445"/>
                </a:lnTo>
                <a:lnTo>
                  <a:pt x="3982" y="445"/>
                </a:lnTo>
                <a:lnTo>
                  <a:pt x="3988" y="445"/>
                </a:lnTo>
                <a:lnTo>
                  <a:pt x="3988" y="445"/>
                </a:lnTo>
                <a:lnTo>
                  <a:pt x="3988" y="445"/>
                </a:lnTo>
                <a:lnTo>
                  <a:pt x="3988" y="439"/>
                </a:lnTo>
                <a:lnTo>
                  <a:pt x="3988" y="433"/>
                </a:lnTo>
                <a:lnTo>
                  <a:pt x="3994" y="433"/>
                </a:lnTo>
                <a:lnTo>
                  <a:pt x="3994" y="433"/>
                </a:lnTo>
                <a:lnTo>
                  <a:pt x="4000" y="433"/>
                </a:lnTo>
                <a:lnTo>
                  <a:pt x="4000" y="433"/>
                </a:lnTo>
                <a:lnTo>
                  <a:pt x="4000" y="433"/>
                </a:lnTo>
                <a:lnTo>
                  <a:pt x="4000" y="439"/>
                </a:lnTo>
                <a:lnTo>
                  <a:pt x="4006" y="439"/>
                </a:lnTo>
                <a:lnTo>
                  <a:pt x="4006" y="439"/>
                </a:lnTo>
                <a:lnTo>
                  <a:pt x="4006" y="439"/>
                </a:lnTo>
                <a:lnTo>
                  <a:pt x="4006" y="439"/>
                </a:lnTo>
                <a:lnTo>
                  <a:pt x="4006" y="439"/>
                </a:lnTo>
                <a:lnTo>
                  <a:pt x="4006" y="439"/>
                </a:lnTo>
                <a:lnTo>
                  <a:pt x="4006" y="439"/>
                </a:lnTo>
                <a:lnTo>
                  <a:pt x="4012" y="445"/>
                </a:lnTo>
                <a:lnTo>
                  <a:pt x="4012" y="439"/>
                </a:lnTo>
                <a:lnTo>
                  <a:pt x="4012" y="439"/>
                </a:lnTo>
                <a:lnTo>
                  <a:pt x="4018" y="439"/>
                </a:lnTo>
                <a:lnTo>
                  <a:pt x="4018" y="439"/>
                </a:lnTo>
                <a:lnTo>
                  <a:pt x="4024" y="439"/>
                </a:lnTo>
                <a:lnTo>
                  <a:pt x="4024" y="439"/>
                </a:lnTo>
                <a:lnTo>
                  <a:pt x="4024" y="439"/>
                </a:lnTo>
                <a:lnTo>
                  <a:pt x="4024" y="439"/>
                </a:lnTo>
                <a:lnTo>
                  <a:pt x="4024" y="439"/>
                </a:lnTo>
                <a:lnTo>
                  <a:pt x="4024" y="439"/>
                </a:lnTo>
                <a:lnTo>
                  <a:pt x="4030" y="439"/>
                </a:lnTo>
                <a:lnTo>
                  <a:pt x="4030" y="439"/>
                </a:lnTo>
                <a:lnTo>
                  <a:pt x="4035" y="439"/>
                </a:lnTo>
                <a:lnTo>
                  <a:pt x="4053" y="445"/>
                </a:lnTo>
                <a:lnTo>
                  <a:pt x="4053" y="445"/>
                </a:lnTo>
                <a:lnTo>
                  <a:pt x="4059" y="445"/>
                </a:lnTo>
                <a:lnTo>
                  <a:pt x="4059" y="445"/>
                </a:lnTo>
                <a:lnTo>
                  <a:pt x="4059" y="445"/>
                </a:lnTo>
                <a:lnTo>
                  <a:pt x="4059" y="445"/>
                </a:lnTo>
                <a:lnTo>
                  <a:pt x="4065" y="445"/>
                </a:lnTo>
                <a:lnTo>
                  <a:pt x="4065" y="445"/>
                </a:lnTo>
                <a:lnTo>
                  <a:pt x="4065" y="445"/>
                </a:lnTo>
                <a:lnTo>
                  <a:pt x="4065" y="439"/>
                </a:lnTo>
                <a:lnTo>
                  <a:pt x="4065" y="439"/>
                </a:lnTo>
                <a:lnTo>
                  <a:pt x="4065" y="439"/>
                </a:lnTo>
                <a:lnTo>
                  <a:pt x="4065" y="439"/>
                </a:lnTo>
                <a:lnTo>
                  <a:pt x="4065" y="433"/>
                </a:lnTo>
                <a:lnTo>
                  <a:pt x="4059" y="433"/>
                </a:lnTo>
                <a:lnTo>
                  <a:pt x="4059" y="433"/>
                </a:lnTo>
                <a:lnTo>
                  <a:pt x="4059" y="433"/>
                </a:lnTo>
                <a:lnTo>
                  <a:pt x="4059" y="433"/>
                </a:lnTo>
                <a:lnTo>
                  <a:pt x="4053" y="433"/>
                </a:lnTo>
                <a:lnTo>
                  <a:pt x="4053" y="427"/>
                </a:lnTo>
                <a:lnTo>
                  <a:pt x="4053" y="427"/>
                </a:lnTo>
                <a:lnTo>
                  <a:pt x="4053" y="421"/>
                </a:lnTo>
                <a:lnTo>
                  <a:pt x="4053" y="421"/>
                </a:lnTo>
                <a:lnTo>
                  <a:pt x="4053" y="421"/>
                </a:lnTo>
                <a:lnTo>
                  <a:pt x="4053" y="421"/>
                </a:lnTo>
                <a:lnTo>
                  <a:pt x="4053" y="421"/>
                </a:lnTo>
                <a:lnTo>
                  <a:pt x="4053" y="421"/>
                </a:lnTo>
                <a:lnTo>
                  <a:pt x="4047" y="415"/>
                </a:lnTo>
                <a:lnTo>
                  <a:pt x="4047" y="415"/>
                </a:lnTo>
                <a:lnTo>
                  <a:pt x="4047" y="415"/>
                </a:lnTo>
                <a:lnTo>
                  <a:pt x="4047" y="415"/>
                </a:lnTo>
                <a:lnTo>
                  <a:pt x="4047" y="415"/>
                </a:lnTo>
                <a:lnTo>
                  <a:pt x="4047" y="415"/>
                </a:lnTo>
                <a:lnTo>
                  <a:pt x="4041" y="415"/>
                </a:lnTo>
                <a:lnTo>
                  <a:pt x="4041" y="415"/>
                </a:lnTo>
                <a:lnTo>
                  <a:pt x="4035" y="415"/>
                </a:lnTo>
                <a:lnTo>
                  <a:pt x="4035" y="415"/>
                </a:lnTo>
                <a:lnTo>
                  <a:pt x="4035" y="415"/>
                </a:lnTo>
                <a:lnTo>
                  <a:pt x="4035" y="415"/>
                </a:lnTo>
                <a:lnTo>
                  <a:pt x="4030" y="409"/>
                </a:lnTo>
                <a:lnTo>
                  <a:pt x="4030" y="409"/>
                </a:lnTo>
                <a:lnTo>
                  <a:pt x="4035" y="409"/>
                </a:lnTo>
                <a:lnTo>
                  <a:pt x="4035" y="403"/>
                </a:lnTo>
                <a:lnTo>
                  <a:pt x="4041" y="403"/>
                </a:lnTo>
                <a:lnTo>
                  <a:pt x="4035" y="403"/>
                </a:lnTo>
                <a:lnTo>
                  <a:pt x="4035" y="397"/>
                </a:lnTo>
                <a:lnTo>
                  <a:pt x="4035" y="397"/>
                </a:lnTo>
                <a:lnTo>
                  <a:pt x="4035" y="391"/>
                </a:lnTo>
                <a:lnTo>
                  <a:pt x="4041" y="391"/>
                </a:lnTo>
                <a:lnTo>
                  <a:pt x="4041" y="391"/>
                </a:lnTo>
                <a:lnTo>
                  <a:pt x="4041" y="391"/>
                </a:lnTo>
                <a:lnTo>
                  <a:pt x="4041" y="391"/>
                </a:lnTo>
                <a:lnTo>
                  <a:pt x="4047" y="391"/>
                </a:lnTo>
                <a:lnTo>
                  <a:pt x="4047" y="391"/>
                </a:lnTo>
                <a:lnTo>
                  <a:pt x="4047" y="391"/>
                </a:lnTo>
                <a:lnTo>
                  <a:pt x="4047" y="391"/>
                </a:lnTo>
                <a:lnTo>
                  <a:pt x="4047" y="391"/>
                </a:lnTo>
                <a:lnTo>
                  <a:pt x="4041" y="386"/>
                </a:lnTo>
                <a:lnTo>
                  <a:pt x="4041" y="386"/>
                </a:lnTo>
                <a:lnTo>
                  <a:pt x="4041" y="386"/>
                </a:lnTo>
                <a:lnTo>
                  <a:pt x="4041" y="380"/>
                </a:lnTo>
                <a:lnTo>
                  <a:pt x="4047" y="368"/>
                </a:lnTo>
                <a:lnTo>
                  <a:pt x="4047" y="362"/>
                </a:lnTo>
                <a:lnTo>
                  <a:pt x="4041" y="362"/>
                </a:lnTo>
                <a:lnTo>
                  <a:pt x="4035" y="362"/>
                </a:lnTo>
                <a:lnTo>
                  <a:pt x="4035" y="362"/>
                </a:lnTo>
                <a:lnTo>
                  <a:pt x="4024" y="368"/>
                </a:lnTo>
                <a:lnTo>
                  <a:pt x="4024" y="368"/>
                </a:lnTo>
                <a:lnTo>
                  <a:pt x="4018" y="368"/>
                </a:lnTo>
                <a:lnTo>
                  <a:pt x="4012" y="368"/>
                </a:lnTo>
                <a:lnTo>
                  <a:pt x="4012" y="368"/>
                </a:lnTo>
                <a:lnTo>
                  <a:pt x="4012" y="368"/>
                </a:lnTo>
                <a:lnTo>
                  <a:pt x="4012" y="368"/>
                </a:lnTo>
                <a:lnTo>
                  <a:pt x="4012" y="374"/>
                </a:lnTo>
                <a:lnTo>
                  <a:pt x="4012" y="374"/>
                </a:lnTo>
                <a:lnTo>
                  <a:pt x="4006" y="374"/>
                </a:lnTo>
                <a:lnTo>
                  <a:pt x="4006" y="374"/>
                </a:lnTo>
                <a:lnTo>
                  <a:pt x="4006" y="374"/>
                </a:lnTo>
                <a:lnTo>
                  <a:pt x="4006" y="380"/>
                </a:lnTo>
                <a:lnTo>
                  <a:pt x="4000" y="380"/>
                </a:lnTo>
                <a:lnTo>
                  <a:pt x="3994" y="380"/>
                </a:lnTo>
                <a:lnTo>
                  <a:pt x="4000" y="374"/>
                </a:lnTo>
                <a:lnTo>
                  <a:pt x="3994" y="368"/>
                </a:lnTo>
                <a:lnTo>
                  <a:pt x="3994" y="368"/>
                </a:lnTo>
                <a:lnTo>
                  <a:pt x="3988" y="368"/>
                </a:lnTo>
                <a:lnTo>
                  <a:pt x="3988" y="374"/>
                </a:lnTo>
                <a:lnTo>
                  <a:pt x="3982" y="374"/>
                </a:lnTo>
                <a:lnTo>
                  <a:pt x="3976" y="374"/>
                </a:lnTo>
                <a:lnTo>
                  <a:pt x="3976" y="374"/>
                </a:lnTo>
                <a:lnTo>
                  <a:pt x="3976" y="374"/>
                </a:lnTo>
                <a:lnTo>
                  <a:pt x="3970" y="374"/>
                </a:lnTo>
                <a:lnTo>
                  <a:pt x="3964" y="368"/>
                </a:lnTo>
                <a:lnTo>
                  <a:pt x="3964" y="368"/>
                </a:lnTo>
                <a:lnTo>
                  <a:pt x="3964" y="368"/>
                </a:lnTo>
                <a:lnTo>
                  <a:pt x="3964" y="368"/>
                </a:lnTo>
                <a:lnTo>
                  <a:pt x="3958" y="368"/>
                </a:lnTo>
                <a:lnTo>
                  <a:pt x="3958" y="368"/>
                </a:lnTo>
                <a:lnTo>
                  <a:pt x="3958" y="368"/>
                </a:lnTo>
                <a:lnTo>
                  <a:pt x="3953" y="368"/>
                </a:lnTo>
                <a:lnTo>
                  <a:pt x="3953" y="368"/>
                </a:lnTo>
                <a:lnTo>
                  <a:pt x="3953" y="368"/>
                </a:lnTo>
                <a:lnTo>
                  <a:pt x="3953" y="362"/>
                </a:lnTo>
                <a:lnTo>
                  <a:pt x="3953" y="362"/>
                </a:lnTo>
                <a:lnTo>
                  <a:pt x="3953" y="356"/>
                </a:lnTo>
                <a:lnTo>
                  <a:pt x="3953" y="350"/>
                </a:lnTo>
                <a:lnTo>
                  <a:pt x="3958" y="338"/>
                </a:lnTo>
                <a:lnTo>
                  <a:pt x="3958" y="332"/>
                </a:lnTo>
                <a:lnTo>
                  <a:pt x="3958" y="332"/>
                </a:lnTo>
                <a:lnTo>
                  <a:pt x="3958" y="332"/>
                </a:lnTo>
                <a:lnTo>
                  <a:pt x="3958" y="326"/>
                </a:lnTo>
                <a:lnTo>
                  <a:pt x="3964" y="326"/>
                </a:lnTo>
                <a:lnTo>
                  <a:pt x="3958" y="326"/>
                </a:lnTo>
                <a:lnTo>
                  <a:pt x="3953" y="326"/>
                </a:lnTo>
                <a:lnTo>
                  <a:pt x="3953" y="326"/>
                </a:lnTo>
                <a:lnTo>
                  <a:pt x="3947" y="326"/>
                </a:lnTo>
                <a:lnTo>
                  <a:pt x="3935" y="326"/>
                </a:lnTo>
                <a:lnTo>
                  <a:pt x="3929" y="332"/>
                </a:lnTo>
                <a:lnTo>
                  <a:pt x="3911" y="338"/>
                </a:lnTo>
                <a:lnTo>
                  <a:pt x="3905" y="344"/>
                </a:lnTo>
                <a:lnTo>
                  <a:pt x="3870" y="338"/>
                </a:lnTo>
                <a:lnTo>
                  <a:pt x="3870" y="338"/>
                </a:lnTo>
                <a:lnTo>
                  <a:pt x="3870" y="338"/>
                </a:lnTo>
                <a:lnTo>
                  <a:pt x="3864" y="338"/>
                </a:lnTo>
                <a:lnTo>
                  <a:pt x="3846" y="344"/>
                </a:lnTo>
                <a:lnTo>
                  <a:pt x="3846" y="344"/>
                </a:lnTo>
                <a:lnTo>
                  <a:pt x="3846" y="338"/>
                </a:lnTo>
                <a:lnTo>
                  <a:pt x="3828" y="350"/>
                </a:lnTo>
                <a:lnTo>
                  <a:pt x="3816" y="356"/>
                </a:lnTo>
                <a:lnTo>
                  <a:pt x="3816" y="362"/>
                </a:lnTo>
                <a:lnTo>
                  <a:pt x="3810" y="362"/>
                </a:lnTo>
                <a:lnTo>
                  <a:pt x="3810" y="362"/>
                </a:lnTo>
                <a:lnTo>
                  <a:pt x="3804" y="362"/>
                </a:lnTo>
                <a:lnTo>
                  <a:pt x="3804" y="368"/>
                </a:lnTo>
                <a:lnTo>
                  <a:pt x="3798" y="374"/>
                </a:lnTo>
                <a:lnTo>
                  <a:pt x="3793" y="374"/>
                </a:lnTo>
                <a:lnTo>
                  <a:pt x="3793" y="380"/>
                </a:lnTo>
                <a:lnTo>
                  <a:pt x="3793" y="374"/>
                </a:lnTo>
                <a:lnTo>
                  <a:pt x="3793" y="374"/>
                </a:lnTo>
                <a:lnTo>
                  <a:pt x="3793" y="374"/>
                </a:lnTo>
                <a:lnTo>
                  <a:pt x="3793" y="374"/>
                </a:lnTo>
                <a:lnTo>
                  <a:pt x="3787" y="374"/>
                </a:lnTo>
                <a:lnTo>
                  <a:pt x="3787" y="374"/>
                </a:lnTo>
                <a:lnTo>
                  <a:pt x="3787" y="368"/>
                </a:lnTo>
                <a:lnTo>
                  <a:pt x="3781" y="368"/>
                </a:lnTo>
                <a:lnTo>
                  <a:pt x="3781" y="368"/>
                </a:lnTo>
                <a:lnTo>
                  <a:pt x="3775" y="374"/>
                </a:lnTo>
                <a:lnTo>
                  <a:pt x="3775" y="374"/>
                </a:lnTo>
                <a:lnTo>
                  <a:pt x="3775" y="374"/>
                </a:lnTo>
                <a:lnTo>
                  <a:pt x="3769" y="374"/>
                </a:lnTo>
                <a:lnTo>
                  <a:pt x="3769" y="374"/>
                </a:lnTo>
                <a:lnTo>
                  <a:pt x="3769" y="368"/>
                </a:lnTo>
                <a:lnTo>
                  <a:pt x="3769" y="368"/>
                </a:lnTo>
                <a:lnTo>
                  <a:pt x="3769" y="368"/>
                </a:lnTo>
                <a:lnTo>
                  <a:pt x="3763" y="368"/>
                </a:lnTo>
                <a:lnTo>
                  <a:pt x="3763" y="368"/>
                </a:lnTo>
                <a:lnTo>
                  <a:pt x="3763" y="362"/>
                </a:lnTo>
                <a:lnTo>
                  <a:pt x="3763" y="362"/>
                </a:lnTo>
                <a:lnTo>
                  <a:pt x="3763" y="362"/>
                </a:lnTo>
                <a:lnTo>
                  <a:pt x="3757" y="362"/>
                </a:lnTo>
                <a:lnTo>
                  <a:pt x="3757" y="362"/>
                </a:lnTo>
                <a:lnTo>
                  <a:pt x="3757" y="362"/>
                </a:lnTo>
                <a:lnTo>
                  <a:pt x="3757" y="362"/>
                </a:lnTo>
                <a:lnTo>
                  <a:pt x="3757" y="362"/>
                </a:lnTo>
                <a:lnTo>
                  <a:pt x="3751" y="362"/>
                </a:lnTo>
                <a:lnTo>
                  <a:pt x="3751" y="362"/>
                </a:lnTo>
                <a:lnTo>
                  <a:pt x="3751" y="362"/>
                </a:lnTo>
                <a:lnTo>
                  <a:pt x="3751" y="362"/>
                </a:lnTo>
                <a:lnTo>
                  <a:pt x="3745" y="368"/>
                </a:lnTo>
                <a:lnTo>
                  <a:pt x="3745" y="368"/>
                </a:lnTo>
                <a:lnTo>
                  <a:pt x="3745" y="368"/>
                </a:lnTo>
                <a:lnTo>
                  <a:pt x="3739" y="368"/>
                </a:lnTo>
                <a:lnTo>
                  <a:pt x="3733" y="368"/>
                </a:lnTo>
                <a:lnTo>
                  <a:pt x="3721" y="368"/>
                </a:lnTo>
                <a:lnTo>
                  <a:pt x="3721" y="362"/>
                </a:lnTo>
                <a:lnTo>
                  <a:pt x="3721" y="362"/>
                </a:lnTo>
                <a:lnTo>
                  <a:pt x="3721" y="356"/>
                </a:lnTo>
                <a:lnTo>
                  <a:pt x="3721" y="356"/>
                </a:lnTo>
                <a:lnTo>
                  <a:pt x="3715" y="350"/>
                </a:lnTo>
                <a:lnTo>
                  <a:pt x="3710" y="350"/>
                </a:lnTo>
                <a:lnTo>
                  <a:pt x="3710" y="350"/>
                </a:lnTo>
                <a:lnTo>
                  <a:pt x="3710" y="344"/>
                </a:lnTo>
                <a:lnTo>
                  <a:pt x="3710" y="344"/>
                </a:lnTo>
                <a:lnTo>
                  <a:pt x="3710" y="344"/>
                </a:lnTo>
                <a:lnTo>
                  <a:pt x="3704" y="338"/>
                </a:lnTo>
                <a:lnTo>
                  <a:pt x="3704" y="338"/>
                </a:lnTo>
                <a:lnTo>
                  <a:pt x="3704" y="338"/>
                </a:lnTo>
                <a:lnTo>
                  <a:pt x="3698" y="332"/>
                </a:lnTo>
                <a:lnTo>
                  <a:pt x="3698" y="332"/>
                </a:lnTo>
                <a:lnTo>
                  <a:pt x="3698" y="320"/>
                </a:lnTo>
                <a:lnTo>
                  <a:pt x="3698" y="320"/>
                </a:lnTo>
                <a:lnTo>
                  <a:pt x="3692" y="320"/>
                </a:lnTo>
                <a:lnTo>
                  <a:pt x="3692" y="320"/>
                </a:lnTo>
                <a:lnTo>
                  <a:pt x="3692" y="320"/>
                </a:lnTo>
                <a:lnTo>
                  <a:pt x="3692" y="314"/>
                </a:lnTo>
                <a:lnTo>
                  <a:pt x="3692" y="314"/>
                </a:lnTo>
                <a:lnTo>
                  <a:pt x="3686" y="320"/>
                </a:lnTo>
                <a:lnTo>
                  <a:pt x="3686" y="320"/>
                </a:lnTo>
                <a:lnTo>
                  <a:pt x="3686" y="314"/>
                </a:lnTo>
                <a:lnTo>
                  <a:pt x="3686" y="314"/>
                </a:lnTo>
                <a:lnTo>
                  <a:pt x="3686" y="314"/>
                </a:lnTo>
                <a:lnTo>
                  <a:pt x="3680" y="314"/>
                </a:lnTo>
                <a:lnTo>
                  <a:pt x="3680" y="314"/>
                </a:lnTo>
                <a:lnTo>
                  <a:pt x="3680" y="314"/>
                </a:lnTo>
                <a:lnTo>
                  <a:pt x="3680" y="308"/>
                </a:lnTo>
                <a:lnTo>
                  <a:pt x="3680" y="308"/>
                </a:lnTo>
                <a:lnTo>
                  <a:pt x="3668" y="308"/>
                </a:lnTo>
                <a:lnTo>
                  <a:pt x="3650" y="302"/>
                </a:lnTo>
                <a:lnTo>
                  <a:pt x="3644" y="308"/>
                </a:lnTo>
                <a:lnTo>
                  <a:pt x="3638" y="308"/>
                </a:lnTo>
                <a:lnTo>
                  <a:pt x="3638" y="308"/>
                </a:lnTo>
                <a:lnTo>
                  <a:pt x="3638" y="314"/>
                </a:lnTo>
                <a:lnTo>
                  <a:pt x="3633" y="314"/>
                </a:lnTo>
                <a:lnTo>
                  <a:pt x="3633" y="320"/>
                </a:lnTo>
                <a:lnTo>
                  <a:pt x="3627" y="320"/>
                </a:lnTo>
                <a:lnTo>
                  <a:pt x="3627" y="320"/>
                </a:lnTo>
                <a:lnTo>
                  <a:pt x="3633" y="314"/>
                </a:lnTo>
                <a:lnTo>
                  <a:pt x="3633" y="314"/>
                </a:lnTo>
                <a:lnTo>
                  <a:pt x="3633" y="308"/>
                </a:lnTo>
                <a:lnTo>
                  <a:pt x="3638" y="302"/>
                </a:lnTo>
                <a:lnTo>
                  <a:pt x="3644" y="302"/>
                </a:lnTo>
                <a:lnTo>
                  <a:pt x="3644" y="302"/>
                </a:lnTo>
                <a:lnTo>
                  <a:pt x="3638" y="297"/>
                </a:lnTo>
                <a:lnTo>
                  <a:pt x="3638" y="302"/>
                </a:lnTo>
                <a:lnTo>
                  <a:pt x="3633" y="302"/>
                </a:lnTo>
                <a:lnTo>
                  <a:pt x="3633" y="308"/>
                </a:lnTo>
                <a:lnTo>
                  <a:pt x="3627" y="308"/>
                </a:lnTo>
                <a:lnTo>
                  <a:pt x="3627" y="314"/>
                </a:lnTo>
                <a:lnTo>
                  <a:pt x="3621" y="314"/>
                </a:lnTo>
                <a:lnTo>
                  <a:pt x="3621" y="314"/>
                </a:lnTo>
                <a:lnTo>
                  <a:pt x="3621" y="314"/>
                </a:lnTo>
                <a:lnTo>
                  <a:pt x="3621" y="314"/>
                </a:lnTo>
                <a:lnTo>
                  <a:pt x="3615" y="326"/>
                </a:lnTo>
                <a:lnTo>
                  <a:pt x="3609" y="326"/>
                </a:lnTo>
                <a:lnTo>
                  <a:pt x="3609" y="326"/>
                </a:lnTo>
                <a:lnTo>
                  <a:pt x="3609" y="326"/>
                </a:lnTo>
                <a:lnTo>
                  <a:pt x="3609" y="326"/>
                </a:lnTo>
                <a:lnTo>
                  <a:pt x="3615" y="326"/>
                </a:lnTo>
                <a:lnTo>
                  <a:pt x="3615" y="326"/>
                </a:lnTo>
                <a:lnTo>
                  <a:pt x="3615" y="326"/>
                </a:lnTo>
                <a:lnTo>
                  <a:pt x="3615" y="320"/>
                </a:lnTo>
                <a:lnTo>
                  <a:pt x="3609" y="320"/>
                </a:lnTo>
                <a:lnTo>
                  <a:pt x="3609" y="320"/>
                </a:lnTo>
                <a:lnTo>
                  <a:pt x="3609" y="314"/>
                </a:lnTo>
                <a:lnTo>
                  <a:pt x="3609" y="314"/>
                </a:lnTo>
                <a:lnTo>
                  <a:pt x="3609" y="314"/>
                </a:lnTo>
                <a:lnTo>
                  <a:pt x="3609" y="314"/>
                </a:lnTo>
                <a:lnTo>
                  <a:pt x="3609" y="308"/>
                </a:lnTo>
                <a:lnTo>
                  <a:pt x="3615" y="308"/>
                </a:lnTo>
                <a:lnTo>
                  <a:pt x="3615" y="302"/>
                </a:lnTo>
                <a:lnTo>
                  <a:pt x="3615" y="302"/>
                </a:lnTo>
                <a:lnTo>
                  <a:pt x="3615" y="297"/>
                </a:lnTo>
                <a:lnTo>
                  <a:pt x="3615" y="297"/>
                </a:lnTo>
                <a:lnTo>
                  <a:pt x="3615" y="291"/>
                </a:lnTo>
                <a:lnTo>
                  <a:pt x="3609" y="291"/>
                </a:lnTo>
                <a:lnTo>
                  <a:pt x="3609" y="291"/>
                </a:lnTo>
                <a:lnTo>
                  <a:pt x="3609" y="291"/>
                </a:lnTo>
                <a:lnTo>
                  <a:pt x="3609" y="291"/>
                </a:lnTo>
                <a:lnTo>
                  <a:pt x="3609" y="291"/>
                </a:lnTo>
                <a:lnTo>
                  <a:pt x="3609" y="291"/>
                </a:lnTo>
                <a:lnTo>
                  <a:pt x="3609" y="291"/>
                </a:lnTo>
                <a:lnTo>
                  <a:pt x="3609" y="285"/>
                </a:lnTo>
                <a:lnTo>
                  <a:pt x="3609" y="285"/>
                </a:lnTo>
                <a:lnTo>
                  <a:pt x="3609" y="279"/>
                </a:lnTo>
                <a:lnTo>
                  <a:pt x="3609" y="279"/>
                </a:lnTo>
                <a:lnTo>
                  <a:pt x="3603" y="279"/>
                </a:lnTo>
                <a:lnTo>
                  <a:pt x="3603" y="279"/>
                </a:lnTo>
                <a:lnTo>
                  <a:pt x="3597" y="273"/>
                </a:lnTo>
                <a:lnTo>
                  <a:pt x="3597" y="273"/>
                </a:lnTo>
                <a:lnTo>
                  <a:pt x="3597" y="273"/>
                </a:lnTo>
                <a:lnTo>
                  <a:pt x="3597" y="267"/>
                </a:lnTo>
                <a:lnTo>
                  <a:pt x="3597" y="267"/>
                </a:lnTo>
                <a:lnTo>
                  <a:pt x="3597" y="261"/>
                </a:lnTo>
                <a:lnTo>
                  <a:pt x="3591" y="261"/>
                </a:lnTo>
                <a:lnTo>
                  <a:pt x="3591" y="261"/>
                </a:lnTo>
                <a:lnTo>
                  <a:pt x="3573" y="279"/>
                </a:lnTo>
                <a:lnTo>
                  <a:pt x="3573" y="279"/>
                </a:lnTo>
                <a:lnTo>
                  <a:pt x="3567" y="279"/>
                </a:lnTo>
                <a:lnTo>
                  <a:pt x="3567" y="285"/>
                </a:lnTo>
                <a:lnTo>
                  <a:pt x="3567" y="285"/>
                </a:lnTo>
                <a:lnTo>
                  <a:pt x="3567" y="285"/>
                </a:lnTo>
                <a:lnTo>
                  <a:pt x="3561" y="291"/>
                </a:lnTo>
                <a:lnTo>
                  <a:pt x="3561" y="291"/>
                </a:lnTo>
                <a:lnTo>
                  <a:pt x="3561" y="291"/>
                </a:lnTo>
                <a:lnTo>
                  <a:pt x="3555" y="291"/>
                </a:lnTo>
                <a:lnTo>
                  <a:pt x="3555" y="297"/>
                </a:lnTo>
                <a:lnTo>
                  <a:pt x="3555" y="297"/>
                </a:lnTo>
                <a:lnTo>
                  <a:pt x="3550" y="297"/>
                </a:lnTo>
                <a:lnTo>
                  <a:pt x="3544" y="297"/>
                </a:lnTo>
                <a:lnTo>
                  <a:pt x="3544" y="297"/>
                </a:lnTo>
                <a:lnTo>
                  <a:pt x="3538" y="302"/>
                </a:lnTo>
                <a:lnTo>
                  <a:pt x="3526" y="308"/>
                </a:lnTo>
                <a:lnTo>
                  <a:pt x="3520" y="314"/>
                </a:lnTo>
                <a:lnTo>
                  <a:pt x="3478" y="320"/>
                </a:lnTo>
                <a:lnTo>
                  <a:pt x="3478" y="320"/>
                </a:lnTo>
                <a:lnTo>
                  <a:pt x="3455" y="338"/>
                </a:lnTo>
                <a:lnTo>
                  <a:pt x="3455" y="344"/>
                </a:lnTo>
                <a:lnTo>
                  <a:pt x="3437" y="350"/>
                </a:lnTo>
                <a:lnTo>
                  <a:pt x="3431" y="350"/>
                </a:lnTo>
                <a:lnTo>
                  <a:pt x="3431" y="350"/>
                </a:lnTo>
                <a:lnTo>
                  <a:pt x="3425" y="350"/>
                </a:lnTo>
                <a:lnTo>
                  <a:pt x="3425" y="350"/>
                </a:lnTo>
                <a:lnTo>
                  <a:pt x="3419" y="356"/>
                </a:lnTo>
                <a:lnTo>
                  <a:pt x="3419" y="356"/>
                </a:lnTo>
                <a:lnTo>
                  <a:pt x="3413" y="356"/>
                </a:lnTo>
                <a:lnTo>
                  <a:pt x="3413" y="356"/>
                </a:lnTo>
                <a:lnTo>
                  <a:pt x="3407" y="356"/>
                </a:lnTo>
                <a:lnTo>
                  <a:pt x="3401" y="350"/>
                </a:lnTo>
                <a:lnTo>
                  <a:pt x="3395" y="350"/>
                </a:lnTo>
                <a:lnTo>
                  <a:pt x="3384" y="338"/>
                </a:lnTo>
                <a:lnTo>
                  <a:pt x="3384" y="338"/>
                </a:lnTo>
                <a:lnTo>
                  <a:pt x="3384" y="338"/>
                </a:lnTo>
                <a:lnTo>
                  <a:pt x="3390" y="344"/>
                </a:lnTo>
                <a:lnTo>
                  <a:pt x="3384" y="344"/>
                </a:lnTo>
                <a:lnTo>
                  <a:pt x="3384" y="344"/>
                </a:lnTo>
                <a:lnTo>
                  <a:pt x="3384" y="344"/>
                </a:lnTo>
                <a:lnTo>
                  <a:pt x="3384" y="344"/>
                </a:lnTo>
                <a:lnTo>
                  <a:pt x="3384" y="344"/>
                </a:lnTo>
                <a:lnTo>
                  <a:pt x="3384" y="344"/>
                </a:lnTo>
                <a:lnTo>
                  <a:pt x="3384" y="344"/>
                </a:lnTo>
                <a:lnTo>
                  <a:pt x="3384" y="350"/>
                </a:lnTo>
                <a:lnTo>
                  <a:pt x="3372" y="356"/>
                </a:lnTo>
                <a:lnTo>
                  <a:pt x="3366" y="356"/>
                </a:lnTo>
                <a:lnTo>
                  <a:pt x="3366" y="350"/>
                </a:lnTo>
                <a:lnTo>
                  <a:pt x="3366" y="350"/>
                </a:lnTo>
                <a:lnTo>
                  <a:pt x="3366" y="344"/>
                </a:lnTo>
                <a:lnTo>
                  <a:pt x="3372" y="338"/>
                </a:lnTo>
                <a:lnTo>
                  <a:pt x="3372" y="338"/>
                </a:lnTo>
                <a:lnTo>
                  <a:pt x="3372" y="338"/>
                </a:lnTo>
                <a:lnTo>
                  <a:pt x="3372" y="332"/>
                </a:lnTo>
                <a:lnTo>
                  <a:pt x="3372" y="332"/>
                </a:lnTo>
                <a:lnTo>
                  <a:pt x="3372" y="332"/>
                </a:lnTo>
                <a:lnTo>
                  <a:pt x="3372" y="326"/>
                </a:lnTo>
                <a:lnTo>
                  <a:pt x="3372" y="326"/>
                </a:lnTo>
                <a:lnTo>
                  <a:pt x="3378" y="326"/>
                </a:lnTo>
                <a:lnTo>
                  <a:pt x="3378" y="320"/>
                </a:lnTo>
                <a:lnTo>
                  <a:pt x="3378" y="314"/>
                </a:lnTo>
                <a:lnTo>
                  <a:pt x="3384" y="314"/>
                </a:lnTo>
                <a:lnTo>
                  <a:pt x="3384" y="314"/>
                </a:lnTo>
                <a:lnTo>
                  <a:pt x="3384" y="314"/>
                </a:lnTo>
                <a:lnTo>
                  <a:pt x="3384" y="308"/>
                </a:lnTo>
                <a:lnTo>
                  <a:pt x="3384" y="308"/>
                </a:lnTo>
                <a:lnTo>
                  <a:pt x="3384" y="308"/>
                </a:lnTo>
                <a:lnTo>
                  <a:pt x="3384" y="308"/>
                </a:lnTo>
                <a:lnTo>
                  <a:pt x="3384" y="302"/>
                </a:lnTo>
                <a:lnTo>
                  <a:pt x="3378" y="302"/>
                </a:lnTo>
                <a:lnTo>
                  <a:pt x="3378" y="302"/>
                </a:lnTo>
                <a:lnTo>
                  <a:pt x="3378" y="302"/>
                </a:lnTo>
                <a:lnTo>
                  <a:pt x="3378" y="302"/>
                </a:lnTo>
                <a:lnTo>
                  <a:pt x="3378" y="302"/>
                </a:lnTo>
                <a:lnTo>
                  <a:pt x="3378" y="302"/>
                </a:lnTo>
                <a:lnTo>
                  <a:pt x="3378" y="302"/>
                </a:lnTo>
                <a:lnTo>
                  <a:pt x="3372" y="302"/>
                </a:lnTo>
                <a:lnTo>
                  <a:pt x="3372" y="297"/>
                </a:lnTo>
                <a:lnTo>
                  <a:pt x="3372" y="302"/>
                </a:lnTo>
                <a:lnTo>
                  <a:pt x="3372" y="302"/>
                </a:lnTo>
                <a:lnTo>
                  <a:pt x="3372" y="302"/>
                </a:lnTo>
                <a:lnTo>
                  <a:pt x="3372" y="302"/>
                </a:lnTo>
                <a:lnTo>
                  <a:pt x="3372" y="302"/>
                </a:lnTo>
                <a:lnTo>
                  <a:pt x="3366" y="302"/>
                </a:lnTo>
                <a:lnTo>
                  <a:pt x="3366" y="302"/>
                </a:lnTo>
                <a:lnTo>
                  <a:pt x="3366" y="302"/>
                </a:lnTo>
                <a:lnTo>
                  <a:pt x="3366" y="302"/>
                </a:lnTo>
                <a:lnTo>
                  <a:pt x="3366" y="302"/>
                </a:lnTo>
                <a:lnTo>
                  <a:pt x="3360" y="302"/>
                </a:lnTo>
                <a:lnTo>
                  <a:pt x="3360" y="302"/>
                </a:lnTo>
                <a:lnTo>
                  <a:pt x="3360" y="302"/>
                </a:lnTo>
                <a:lnTo>
                  <a:pt x="3360" y="302"/>
                </a:lnTo>
                <a:lnTo>
                  <a:pt x="3354" y="308"/>
                </a:lnTo>
                <a:lnTo>
                  <a:pt x="3354" y="308"/>
                </a:lnTo>
                <a:lnTo>
                  <a:pt x="3354" y="308"/>
                </a:lnTo>
                <a:lnTo>
                  <a:pt x="3354" y="308"/>
                </a:lnTo>
                <a:lnTo>
                  <a:pt x="3354" y="308"/>
                </a:lnTo>
                <a:lnTo>
                  <a:pt x="3354" y="308"/>
                </a:lnTo>
                <a:lnTo>
                  <a:pt x="3354" y="308"/>
                </a:lnTo>
                <a:lnTo>
                  <a:pt x="3348" y="308"/>
                </a:lnTo>
                <a:lnTo>
                  <a:pt x="3348" y="314"/>
                </a:lnTo>
                <a:lnTo>
                  <a:pt x="3348" y="314"/>
                </a:lnTo>
                <a:lnTo>
                  <a:pt x="3348" y="314"/>
                </a:lnTo>
                <a:lnTo>
                  <a:pt x="3342" y="314"/>
                </a:lnTo>
                <a:lnTo>
                  <a:pt x="3348" y="314"/>
                </a:lnTo>
                <a:lnTo>
                  <a:pt x="3348" y="314"/>
                </a:lnTo>
                <a:lnTo>
                  <a:pt x="3342" y="314"/>
                </a:lnTo>
                <a:lnTo>
                  <a:pt x="3342" y="314"/>
                </a:lnTo>
                <a:lnTo>
                  <a:pt x="3342" y="314"/>
                </a:lnTo>
                <a:lnTo>
                  <a:pt x="3342" y="314"/>
                </a:lnTo>
                <a:lnTo>
                  <a:pt x="3342" y="314"/>
                </a:lnTo>
                <a:lnTo>
                  <a:pt x="3342" y="314"/>
                </a:lnTo>
                <a:lnTo>
                  <a:pt x="3336" y="314"/>
                </a:lnTo>
                <a:lnTo>
                  <a:pt x="3330" y="314"/>
                </a:lnTo>
                <a:lnTo>
                  <a:pt x="3324" y="320"/>
                </a:lnTo>
                <a:lnTo>
                  <a:pt x="3318" y="326"/>
                </a:lnTo>
                <a:lnTo>
                  <a:pt x="3318" y="326"/>
                </a:lnTo>
                <a:lnTo>
                  <a:pt x="3313" y="326"/>
                </a:lnTo>
                <a:lnTo>
                  <a:pt x="3301" y="332"/>
                </a:lnTo>
                <a:lnTo>
                  <a:pt x="3283" y="338"/>
                </a:lnTo>
                <a:lnTo>
                  <a:pt x="3265" y="338"/>
                </a:lnTo>
                <a:lnTo>
                  <a:pt x="3265" y="338"/>
                </a:lnTo>
                <a:lnTo>
                  <a:pt x="3259" y="338"/>
                </a:lnTo>
                <a:lnTo>
                  <a:pt x="3253" y="338"/>
                </a:lnTo>
                <a:lnTo>
                  <a:pt x="3253" y="338"/>
                </a:lnTo>
                <a:lnTo>
                  <a:pt x="3253" y="332"/>
                </a:lnTo>
                <a:lnTo>
                  <a:pt x="3247" y="332"/>
                </a:lnTo>
                <a:lnTo>
                  <a:pt x="3247" y="326"/>
                </a:lnTo>
                <a:lnTo>
                  <a:pt x="3247" y="326"/>
                </a:lnTo>
                <a:lnTo>
                  <a:pt x="3253" y="326"/>
                </a:lnTo>
                <a:lnTo>
                  <a:pt x="3253" y="320"/>
                </a:lnTo>
                <a:lnTo>
                  <a:pt x="3265" y="314"/>
                </a:lnTo>
                <a:lnTo>
                  <a:pt x="3271" y="308"/>
                </a:lnTo>
                <a:lnTo>
                  <a:pt x="3277" y="308"/>
                </a:lnTo>
                <a:lnTo>
                  <a:pt x="3283" y="302"/>
                </a:lnTo>
                <a:lnTo>
                  <a:pt x="3283" y="297"/>
                </a:lnTo>
                <a:lnTo>
                  <a:pt x="3289" y="297"/>
                </a:lnTo>
                <a:lnTo>
                  <a:pt x="3295" y="291"/>
                </a:lnTo>
                <a:lnTo>
                  <a:pt x="3295" y="291"/>
                </a:lnTo>
                <a:lnTo>
                  <a:pt x="3295" y="285"/>
                </a:lnTo>
                <a:lnTo>
                  <a:pt x="3295" y="285"/>
                </a:lnTo>
                <a:lnTo>
                  <a:pt x="3295" y="285"/>
                </a:lnTo>
                <a:lnTo>
                  <a:pt x="3301" y="285"/>
                </a:lnTo>
                <a:lnTo>
                  <a:pt x="3301" y="285"/>
                </a:lnTo>
                <a:lnTo>
                  <a:pt x="3301" y="285"/>
                </a:lnTo>
                <a:lnTo>
                  <a:pt x="3301" y="279"/>
                </a:lnTo>
                <a:lnTo>
                  <a:pt x="3307" y="279"/>
                </a:lnTo>
                <a:lnTo>
                  <a:pt x="3360" y="225"/>
                </a:lnTo>
                <a:lnTo>
                  <a:pt x="3366" y="219"/>
                </a:lnTo>
                <a:lnTo>
                  <a:pt x="3378" y="208"/>
                </a:lnTo>
                <a:lnTo>
                  <a:pt x="3407" y="190"/>
                </a:lnTo>
                <a:lnTo>
                  <a:pt x="3419" y="184"/>
                </a:lnTo>
                <a:lnTo>
                  <a:pt x="3425" y="184"/>
                </a:lnTo>
                <a:lnTo>
                  <a:pt x="3425" y="184"/>
                </a:lnTo>
                <a:lnTo>
                  <a:pt x="3431" y="184"/>
                </a:lnTo>
                <a:lnTo>
                  <a:pt x="3449" y="178"/>
                </a:lnTo>
                <a:lnTo>
                  <a:pt x="3484" y="160"/>
                </a:lnTo>
                <a:lnTo>
                  <a:pt x="3484" y="154"/>
                </a:lnTo>
                <a:lnTo>
                  <a:pt x="3490" y="154"/>
                </a:lnTo>
                <a:lnTo>
                  <a:pt x="3490" y="154"/>
                </a:lnTo>
                <a:lnTo>
                  <a:pt x="3496" y="148"/>
                </a:lnTo>
                <a:lnTo>
                  <a:pt x="3496" y="148"/>
                </a:lnTo>
                <a:lnTo>
                  <a:pt x="3496" y="148"/>
                </a:lnTo>
                <a:lnTo>
                  <a:pt x="3502" y="148"/>
                </a:lnTo>
                <a:lnTo>
                  <a:pt x="3502" y="148"/>
                </a:lnTo>
                <a:lnTo>
                  <a:pt x="3502" y="148"/>
                </a:lnTo>
                <a:lnTo>
                  <a:pt x="3502" y="148"/>
                </a:lnTo>
                <a:lnTo>
                  <a:pt x="3496" y="148"/>
                </a:lnTo>
                <a:lnTo>
                  <a:pt x="3490" y="148"/>
                </a:lnTo>
                <a:lnTo>
                  <a:pt x="3490" y="148"/>
                </a:lnTo>
                <a:lnTo>
                  <a:pt x="3490" y="148"/>
                </a:lnTo>
                <a:lnTo>
                  <a:pt x="3484" y="148"/>
                </a:lnTo>
                <a:lnTo>
                  <a:pt x="3484" y="148"/>
                </a:lnTo>
                <a:lnTo>
                  <a:pt x="3484" y="142"/>
                </a:lnTo>
                <a:lnTo>
                  <a:pt x="3478" y="142"/>
                </a:lnTo>
                <a:lnTo>
                  <a:pt x="3478" y="148"/>
                </a:lnTo>
                <a:lnTo>
                  <a:pt x="3467" y="148"/>
                </a:lnTo>
                <a:lnTo>
                  <a:pt x="3467" y="148"/>
                </a:lnTo>
                <a:lnTo>
                  <a:pt x="3467" y="148"/>
                </a:lnTo>
                <a:lnTo>
                  <a:pt x="3461" y="148"/>
                </a:lnTo>
                <a:lnTo>
                  <a:pt x="3461" y="148"/>
                </a:lnTo>
                <a:lnTo>
                  <a:pt x="3461" y="142"/>
                </a:lnTo>
                <a:lnTo>
                  <a:pt x="3461" y="142"/>
                </a:lnTo>
                <a:lnTo>
                  <a:pt x="3461" y="142"/>
                </a:lnTo>
                <a:lnTo>
                  <a:pt x="3455" y="136"/>
                </a:lnTo>
                <a:lnTo>
                  <a:pt x="3455" y="136"/>
                </a:lnTo>
                <a:lnTo>
                  <a:pt x="3455" y="130"/>
                </a:lnTo>
                <a:lnTo>
                  <a:pt x="3449" y="130"/>
                </a:lnTo>
                <a:lnTo>
                  <a:pt x="3449" y="130"/>
                </a:lnTo>
                <a:lnTo>
                  <a:pt x="3443" y="130"/>
                </a:lnTo>
                <a:lnTo>
                  <a:pt x="3437" y="130"/>
                </a:lnTo>
                <a:lnTo>
                  <a:pt x="3413" y="136"/>
                </a:lnTo>
                <a:lnTo>
                  <a:pt x="3413" y="136"/>
                </a:lnTo>
                <a:lnTo>
                  <a:pt x="3413" y="136"/>
                </a:lnTo>
                <a:lnTo>
                  <a:pt x="3413" y="136"/>
                </a:lnTo>
                <a:lnTo>
                  <a:pt x="3413" y="136"/>
                </a:lnTo>
                <a:lnTo>
                  <a:pt x="3413" y="136"/>
                </a:lnTo>
                <a:lnTo>
                  <a:pt x="3407" y="136"/>
                </a:lnTo>
                <a:lnTo>
                  <a:pt x="3407" y="136"/>
                </a:lnTo>
                <a:lnTo>
                  <a:pt x="3407" y="136"/>
                </a:lnTo>
                <a:lnTo>
                  <a:pt x="3407" y="136"/>
                </a:lnTo>
                <a:lnTo>
                  <a:pt x="3407" y="136"/>
                </a:lnTo>
                <a:lnTo>
                  <a:pt x="3407" y="136"/>
                </a:lnTo>
                <a:lnTo>
                  <a:pt x="3401" y="136"/>
                </a:lnTo>
                <a:lnTo>
                  <a:pt x="3401" y="136"/>
                </a:lnTo>
                <a:lnTo>
                  <a:pt x="3401" y="130"/>
                </a:lnTo>
                <a:lnTo>
                  <a:pt x="3401" y="130"/>
                </a:lnTo>
                <a:lnTo>
                  <a:pt x="3401" y="130"/>
                </a:lnTo>
                <a:lnTo>
                  <a:pt x="3401" y="130"/>
                </a:lnTo>
                <a:lnTo>
                  <a:pt x="3401" y="130"/>
                </a:lnTo>
                <a:lnTo>
                  <a:pt x="3390" y="136"/>
                </a:lnTo>
                <a:lnTo>
                  <a:pt x="3384" y="136"/>
                </a:lnTo>
                <a:lnTo>
                  <a:pt x="3384" y="136"/>
                </a:lnTo>
                <a:lnTo>
                  <a:pt x="3384" y="136"/>
                </a:lnTo>
                <a:lnTo>
                  <a:pt x="3384" y="130"/>
                </a:lnTo>
                <a:lnTo>
                  <a:pt x="3378" y="130"/>
                </a:lnTo>
                <a:lnTo>
                  <a:pt x="3378" y="130"/>
                </a:lnTo>
                <a:lnTo>
                  <a:pt x="3378" y="130"/>
                </a:lnTo>
                <a:lnTo>
                  <a:pt x="3378" y="125"/>
                </a:lnTo>
                <a:lnTo>
                  <a:pt x="3378" y="125"/>
                </a:lnTo>
                <a:lnTo>
                  <a:pt x="3378" y="125"/>
                </a:lnTo>
                <a:lnTo>
                  <a:pt x="3378" y="125"/>
                </a:lnTo>
                <a:lnTo>
                  <a:pt x="3378" y="125"/>
                </a:lnTo>
                <a:lnTo>
                  <a:pt x="3378" y="125"/>
                </a:lnTo>
                <a:lnTo>
                  <a:pt x="3378" y="119"/>
                </a:lnTo>
                <a:lnTo>
                  <a:pt x="3378" y="119"/>
                </a:lnTo>
                <a:lnTo>
                  <a:pt x="3372" y="119"/>
                </a:lnTo>
                <a:lnTo>
                  <a:pt x="3378" y="119"/>
                </a:lnTo>
                <a:lnTo>
                  <a:pt x="3378" y="119"/>
                </a:lnTo>
                <a:lnTo>
                  <a:pt x="3378" y="119"/>
                </a:lnTo>
                <a:lnTo>
                  <a:pt x="3378" y="119"/>
                </a:lnTo>
                <a:lnTo>
                  <a:pt x="3378" y="113"/>
                </a:lnTo>
                <a:lnTo>
                  <a:pt x="3372" y="113"/>
                </a:lnTo>
                <a:lnTo>
                  <a:pt x="3372" y="113"/>
                </a:lnTo>
                <a:lnTo>
                  <a:pt x="3366" y="113"/>
                </a:lnTo>
                <a:lnTo>
                  <a:pt x="3366" y="113"/>
                </a:lnTo>
                <a:lnTo>
                  <a:pt x="3360" y="119"/>
                </a:lnTo>
                <a:lnTo>
                  <a:pt x="3360" y="119"/>
                </a:lnTo>
                <a:lnTo>
                  <a:pt x="3354" y="119"/>
                </a:lnTo>
                <a:lnTo>
                  <a:pt x="3354" y="125"/>
                </a:lnTo>
                <a:lnTo>
                  <a:pt x="3342" y="130"/>
                </a:lnTo>
                <a:lnTo>
                  <a:pt x="3342" y="130"/>
                </a:lnTo>
                <a:lnTo>
                  <a:pt x="3336" y="130"/>
                </a:lnTo>
                <a:lnTo>
                  <a:pt x="3336" y="136"/>
                </a:lnTo>
                <a:lnTo>
                  <a:pt x="3336" y="136"/>
                </a:lnTo>
                <a:lnTo>
                  <a:pt x="3330" y="136"/>
                </a:lnTo>
                <a:lnTo>
                  <a:pt x="3330" y="136"/>
                </a:lnTo>
                <a:lnTo>
                  <a:pt x="3330" y="136"/>
                </a:lnTo>
                <a:lnTo>
                  <a:pt x="3324" y="136"/>
                </a:lnTo>
                <a:lnTo>
                  <a:pt x="3324" y="142"/>
                </a:lnTo>
                <a:lnTo>
                  <a:pt x="3318" y="142"/>
                </a:lnTo>
                <a:lnTo>
                  <a:pt x="3318" y="142"/>
                </a:lnTo>
                <a:lnTo>
                  <a:pt x="3313" y="142"/>
                </a:lnTo>
                <a:lnTo>
                  <a:pt x="3313" y="142"/>
                </a:lnTo>
                <a:lnTo>
                  <a:pt x="3313" y="142"/>
                </a:lnTo>
                <a:lnTo>
                  <a:pt x="3313" y="142"/>
                </a:lnTo>
                <a:lnTo>
                  <a:pt x="3313" y="142"/>
                </a:lnTo>
                <a:lnTo>
                  <a:pt x="3301" y="142"/>
                </a:lnTo>
                <a:lnTo>
                  <a:pt x="3301" y="142"/>
                </a:lnTo>
                <a:lnTo>
                  <a:pt x="3301" y="142"/>
                </a:lnTo>
                <a:lnTo>
                  <a:pt x="3301" y="142"/>
                </a:lnTo>
                <a:lnTo>
                  <a:pt x="3301" y="136"/>
                </a:lnTo>
                <a:lnTo>
                  <a:pt x="3301" y="136"/>
                </a:lnTo>
                <a:lnTo>
                  <a:pt x="3301" y="136"/>
                </a:lnTo>
                <a:lnTo>
                  <a:pt x="3301" y="136"/>
                </a:lnTo>
                <a:lnTo>
                  <a:pt x="3301" y="136"/>
                </a:lnTo>
                <a:lnTo>
                  <a:pt x="3301" y="136"/>
                </a:lnTo>
                <a:lnTo>
                  <a:pt x="3301" y="136"/>
                </a:lnTo>
                <a:lnTo>
                  <a:pt x="3301" y="136"/>
                </a:lnTo>
                <a:lnTo>
                  <a:pt x="3301" y="136"/>
                </a:lnTo>
                <a:lnTo>
                  <a:pt x="3301" y="136"/>
                </a:lnTo>
                <a:lnTo>
                  <a:pt x="3289" y="130"/>
                </a:lnTo>
                <a:lnTo>
                  <a:pt x="3289" y="130"/>
                </a:lnTo>
                <a:lnTo>
                  <a:pt x="3289" y="130"/>
                </a:lnTo>
                <a:lnTo>
                  <a:pt x="3289" y="125"/>
                </a:lnTo>
                <a:lnTo>
                  <a:pt x="3289" y="125"/>
                </a:lnTo>
                <a:lnTo>
                  <a:pt x="3289" y="125"/>
                </a:lnTo>
                <a:lnTo>
                  <a:pt x="3283" y="119"/>
                </a:lnTo>
                <a:lnTo>
                  <a:pt x="3283" y="119"/>
                </a:lnTo>
                <a:lnTo>
                  <a:pt x="3283" y="119"/>
                </a:lnTo>
                <a:lnTo>
                  <a:pt x="3277" y="119"/>
                </a:lnTo>
                <a:lnTo>
                  <a:pt x="3277" y="119"/>
                </a:lnTo>
                <a:lnTo>
                  <a:pt x="3265" y="113"/>
                </a:lnTo>
                <a:lnTo>
                  <a:pt x="3265" y="113"/>
                </a:lnTo>
                <a:lnTo>
                  <a:pt x="3265" y="113"/>
                </a:lnTo>
                <a:lnTo>
                  <a:pt x="3259" y="113"/>
                </a:lnTo>
                <a:lnTo>
                  <a:pt x="3259" y="107"/>
                </a:lnTo>
                <a:lnTo>
                  <a:pt x="3259" y="107"/>
                </a:lnTo>
                <a:lnTo>
                  <a:pt x="3259" y="107"/>
                </a:lnTo>
                <a:lnTo>
                  <a:pt x="3259" y="107"/>
                </a:lnTo>
                <a:lnTo>
                  <a:pt x="3259" y="101"/>
                </a:lnTo>
                <a:lnTo>
                  <a:pt x="3259" y="101"/>
                </a:lnTo>
                <a:lnTo>
                  <a:pt x="3259" y="101"/>
                </a:lnTo>
                <a:lnTo>
                  <a:pt x="3253" y="101"/>
                </a:lnTo>
                <a:lnTo>
                  <a:pt x="3253" y="101"/>
                </a:lnTo>
                <a:lnTo>
                  <a:pt x="3253" y="95"/>
                </a:lnTo>
                <a:lnTo>
                  <a:pt x="3253" y="95"/>
                </a:lnTo>
                <a:lnTo>
                  <a:pt x="3247" y="95"/>
                </a:lnTo>
                <a:lnTo>
                  <a:pt x="3235" y="95"/>
                </a:lnTo>
                <a:lnTo>
                  <a:pt x="3235" y="95"/>
                </a:lnTo>
                <a:lnTo>
                  <a:pt x="3235" y="95"/>
                </a:lnTo>
                <a:lnTo>
                  <a:pt x="3230" y="101"/>
                </a:lnTo>
                <a:lnTo>
                  <a:pt x="3230" y="101"/>
                </a:lnTo>
                <a:lnTo>
                  <a:pt x="3230" y="101"/>
                </a:lnTo>
                <a:lnTo>
                  <a:pt x="3230" y="107"/>
                </a:lnTo>
                <a:lnTo>
                  <a:pt x="3230" y="107"/>
                </a:lnTo>
                <a:lnTo>
                  <a:pt x="3230" y="113"/>
                </a:lnTo>
                <a:lnTo>
                  <a:pt x="3230" y="113"/>
                </a:lnTo>
                <a:lnTo>
                  <a:pt x="3230" y="113"/>
                </a:lnTo>
                <a:lnTo>
                  <a:pt x="3230" y="113"/>
                </a:lnTo>
                <a:lnTo>
                  <a:pt x="3224" y="113"/>
                </a:lnTo>
                <a:lnTo>
                  <a:pt x="3224" y="113"/>
                </a:lnTo>
                <a:lnTo>
                  <a:pt x="3224" y="113"/>
                </a:lnTo>
                <a:lnTo>
                  <a:pt x="3224" y="113"/>
                </a:lnTo>
                <a:lnTo>
                  <a:pt x="3218" y="107"/>
                </a:lnTo>
                <a:lnTo>
                  <a:pt x="3218" y="107"/>
                </a:lnTo>
                <a:lnTo>
                  <a:pt x="3218" y="101"/>
                </a:lnTo>
                <a:lnTo>
                  <a:pt x="3212" y="101"/>
                </a:lnTo>
                <a:lnTo>
                  <a:pt x="3212" y="95"/>
                </a:lnTo>
                <a:lnTo>
                  <a:pt x="3212" y="95"/>
                </a:lnTo>
                <a:lnTo>
                  <a:pt x="3212" y="95"/>
                </a:lnTo>
                <a:lnTo>
                  <a:pt x="3212" y="89"/>
                </a:lnTo>
                <a:lnTo>
                  <a:pt x="3212" y="89"/>
                </a:lnTo>
                <a:lnTo>
                  <a:pt x="3212" y="89"/>
                </a:lnTo>
                <a:lnTo>
                  <a:pt x="3212" y="89"/>
                </a:lnTo>
                <a:lnTo>
                  <a:pt x="3212" y="83"/>
                </a:lnTo>
                <a:lnTo>
                  <a:pt x="3206" y="83"/>
                </a:lnTo>
                <a:lnTo>
                  <a:pt x="3206" y="83"/>
                </a:lnTo>
                <a:lnTo>
                  <a:pt x="3206" y="83"/>
                </a:lnTo>
                <a:lnTo>
                  <a:pt x="3200" y="83"/>
                </a:lnTo>
                <a:lnTo>
                  <a:pt x="3194" y="83"/>
                </a:lnTo>
                <a:lnTo>
                  <a:pt x="3194" y="83"/>
                </a:lnTo>
                <a:lnTo>
                  <a:pt x="3194" y="83"/>
                </a:lnTo>
                <a:lnTo>
                  <a:pt x="3188" y="83"/>
                </a:lnTo>
                <a:lnTo>
                  <a:pt x="3188" y="83"/>
                </a:lnTo>
                <a:lnTo>
                  <a:pt x="3188" y="77"/>
                </a:lnTo>
                <a:lnTo>
                  <a:pt x="3188" y="77"/>
                </a:lnTo>
                <a:lnTo>
                  <a:pt x="3188" y="77"/>
                </a:lnTo>
                <a:lnTo>
                  <a:pt x="3194" y="77"/>
                </a:lnTo>
                <a:lnTo>
                  <a:pt x="3194" y="71"/>
                </a:lnTo>
                <a:lnTo>
                  <a:pt x="3194" y="71"/>
                </a:lnTo>
                <a:lnTo>
                  <a:pt x="3194" y="71"/>
                </a:lnTo>
                <a:lnTo>
                  <a:pt x="3194" y="71"/>
                </a:lnTo>
                <a:lnTo>
                  <a:pt x="3200" y="71"/>
                </a:lnTo>
                <a:lnTo>
                  <a:pt x="3200" y="71"/>
                </a:lnTo>
                <a:lnTo>
                  <a:pt x="3200" y="71"/>
                </a:lnTo>
                <a:lnTo>
                  <a:pt x="3200" y="71"/>
                </a:lnTo>
                <a:lnTo>
                  <a:pt x="3194" y="65"/>
                </a:lnTo>
                <a:lnTo>
                  <a:pt x="3194" y="65"/>
                </a:lnTo>
                <a:lnTo>
                  <a:pt x="3188" y="65"/>
                </a:lnTo>
                <a:lnTo>
                  <a:pt x="3176" y="59"/>
                </a:lnTo>
                <a:lnTo>
                  <a:pt x="3170" y="59"/>
                </a:lnTo>
                <a:lnTo>
                  <a:pt x="3170" y="59"/>
                </a:lnTo>
                <a:lnTo>
                  <a:pt x="3170" y="59"/>
                </a:lnTo>
                <a:lnTo>
                  <a:pt x="3164" y="53"/>
                </a:lnTo>
                <a:lnTo>
                  <a:pt x="3164" y="53"/>
                </a:lnTo>
                <a:lnTo>
                  <a:pt x="3164" y="53"/>
                </a:lnTo>
                <a:lnTo>
                  <a:pt x="3147" y="53"/>
                </a:lnTo>
                <a:lnTo>
                  <a:pt x="3135" y="53"/>
                </a:lnTo>
                <a:lnTo>
                  <a:pt x="3135" y="53"/>
                </a:lnTo>
                <a:lnTo>
                  <a:pt x="3123" y="53"/>
                </a:lnTo>
                <a:lnTo>
                  <a:pt x="3123" y="59"/>
                </a:lnTo>
                <a:lnTo>
                  <a:pt x="3117" y="59"/>
                </a:lnTo>
                <a:lnTo>
                  <a:pt x="3117" y="59"/>
                </a:lnTo>
                <a:lnTo>
                  <a:pt x="3117" y="59"/>
                </a:lnTo>
                <a:lnTo>
                  <a:pt x="3117" y="59"/>
                </a:lnTo>
                <a:lnTo>
                  <a:pt x="3117" y="59"/>
                </a:lnTo>
                <a:lnTo>
                  <a:pt x="3117" y="59"/>
                </a:lnTo>
                <a:lnTo>
                  <a:pt x="3117" y="59"/>
                </a:lnTo>
                <a:lnTo>
                  <a:pt x="3117" y="65"/>
                </a:lnTo>
                <a:lnTo>
                  <a:pt x="3111" y="65"/>
                </a:lnTo>
                <a:lnTo>
                  <a:pt x="3111" y="65"/>
                </a:lnTo>
                <a:lnTo>
                  <a:pt x="3105" y="65"/>
                </a:lnTo>
                <a:lnTo>
                  <a:pt x="3105" y="65"/>
                </a:lnTo>
                <a:lnTo>
                  <a:pt x="3099" y="71"/>
                </a:lnTo>
                <a:lnTo>
                  <a:pt x="3099" y="71"/>
                </a:lnTo>
                <a:lnTo>
                  <a:pt x="3099" y="71"/>
                </a:lnTo>
                <a:lnTo>
                  <a:pt x="3087" y="71"/>
                </a:lnTo>
                <a:lnTo>
                  <a:pt x="3087" y="71"/>
                </a:lnTo>
                <a:lnTo>
                  <a:pt x="3081" y="71"/>
                </a:lnTo>
                <a:lnTo>
                  <a:pt x="3081" y="65"/>
                </a:lnTo>
                <a:lnTo>
                  <a:pt x="3081" y="65"/>
                </a:lnTo>
                <a:lnTo>
                  <a:pt x="3081" y="59"/>
                </a:lnTo>
                <a:lnTo>
                  <a:pt x="3075" y="53"/>
                </a:lnTo>
                <a:lnTo>
                  <a:pt x="3075" y="53"/>
                </a:lnTo>
                <a:lnTo>
                  <a:pt x="3075" y="53"/>
                </a:lnTo>
                <a:lnTo>
                  <a:pt x="3058" y="53"/>
                </a:lnTo>
                <a:lnTo>
                  <a:pt x="3040" y="47"/>
                </a:lnTo>
                <a:lnTo>
                  <a:pt x="3040" y="47"/>
                </a:lnTo>
                <a:lnTo>
                  <a:pt x="3040" y="47"/>
                </a:lnTo>
                <a:lnTo>
                  <a:pt x="3034" y="47"/>
                </a:lnTo>
                <a:lnTo>
                  <a:pt x="3034" y="47"/>
                </a:lnTo>
                <a:lnTo>
                  <a:pt x="3034" y="47"/>
                </a:lnTo>
                <a:lnTo>
                  <a:pt x="3034" y="47"/>
                </a:lnTo>
                <a:lnTo>
                  <a:pt x="3034" y="47"/>
                </a:lnTo>
                <a:lnTo>
                  <a:pt x="3034" y="47"/>
                </a:lnTo>
                <a:lnTo>
                  <a:pt x="3034" y="47"/>
                </a:lnTo>
                <a:lnTo>
                  <a:pt x="3034" y="42"/>
                </a:lnTo>
                <a:lnTo>
                  <a:pt x="3034" y="42"/>
                </a:lnTo>
                <a:lnTo>
                  <a:pt x="3034" y="42"/>
                </a:lnTo>
                <a:lnTo>
                  <a:pt x="3034" y="42"/>
                </a:lnTo>
                <a:lnTo>
                  <a:pt x="3034" y="42"/>
                </a:lnTo>
                <a:lnTo>
                  <a:pt x="3034" y="42"/>
                </a:lnTo>
                <a:lnTo>
                  <a:pt x="3034" y="42"/>
                </a:lnTo>
                <a:lnTo>
                  <a:pt x="3034" y="42"/>
                </a:lnTo>
                <a:lnTo>
                  <a:pt x="3028" y="42"/>
                </a:lnTo>
                <a:lnTo>
                  <a:pt x="3016" y="42"/>
                </a:lnTo>
                <a:lnTo>
                  <a:pt x="3010" y="42"/>
                </a:lnTo>
                <a:lnTo>
                  <a:pt x="3004" y="42"/>
                </a:lnTo>
                <a:lnTo>
                  <a:pt x="2993" y="30"/>
                </a:lnTo>
                <a:lnTo>
                  <a:pt x="2993" y="30"/>
                </a:lnTo>
                <a:lnTo>
                  <a:pt x="2993" y="30"/>
                </a:lnTo>
                <a:lnTo>
                  <a:pt x="2993" y="30"/>
                </a:lnTo>
                <a:lnTo>
                  <a:pt x="2993" y="24"/>
                </a:lnTo>
                <a:lnTo>
                  <a:pt x="2993" y="24"/>
                </a:lnTo>
                <a:lnTo>
                  <a:pt x="2993" y="24"/>
                </a:lnTo>
                <a:lnTo>
                  <a:pt x="2993" y="24"/>
                </a:lnTo>
                <a:lnTo>
                  <a:pt x="2993" y="24"/>
                </a:lnTo>
                <a:lnTo>
                  <a:pt x="2993" y="24"/>
                </a:lnTo>
                <a:lnTo>
                  <a:pt x="2993" y="18"/>
                </a:lnTo>
                <a:lnTo>
                  <a:pt x="2993" y="12"/>
                </a:lnTo>
                <a:lnTo>
                  <a:pt x="2987" y="0"/>
                </a:lnTo>
                <a:lnTo>
                  <a:pt x="2987" y="0"/>
                </a:lnTo>
                <a:lnTo>
                  <a:pt x="201" y="0"/>
                </a:lnTo>
                <a:lnTo>
                  <a:pt x="201" y="6"/>
                </a:lnTo>
                <a:lnTo>
                  <a:pt x="195" y="0"/>
                </a:lnTo>
                <a:lnTo>
                  <a:pt x="195" y="6"/>
                </a:lnTo>
                <a:lnTo>
                  <a:pt x="190" y="6"/>
                </a:lnTo>
                <a:lnTo>
                  <a:pt x="195" y="6"/>
                </a:lnTo>
                <a:lnTo>
                  <a:pt x="195" y="6"/>
                </a:lnTo>
                <a:lnTo>
                  <a:pt x="195" y="6"/>
                </a:lnTo>
                <a:lnTo>
                  <a:pt x="195" y="6"/>
                </a:lnTo>
                <a:lnTo>
                  <a:pt x="201" y="12"/>
                </a:lnTo>
                <a:lnTo>
                  <a:pt x="201" y="12"/>
                </a:lnTo>
                <a:lnTo>
                  <a:pt x="195" y="12"/>
                </a:lnTo>
                <a:lnTo>
                  <a:pt x="195" y="12"/>
                </a:lnTo>
                <a:lnTo>
                  <a:pt x="195" y="12"/>
                </a:lnTo>
                <a:lnTo>
                  <a:pt x="195" y="12"/>
                </a:lnTo>
                <a:lnTo>
                  <a:pt x="195" y="18"/>
                </a:lnTo>
                <a:lnTo>
                  <a:pt x="195" y="18"/>
                </a:lnTo>
                <a:lnTo>
                  <a:pt x="195" y="18"/>
                </a:lnTo>
                <a:lnTo>
                  <a:pt x="195" y="18"/>
                </a:lnTo>
                <a:lnTo>
                  <a:pt x="201" y="24"/>
                </a:lnTo>
                <a:lnTo>
                  <a:pt x="201" y="24"/>
                </a:lnTo>
                <a:lnTo>
                  <a:pt x="201" y="24"/>
                </a:lnTo>
                <a:lnTo>
                  <a:pt x="201" y="24"/>
                </a:lnTo>
                <a:lnTo>
                  <a:pt x="201" y="30"/>
                </a:lnTo>
                <a:lnTo>
                  <a:pt x="201" y="30"/>
                </a:lnTo>
                <a:lnTo>
                  <a:pt x="201" y="30"/>
                </a:lnTo>
                <a:lnTo>
                  <a:pt x="207" y="30"/>
                </a:lnTo>
                <a:lnTo>
                  <a:pt x="207" y="30"/>
                </a:lnTo>
                <a:lnTo>
                  <a:pt x="207" y="30"/>
                </a:lnTo>
                <a:lnTo>
                  <a:pt x="207" y="36"/>
                </a:lnTo>
                <a:lnTo>
                  <a:pt x="207" y="36"/>
                </a:lnTo>
                <a:lnTo>
                  <a:pt x="207" y="36"/>
                </a:lnTo>
                <a:lnTo>
                  <a:pt x="207" y="36"/>
                </a:lnTo>
                <a:lnTo>
                  <a:pt x="207" y="36"/>
                </a:lnTo>
                <a:lnTo>
                  <a:pt x="207" y="36"/>
                </a:lnTo>
                <a:lnTo>
                  <a:pt x="207" y="36"/>
                </a:lnTo>
                <a:lnTo>
                  <a:pt x="207" y="36"/>
                </a:lnTo>
                <a:lnTo>
                  <a:pt x="207" y="42"/>
                </a:lnTo>
                <a:lnTo>
                  <a:pt x="207" y="42"/>
                </a:lnTo>
                <a:lnTo>
                  <a:pt x="207" y="42"/>
                </a:lnTo>
                <a:lnTo>
                  <a:pt x="213" y="36"/>
                </a:lnTo>
                <a:lnTo>
                  <a:pt x="213" y="30"/>
                </a:lnTo>
                <a:lnTo>
                  <a:pt x="213" y="30"/>
                </a:lnTo>
                <a:lnTo>
                  <a:pt x="219" y="30"/>
                </a:lnTo>
                <a:lnTo>
                  <a:pt x="219" y="30"/>
                </a:lnTo>
                <a:lnTo>
                  <a:pt x="225" y="36"/>
                </a:lnTo>
                <a:lnTo>
                  <a:pt x="225" y="36"/>
                </a:lnTo>
                <a:lnTo>
                  <a:pt x="225" y="36"/>
                </a:lnTo>
                <a:lnTo>
                  <a:pt x="219" y="42"/>
                </a:lnTo>
                <a:lnTo>
                  <a:pt x="219" y="42"/>
                </a:lnTo>
                <a:lnTo>
                  <a:pt x="225" y="47"/>
                </a:lnTo>
                <a:lnTo>
                  <a:pt x="225" y="47"/>
                </a:lnTo>
                <a:lnTo>
                  <a:pt x="225" y="47"/>
                </a:lnTo>
                <a:lnTo>
                  <a:pt x="225" y="47"/>
                </a:lnTo>
                <a:lnTo>
                  <a:pt x="225" y="47"/>
                </a:lnTo>
                <a:lnTo>
                  <a:pt x="225" y="53"/>
                </a:lnTo>
                <a:lnTo>
                  <a:pt x="225" y="53"/>
                </a:lnTo>
                <a:lnTo>
                  <a:pt x="225" y="53"/>
                </a:lnTo>
                <a:lnTo>
                  <a:pt x="225" y="53"/>
                </a:lnTo>
                <a:lnTo>
                  <a:pt x="225" y="53"/>
                </a:lnTo>
                <a:lnTo>
                  <a:pt x="225" y="53"/>
                </a:lnTo>
                <a:lnTo>
                  <a:pt x="225" y="53"/>
                </a:lnTo>
                <a:lnTo>
                  <a:pt x="231" y="59"/>
                </a:lnTo>
                <a:lnTo>
                  <a:pt x="231" y="59"/>
                </a:lnTo>
                <a:lnTo>
                  <a:pt x="231" y="65"/>
                </a:lnTo>
                <a:lnTo>
                  <a:pt x="231" y="65"/>
                </a:lnTo>
                <a:lnTo>
                  <a:pt x="225" y="65"/>
                </a:lnTo>
                <a:lnTo>
                  <a:pt x="225" y="65"/>
                </a:lnTo>
                <a:lnTo>
                  <a:pt x="225" y="65"/>
                </a:lnTo>
                <a:lnTo>
                  <a:pt x="219" y="59"/>
                </a:lnTo>
                <a:lnTo>
                  <a:pt x="219" y="59"/>
                </a:lnTo>
                <a:lnTo>
                  <a:pt x="219" y="59"/>
                </a:lnTo>
                <a:lnTo>
                  <a:pt x="219" y="59"/>
                </a:lnTo>
                <a:lnTo>
                  <a:pt x="219" y="65"/>
                </a:lnTo>
                <a:lnTo>
                  <a:pt x="225" y="65"/>
                </a:lnTo>
                <a:lnTo>
                  <a:pt x="225" y="71"/>
                </a:lnTo>
                <a:lnTo>
                  <a:pt x="225" y="71"/>
                </a:lnTo>
                <a:lnTo>
                  <a:pt x="225" y="71"/>
                </a:lnTo>
                <a:lnTo>
                  <a:pt x="225" y="71"/>
                </a:lnTo>
                <a:lnTo>
                  <a:pt x="225" y="77"/>
                </a:lnTo>
                <a:lnTo>
                  <a:pt x="225" y="77"/>
                </a:lnTo>
                <a:lnTo>
                  <a:pt x="225" y="77"/>
                </a:lnTo>
                <a:lnTo>
                  <a:pt x="225" y="77"/>
                </a:lnTo>
                <a:lnTo>
                  <a:pt x="225" y="77"/>
                </a:lnTo>
                <a:lnTo>
                  <a:pt x="225" y="77"/>
                </a:lnTo>
                <a:lnTo>
                  <a:pt x="225" y="77"/>
                </a:lnTo>
                <a:lnTo>
                  <a:pt x="225" y="77"/>
                </a:lnTo>
                <a:lnTo>
                  <a:pt x="225" y="83"/>
                </a:lnTo>
                <a:lnTo>
                  <a:pt x="219" y="83"/>
                </a:lnTo>
                <a:lnTo>
                  <a:pt x="219" y="77"/>
                </a:lnTo>
                <a:lnTo>
                  <a:pt x="219" y="77"/>
                </a:lnTo>
                <a:lnTo>
                  <a:pt x="219" y="77"/>
                </a:lnTo>
                <a:lnTo>
                  <a:pt x="213" y="77"/>
                </a:lnTo>
                <a:lnTo>
                  <a:pt x="213" y="77"/>
                </a:lnTo>
                <a:lnTo>
                  <a:pt x="213" y="77"/>
                </a:lnTo>
                <a:lnTo>
                  <a:pt x="213" y="77"/>
                </a:lnTo>
                <a:lnTo>
                  <a:pt x="213" y="77"/>
                </a:lnTo>
                <a:lnTo>
                  <a:pt x="213" y="71"/>
                </a:lnTo>
                <a:lnTo>
                  <a:pt x="207" y="71"/>
                </a:lnTo>
                <a:lnTo>
                  <a:pt x="207" y="71"/>
                </a:lnTo>
                <a:lnTo>
                  <a:pt x="207" y="71"/>
                </a:lnTo>
                <a:lnTo>
                  <a:pt x="207" y="71"/>
                </a:lnTo>
                <a:lnTo>
                  <a:pt x="207" y="71"/>
                </a:lnTo>
                <a:lnTo>
                  <a:pt x="207" y="71"/>
                </a:lnTo>
                <a:lnTo>
                  <a:pt x="201" y="71"/>
                </a:lnTo>
                <a:lnTo>
                  <a:pt x="201" y="71"/>
                </a:lnTo>
                <a:lnTo>
                  <a:pt x="201" y="71"/>
                </a:lnTo>
                <a:lnTo>
                  <a:pt x="201" y="77"/>
                </a:lnTo>
                <a:lnTo>
                  <a:pt x="201" y="77"/>
                </a:lnTo>
                <a:lnTo>
                  <a:pt x="207" y="77"/>
                </a:lnTo>
                <a:lnTo>
                  <a:pt x="207" y="77"/>
                </a:lnTo>
                <a:lnTo>
                  <a:pt x="207" y="77"/>
                </a:lnTo>
                <a:lnTo>
                  <a:pt x="207" y="77"/>
                </a:lnTo>
                <a:lnTo>
                  <a:pt x="207" y="77"/>
                </a:lnTo>
                <a:lnTo>
                  <a:pt x="207" y="83"/>
                </a:lnTo>
                <a:lnTo>
                  <a:pt x="207" y="83"/>
                </a:lnTo>
                <a:lnTo>
                  <a:pt x="207" y="83"/>
                </a:lnTo>
                <a:lnTo>
                  <a:pt x="207" y="83"/>
                </a:lnTo>
                <a:lnTo>
                  <a:pt x="207" y="89"/>
                </a:lnTo>
                <a:lnTo>
                  <a:pt x="207" y="89"/>
                </a:lnTo>
                <a:lnTo>
                  <a:pt x="207" y="89"/>
                </a:lnTo>
                <a:lnTo>
                  <a:pt x="213" y="89"/>
                </a:lnTo>
                <a:lnTo>
                  <a:pt x="213" y="89"/>
                </a:lnTo>
                <a:lnTo>
                  <a:pt x="213" y="89"/>
                </a:lnTo>
                <a:lnTo>
                  <a:pt x="213" y="83"/>
                </a:lnTo>
                <a:lnTo>
                  <a:pt x="213" y="83"/>
                </a:lnTo>
                <a:lnTo>
                  <a:pt x="213" y="83"/>
                </a:lnTo>
                <a:lnTo>
                  <a:pt x="213" y="83"/>
                </a:lnTo>
                <a:lnTo>
                  <a:pt x="213" y="83"/>
                </a:lnTo>
                <a:lnTo>
                  <a:pt x="219" y="83"/>
                </a:lnTo>
                <a:lnTo>
                  <a:pt x="219" y="83"/>
                </a:lnTo>
                <a:lnTo>
                  <a:pt x="219" y="83"/>
                </a:lnTo>
                <a:lnTo>
                  <a:pt x="219" y="89"/>
                </a:lnTo>
                <a:lnTo>
                  <a:pt x="219" y="89"/>
                </a:lnTo>
                <a:lnTo>
                  <a:pt x="219" y="89"/>
                </a:lnTo>
                <a:lnTo>
                  <a:pt x="219" y="95"/>
                </a:lnTo>
                <a:lnTo>
                  <a:pt x="225" y="95"/>
                </a:lnTo>
                <a:lnTo>
                  <a:pt x="225" y="95"/>
                </a:lnTo>
                <a:lnTo>
                  <a:pt x="225" y="95"/>
                </a:lnTo>
                <a:lnTo>
                  <a:pt x="225" y="95"/>
                </a:lnTo>
                <a:lnTo>
                  <a:pt x="231" y="101"/>
                </a:lnTo>
                <a:lnTo>
                  <a:pt x="237" y="101"/>
                </a:lnTo>
                <a:lnTo>
                  <a:pt x="237" y="101"/>
                </a:lnTo>
                <a:lnTo>
                  <a:pt x="237" y="101"/>
                </a:lnTo>
                <a:lnTo>
                  <a:pt x="237" y="101"/>
                </a:lnTo>
                <a:lnTo>
                  <a:pt x="237" y="101"/>
                </a:lnTo>
                <a:lnTo>
                  <a:pt x="237" y="107"/>
                </a:lnTo>
                <a:lnTo>
                  <a:pt x="237" y="107"/>
                </a:lnTo>
                <a:lnTo>
                  <a:pt x="237" y="107"/>
                </a:lnTo>
                <a:lnTo>
                  <a:pt x="237" y="107"/>
                </a:lnTo>
                <a:lnTo>
                  <a:pt x="237" y="113"/>
                </a:lnTo>
                <a:lnTo>
                  <a:pt x="237" y="113"/>
                </a:lnTo>
                <a:lnTo>
                  <a:pt x="237" y="113"/>
                </a:lnTo>
                <a:lnTo>
                  <a:pt x="231" y="113"/>
                </a:lnTo>
                <a:lnTo>
                  <a:pt x="231" y="113"/>
                </a:lnTo>
                <a:lnTo>
                  <a:pt x="231" y="113"/>
                </a:lnTo>
                <a:lnTo>
                  <a:pt x="231" y="107"/>
                </a:lnTo>
                <a:lnTo>
                  <a:pt x="231" y="107"/>
                </a:lnTo>
                <a:lnTo>
                  <a:pt x="225" y="107"/>
                </a:lnTo>
                <a:lnTo>
                  <a:pt x="225" y="107"/>
                </a:lnTo>
                <a:lnTo>
                  <a:pt x="225" y="113"/>
                </a:lnTo>
                <a:lnTo>
                  <a:pt x="225" y="113"/>
                </a:lnTo>
                <a:lnTo>
                  <a:pt x="219" y="113"/>
                </a:lnTo>
                <a:lnTo>
                  <a:pt x="219" y="113"/>
                </a:lnTo>
                <a:lnTo>
                  <a:pt x="219" y="113"/>
                </a:lnTo>
                <a:lnTo>
                  <a:pt x="219" y="119"/>
                </a:lnTo>
                <a:lnTo>
                  <a:pt x="219" y="119"/>
                </a:lnTo>
                <a:lnTo>
                  <a:pt x="219" y="119"/>
                </a:lnTo>
                <a:lnTo>
                  <a:pt x="219" y="125"/>
                </a:lnTo>
                <a:lnTo>
                  <a:pt x="219" y="125"/>
                </a:lnTo>
                <a:lnTo>
                  <a:pt x="225" y="125"/>
                </a:lnTo>
                <a:lnTo>
                  <a:pt x="225" y="130"/>
                </a:lnTo>
                <a:lnTo>
                  <a:pt x="231" y="136"/>
                </a:lnTo>
                <a:lnTo>
                  <a:pt x="231" y="136"/>
                </a:lnTo>
                <a:lnTo>
                  <a:pt x="237" y="136"/>
                </a:lnTo>
                <a:lnTo>
                  <a:pt x="237" y="142"/>
                </a:lnTo>
                <a:lnTo>
                  <a:pt x="237" y="142"/>
                </a:lnTo>
                <a:lnTo>
                  <a:pt x="237" y="142"/>
                </a:lnTo>
                <a:lnTo>
                  <a:pt x="237" y="136"/>
                </a:lnTo>
                <a:lnTo>
                  <a:pt x="237" y="130"/>
                </a:lnTo>
                <a:lnTo>
                  <a:pt x="231" y="130"/>
                </a:lnTo>
                <a:lnTo>
                  <a:pt x="231" y="130"/>
                </a:lnTo>
                <a:lnTo>
                  <a:pt x="231" y="130"/>
                </a:lnTo>
                <a:lnTo>
                  <a:pt x="231" y="130"/>
                </a:lnTo>
                <a:lnTo>
                  <a:pt x="225" y="125"/>
                </a:lnTo>
                <a:lnTo>
                  <a:pt x="225" y="125"/>
                </a:lnTo>
                <a:lnTo>
                  <a:pt x="225" y="119"/>
                </a:lnTo>
                <a:lnTo>
                  <a:pt x="225" y="119"/>
                </a:lnTo>
                <a:lnTo>
                  <a:pt x="225" y="119"/>
                </a:lnTo>
                <a:lnTo>
                  <a:pt x="231" y="119"/>
                </a:lnTo>
                <a:lnTo>
                  <a:pt x="231" y="119"/>
                </a:lnTo>
                <a:lnTo>
                  <a:pt x="231" y="113"/>
                </a:lnTo>
                <a:lnTo>
                  <a:pt x="231" y="113"/>
                </a:lnTo>
                <a:lnTo>
                  <a:pt x="231" y="113"/>
                </a:lnTo>
                <a:lnTo>
                  <a:pt x="231" y="113"/>
                </a:lnTo>
                <a:lnTo>
                  <a:pt x="231" y="113"/>
                </a:lnTo>
                <a:lnTo>
                  <a:pt x="231" y="113"/>
                </a:lnTo>
                <a:lnTo>
                  <a:pt x="231" y="113"/>
                </a:lnTo>
                <a:lnTo>
                  <a:pt x="231" y="113"/>
                </a:lnTo>
                <a:lnTo>
                  <a:pt x="237" y="119"/>
                </a:lnTo>
                <a:lnTo>
                  <a:pt x="237" y="119"/>
                </a:lnTo>
                <a:lnTo>
                  <a:pt x="237" y="125"/>
                </a:lnTo>
                <a:lnTo>
                  <a:pt x="237" y="130"/>
                </a:lnTo>
                <a:lnTo>
                  <a:pt x="237" y="136"/>
                </a:lnTo>
                <a:lnTo>
                  <a:pt x="243" y="136"/>
                </a:lnTo>
                <a:lnTo>
                  <a:pt x="249" y="142"/>
                </a:lnTo>
                <a:lnTo>
                  <a:pt x="249" y="142"/>
                </a:lnTo>
                <a:lnTo>
                  <a:pt x="255" y="142"/>
                </a:lnTo>
                <a:lnTo>
                  <a:pt x="255" y="142"/>
                </a:lnTo>
                <a:lnTo>
                  <a:pt x="255" y="142"/>
                </a:lnTo>
                <a:lnTo>
                  <a:pt x="255" y="142"/>
                </a:lnTo>
                <a:lnTo>
                  <a:pt x="255" y="142"/>
                </a:lnTo>
                <a:lnTo>
                  <a:pt x="255" y="142"/>
                </a:lnTo>
                <a:lnTo>
                  <a:pt x="255" y="142"/>
                </a:lnTo>
                <a:lnTo>
                  <a:pt x="255" y="148"/>
                </a:lnTo>
                <a:lnTo>
                  <a:pt x="255" y="148"/>
                </a:lnTo>
                <a:lnTo>
                  <a:pt x="255" y="148"/>
                </a:lnTo>
                <a:lnTo>
                  <a:pt x="255" y="148"/>
                </a:lnTo>
                <a:lnTo>
                  <a:pt x="249" y="148"/>
                </a:lnTo>
                <a:lnTo>
                  <a:pt x="249" y="154"/>
                </a:lnTo>
                <a:lnTo>
                  <a:pt x="249" y="154"/>
                </a:lnTo>
                <a:lnTo>
                  <a:pt x="249" y="154"/>
                </a:lnTo>
                <a:lnTo>
                  <a:pt x="243" y="154"/>
                </a:lnTo>
                <a:lnTo>
                  <a:pt x="243" y="154"/>
                </a:lnTo>
                <a:lnTo>
                  <a:pt x="243" y="154"/>
                </a:lnTo>
                <a:lnTo>
                  <a:pt x="243" y="154"/>
                </a:lnTo>
                <a:lnTo>
                  <a:pt x="243" y="154"/>
                </a:lnTo>
                <a:lnTo>
                  <a:pt x="243" y="154"/>
                </a:lnTo>
                <a:lnTo>
                  <a:pt x="243" y="154"/>
                </a:lnTo>
                <a:lnTo>
                  <a:pt x="243" y="154"/>
                </a:lnTo>
                <a:lnTo>
                  <a:pt x="243" y="154"/>
                </a:lnTo>
                <a:lnTo>
                  <a:pt x="243" y="160"/>
                </a:lnTo>
                <a:lnTo>
                  <a:pt x="243" y="160"/>
                </a:lnTo>
                <a:lnTo>
                  <a:pt x="243" y="160"/>
                </a:lnTo>
                <a:lnTo>
                  <a:pt x="243" y="160"/>
                </a:lnTo>
                <a:lnTo>
                  <a:pt x="243" y="160"/>
                </a:lnTo>
                <a:lnTo>
                  <a:pt x="237" y="166"/>
                </a:lnTo>
                <a:lnTo>
                  <a:pt x="237" y="166"/>
                </a:lnTo>
                <a:lnTo>
                  <a:pt x="237" y="172"/>
                </a:lnTo>
                <a:lnTo>
                  <a:pt x="237" y="172"/>
                </a:lnTo>
                <a:lnTo>
                  <a:pt x="237" y="172"/>
                </a:lnTo>
                <a:lnTo>
                  <a:pt x="231" y="178"/>
                </a:lnTo>
                <a:lnTo>
                  <a:pt x="231" y="178"/>
                </a:lnTo>
                <a:lnTo>
                  <a:pt x="231" y="178"/>
                </a:lnTo>
                <a:lnTo>
                  <a:pt x="231" y="178"/>
                </a:lnTo>
                <a:lnTo>
                  <a:pt x="231" y="178"/>
                </a:lnTo>
                <a:lnTo>
                  <a:pt x="231" y="184"/>
                </a:lnTo>
                <a:lnTo>
                  <a:pt x="231" y="184"/>
                </a:lnTo>
                <a:lnTo>
                  <a:pt x="231" y="184"/>
                </a:lnTo>
                <a:lnTo>
                  <a:pt x="237" y="184"/>
                </a:lnTo>
                <a:lnTo>
                  <a:pt x="237" y="190"/>
                </a:lnTo>
                <a:lnTo>
                  <a:pt x="237" y="190"/>
                </a:lnTo>
                <a:lnTo>
                  <a:pt x="237" y="190"/>
                </a:lnTo>
                <a:lnTo>
                  <a:pt x="237" y="190"/>
                </a:lnTo>
                <a:lnTo>
                  <a:pt x="231" y="196"/>
                </a:lnTo>
                <a:lnTo>
                  <a:pt x="231" y="196"/>
                </a:lnTo>
                <a:lnTo>
                  <a:pt x="231" y="196"/>
                </a:lnTo>
                <a:lnTo>
                  <a:pt x="231" y="196"/>
                </a:lnTo>
                <a:lnTo>
                  <a:pt x="231" y="196"/>
                </a:lnTo>
                <a:lnTo>
                  <a:pt x="231" y="196"/>
                </a:lnTo>
                <a:lnTo>
                  <a:pt x="231" y="196"/>
                </a:lnTo>
                <a:lnTo>
                  <a:pt x="231" y="202"/>
                </a:lnTo>
                <a:lnTo>
                  <a:pt x="231" y="202"/>
                </a:lnTo>
                <a:lnTo>
                  <a:pt x="231" y="202"/>
                </a:lnTo>
                <a:lnTo>
                  <a:pt x="231" y="202"/>
                </a:lnTo>
                <a:lnTo>
                  <a:pt x="231" y="202"/>
                </a:lnTo>
                <a:lnTo>
                  <a:pt x="237" y="202"/>
                </a:lnTo>
                <a:lnTo>
                  <a:pt x="237" y="208"/>
                </a:lnTo>
                <a:lnTo>
                  <a:pt x="237" y="208"/>
                </a:lnTo>
                <a:lnTo>
                  <a:pt x="237" y="208"/>
                </a:lnTo>
                <a:lnTo>
                  <a:pt x="237" y="208"/>
                </a:lnTo>
                <a:lnTo>
                  <a:pt x="237" y="208"/>
                </a:lnTo>
                <a:lnTo>
                  <a:pt x="237" y="214"/>
                </a:lnTo>
                <a:lnTo>
                  <a:pt x="237" y="214"/>
                </a:lnTo>
                <a:lnTo>
                  <a:pt x="237" y="214"/>
                </a:lnTo>
                <a:lnTo>
                  <a:pt x="237" y="208"/>
                </a:lnTo>
                <a:lnTo>
                  <a:pt x="237" y="208"/>
                </a:lnTo>
                <a:lnTo>
                  <a:pt x="237" y="208"/>
                </a:lnTo>
                <a:lnTo>
                  <a:pt x="237" y="208"/>
                </a:lnTo>
                <a:lnTo>
                  <a:pt x="231" y="208"/>
                </a:lnTo>
                <a:lnTo>
                  <a:pt x="231" y="214"/>
                </a:lnTo>
                <a:lnTo>
                  <a:pt x="231" y="214"/>
                </a:lnTo>
                <a:lnTo>
                  <a:pt x="231" y="214"/>
                </a:lnTo>
                <a:lnTo>
                  <a:pt x="231" y="214"/>
                </a:lnTo>
                <a:lnTo>
                  <a:pt x="237" y="219"/>
                </a:lnTo>
                <a:lnTo>
                  <a:pt x="237" y="219"/>
                </a:lnTo>
                <a:lnTo>
                  <a:pt x="237" y="219"/>
                </a:lnTo>
                <a:lnTo>
                  <a:pt x="237" y="225"/>
                </a:lnTo>
                <a:lnTo>
                  <a:pt x="237" y="225"/>
                </a:lnTo>
                <a:lnTo>
                  <a:pt x="237" y="231"/>
                </a:lnTo>
                <a:lnTo>
                  <a:pt x="237" y="231"/>
                </a:lnTo>
                <a:lnTo>
                  <a:pt x="237" y="231"/>
                </a:lnTo>
                <a:lnTo>
                  <a:pt x="243" y="237"/>
                </a:lnTo>
                <a:lnTo>
                  <a:pt x="243" y="237"/>
                </a:lnTo>
                <a:lnTo>
                  <a:pt x="243" y="243"/>
                </a:lnTo>
                <a:lnTo>
                  <a:pt x="243" y="243"/>
                </a:lnTo>
                <a:lnTo>
                  <a:pt x="243" y="243"/>
                </a:lnTo>
                <a:lnTo>
                  <a:pt x="243" y="243"/>
                </a:lnTo>
                <a:lnTo>
                  <a:pt x="243" y="243"/>
                </a:lnTo>
                <a:lnTo>
                  <a:pt x="237" y="243"/>
                </a:lnTo>
                <a:lnTo>
                  <a:pt x="237" y="243"/>
                </a:lnTo>
                <a:lnTo>
                  <a:pt x="237" y="249"/>
                </a:lnTo>
                <a:lnTo>
                  <a:pt x="231" y="249"/>
                </a:lnTo>
                <a:lnTo>
                  <a:pt x="231" y="249"/>
                </a:lnTo>
                <a:lnTo>
                  <a:pt x="231" y="249"/>
                </a:lnTo>
                <a:lnTo>
                  <a:pt x="231" y="249"/>
                </a:lnTo>
                <a:lnTo>
                  <a:pt x="231" y="249"/>
                </a:lnTo>
                <a:lnTo>
                  <a:pt x="231" y="249"/>
                </a:lnTo>
                <a:lnTo>
                  <a:pt x="231" y="249"/>
                </a:lnTo>
                <a:lnTo>
                  <a:pt x="231" y="255"/>
                </a:lnTo>
                <a:lnTo>
                  <a:pt x="231" y="255"/>
                </a:lnTo>
                <a:lnTo>
                  <a:pt x="231" y="255"/>
                </a:lnTo>
                <a:lnTo>
                  <a:pt x="231" y="255"/>
                </a:lnTo>
                <a:lnTo>
                  <a:pt x="231" y="255"/>
                </a:lnTo>
                <a:lnTo>
                  <a:pt x="231" y="255"/>
                </a:lnTo>
                <a:lnTo>
                  <a:pt x="231" y="255"/>
                </a:lnTo>
                <a:lnTo>
                  <a:pt x="225" y="255"/>
                </a:lnTo>
                <a:lnTo>
                  <a:pt x="219" y="249"/>
                </a:lnTo>
                <a:lnTo>
                  <a:pt x="219" y="249"/>
                </a:lnTo>
                <a:lnTo>
                  <a:pt x="219" y="255"/>
                </a:lnTo>
                <a:lnTo>
                  <a:pt x="219" y="261"/>
                </a:lnTo>
                <a:lnTo>
                  <a:pt x="219" y="261"/>
                </a:lnTo>
                <a:lnTo>
                  <a:pt x="219" y="267"/>
                </a:lnTo>
                <a:lnTo>
                  <a:pt x="213" y="273"/>
                </a:lnTo>
                <a:lnTo>
                  <a:pt x="207" y="279"/>
                </a:lnTo>
                <a:lnTo>
                  <a:pt x="207" y="279"/>
                </a:lnTo>
                <a:lnTo>
                  <a:pt x="207" y="279"/>
                </a:lnTo>
                <a:lnTo>
                  <a:pt x="201" y="285"/>
                </a:lnTo>
                <a:lnTo>
                  <a:pt x="201" y="285"/>
                </a:lnTo>
                <a:lnTo>
                  <a:pt x="201" y="279"/>
                </a:lnTo>
                <a:lnTo>
                  <a:pt x="201" y="279"/>
                </a:lnTo>
                <a:lnTo>
                  <a:pt x="201" y="279"/>
                </a:lnTo>
                <a:lnTo>
                  <a:pt x="195" y="279"/>
                </a:lnTo>
                <a:lnTo>
                  <a:pt x="195" y="279"/>
                </a:lnTo>
                <a:lnTo>
                  <a:pt x="195" y="279"/>
                </a:lnTo>
                <a:lnTo>
                  <a:pt x="195" y="273"/>
                </a:lnTo>
                <a:lnTo>
                  <a:pt x="195" y="273"/>
                </a:lnTo>
                <a:lnTo>
                  <a:pt x="195" y="273"/>
                </a:lnTo>
                <a:lnTo>
                  <a:pt x="190" y="273"/>
                </a:lnTo>
                <a:lnTo>
                  <a:pt x="190" y="273"/>
                </a:lnTo>
                <a:lnTo>
                  <a:pt x="190" y="273"/>
                </a:lnTo>
                <a:lnTo>
                  <a:pt x="190" y="273"/>
                </a:lnTo>
                <a:lnTo>
                  <a:pt x="190" y="273"/>
                </a:lnTo>
                <a:lnTo>
                  <a:pt x="190" y="273"/>
                </a:lnTo>
                <a:lnTo>
                  <a:pt x="190" y="273"/>
                </a:lnTo>
                <a:lnTo>
                  <a:pt x="190" y="279"/>
                </a:lnTo>
                <a:lnTo>
                  <a:pt x="190" y="279"/>
                </a:lnTo>
                <a:lnTo>
                  <a:pt x="190" y="279"/>
                </a:lnTo>
                <a:lnTo>
                  <a:pt x="190" y="273"/>
                </a:lnTo>
                <a:lnTo>
                  <a:pt x="190" y="273"/>
                </a:lnTo>
                <a:lnTo>
                  <a:pt x="190" y="273"/>
                </a:lnTo>
                <a:lnTo>
                  <a:pt x="190" y="273"/>
                </a:lnTo>
                <a:lnTo>
                  <a:pt x="190" y="273"/>
                </a:lnTo>
                <a:lnTo>
                  <a:pt x="184" y="273"/>
                </a:lnTo>
                <a:lnTo>
                  <a:pt x="184" y="279"/>
                </a:lnTo>
                <a:lnTo>
                  <a:pt x="184" y="279"/>
                </a:lnTo>
                <a:lnTo>
                  <a:pt x="184" y="279"/>
                </a:lnTo>
                <a:lnTo>
                  <a:pt x="184" y="279"/>
                </a:lnTo>
                <a:lnTo>
                  <a:pt x="184" y="285"/>
                </a:lnTo>
                <a:lnTo>
                  <a:pt x="184" y="285"/>
                </a:lnTo>
                <a:lnTo>
                  <a:pt x="184" y="285"/>
                </a:lnTo>
                <a:lnTo>
                  <a:pt x="184" y="285"/>
                </a:lnTo>
                <a:lnTo>
                  <a:pt x="184" y="285"/>
                </a:lnTo>
                <a:lnTo>
                  <a:pt x="184" y="285"/>
                </a:lnTo>
                <a:lnTo>
                  <a:pt x="184" y="285"/>
                </a:lnTo>
                <a:lnTo>
                  <a:pt x="184" y="291"/>
                </a:lnTo>
                <a:lnTo>
                  <a:pt x="184" y="291"/>
                </a:lnTo>
                <a:lnTo>
                  <a:pt x="184" y="285"/>
                </a:lnTo>
                <a:lnTo>
                  <a:pt x="184" y="285"/>
                </a:lnTo>
                <a:lnTo>
                  <a:pt x="184" y="285"/>
                </a:lnTo>
                <a:lnTo>
                  <a:pt x="184" y="285"/>
                </a:lnTo>
                <a:lnTo>
                  <a:pt x="178" y="285"/>
                </a:lnTo>
                <a:lnTo>
                  <a:pt x="178" y="285"/>
                </a:lnTo>
                <a:lnTo>
                  <a:pt x="184" y="279"/>
                </a:lnTo>
                <a:lnTo>
                  <a:pt x="184" y="279"/>
                </a:lnTo>
                <a:lnTo>
                  <a:pt x="184" y="279"/>
                </a:lnTo>
                <a:lnTo>
                  <a:pt x="178" y="279"/>
                </a:lnTo>
                <a:lnTo>
                  <a:pt x="178" y="279"/>
                </a:lnTo>
                <a:lnTo>
                  <a:pt x="178" y="279"/>
                </a:lnTo>
                <a:lnTo>
                  <a:pt x="178" y="285"/>
                </a:lnTo>
                <a:lnTo>
                  <a:pt x="178" y="285"/>
                </a:lnTo>
                <a:lnTo>
                  <a:pt x="172" y="285"/>
                </a:lnTo>
                <a:lnTo>
                  <a:pt x="172" y="285"/>
                </a:lnTo>
                <a:lnTo>
                  <a:pt x="178" y="279"/>
                </a:lnTo>
                <a:lnTo>
                  <a:pt x="178" y="273"/>
                </a:lnTo>
                <a:lnTo>
                  <a:pt x="178" y="267"/>
                </a:lnTo>
                <a:lnTo>
                  <a:pt x="178" y="267"/>
                </a:lnTo>
                <a:lnTo>
                  <a:pt x="178" y="273"/>
                </a:lnTo>
                <a:lnTo>
                  <a:pt x="178" y="273"/>
                </a:lnTo>
                <a:lnTo>
                  <a:pt x="178" y="273"/>
                </a:lnTo>
                <a:lnTo>
                  <a:pt x="178" y="273"/>
                </a:lnTo>
                <a:lnTo>
                  <a:pt x="178" y="273"/>
                </a:lnTo>
                <a:lnTo>
                  <a:pt x="166" y="279"/>
                </a:lnTo>
                <a:lnTo>
                  <a:pt x="166" y="279"/>
                </a:lnTo>
                <a:lnTo>
                  <a:pt x="166" y="279"/>
                </a:lnTo>
                <a:lnTo>
                  <a:pt x="166" y="279"/>
                </a:lnTo>
                <a:lnTo>
                  <a:pt x="172" y="279"/>
                </a:lnTo>
                <a:lnTo>
                  <a:pt x="172" y="279"/>
                </a:lnTo>
                <a:lnTo>
                  <a:pt x="172" y="279"/>
                </a:lnTo>
                <a:lnTo>
                  <a:pt x="172" y="279"/>
                </a:lnTo>
                <a:lnTo>
                  <a:pt x="172" y="279"/>
                </a:lnTo>
                <a:lnTo>
                  <a:pt x="172" y="273"/>
                </a:lnTo>
                <a:lnTo>
                  <a:pt x="172" y="273"/>
                </a:lnTo>
                <a:lnTo>
                  <a:pt x="172" y="273"/>
                </a:lnTo>
                <a:lnTo>
                  <a:pt x="172" y="273"/>
                </a:lnTo>
                <a:lnTo>
                  <a:pt x="166" y="273"/>
                </a:lnTo>
                <a:lnTo>
                  <a:pt x="166" y="279"/>
                </a:lnTo>
                <a:lnTo>
                  <a:pt x="166" y="279"/>
                </a:lnTo>
                <a:lnTo>
                  <a:pt x="166" y="273"/>
                </a:lnTo>
                <a:lnTo>
                  <a:pt x="166" y="273"/>
                </a:lnTo>
                <a:lnTo>
                  <a:pt x="172" y="273"/>
                </a:lnTo>
                <a:lnTo>
                  <a:pt x="172" y="273"/>
                </a:lnTo>
                <a:lnTo>
                  <a:pt x="172" y="273"/>
                </a:lnTo>
                <a:lnTo>
                  <a:pt x="178" y="273"/>
                </a:lnTo>
                <a:lnTo>
                  <a:pt x="178" y="267"/>
                </a:lnTo>
                <a:lnTo>
                  <a:pt x="178" y="267"/>
                </a:lnTo>
                <a:lnTo>
                  <a:pt x="178" y="267"/>
                </a:lnTo>
                <a:lnTo>
                  <a:pt x="184" y="255"/>
                </a:lnTo>
                <a:lnTo>
                  <a:pt x="184" y="255"/>
                </a:lnTo>
                <a:lnTo>
                  <a:pt x="184" y="255"/>
                </a:lnTo>
                <a:lnTo>
                  <a:pt x="184" y="255"/>
                </a:lnTo>
                <a:lnTo>
                  <a:pt x="184" y="255"/>
                </a:lnTo>
                <a:lnTo>
                  <a:pt x="190" y="249"/>
                </a:lnTo>
                <a:lnTo>
                  <a:pt x="190" y="249"/>
                </a:lnTo>
                <a:lnTo>
                  <a:pt x="190" y="249"/>
                </a:lnTo>
                <a:lnTo>
                  <a:pt x="190" y="249"/>
                </a:lnTo>
                <a:lnTo>
                  <a:pt x="190" y="237"/>
                </a:lnTo>
                <a:lnTo>
                  <a:pt x="195" y="237"/>
                </a:lnTo>
                <a:lnTo>
                  <a:pt x="190" y="237"/>
                </a:lnTo>
                <a:lnTo>
                  <a:pt x="190" y="237"/>
                </a:lnTo>
                <a:lnTo>
                  <a:pt x="195" y="237"/>
                </a:lnTo>
                <a:lnTo>
                  <a:pt x="195" y="243"/>
                </a:lnTo>
                <a:lnTo>
                  <a:pt x="195" y="243"/>
                </a:lnTo>
                <a:lnTo>
                  <a:pt x="195" y="243"/>
                </a:lnTo>
                <a:lnTo>
                  <a:pt x="195" y="243"/>
                </a:lnTo>
                <a:lnTo>
                  <a:pt x="195" y="243"/>
                </a:lnTo>
                <a:lnTo>
                  <a:pt x="195" y="249"/>
                </a:lnTo>
                <a:lnTo>
                  <a:pt x="195" y="249"/>
                </a:lnTo>
                <a:lnTo>
                  <a:pt x="195" y="255"/>
                </a:lnTo>
                <a:lnTo>
                  <a:pt x="190" y="255"/>
                </a:lnTo>
                <a:lnTo>
                  <a:pt x="190" y="255"/>
                </a:lnTo>
                <a:lnTo>
                  <a:pt x="190" y="261"/>
                </a:lnTo>
                <a:lnTo>
                  <a:pt x="190" y="261"/>
                </a:lnTo>
                <a:lnTo>
                  <a:pt x="195" y="267"/>
                </a:lnTo>
                <a:lnTo>
                  <a:pt x="195" y="267"/>
                </a:lnTo>
                <a:lnTo>
                  <a:pt x="195" y="273"/>
                </a:lnTo>
                <a:lnTo>
                  <a:pt x="201" y="267"/>
                </a:lnTo>
                <a:lnTo>
                  <a:pt x="201" y="267"/>
                </a:lnTo>
                <a:lnTo>
                  <a:pt x="201" y="267"/>
                </a:lnTo>
                <a:lnTo>
                  <a:pt x="201" y="267"/>
                </a:lnTo>
                <a:lnTo>
                  <a:pt x="201" y="267"/>
                </a:lnTo>
                <a:lnTo>
                  <a:pt x="201" y="267"/>
                </a:lnTo>
                <a:lnTo>
                  <a:pt x="201" y="261"/>
                </a:lnTo>
                <a:lnTo>
                  <a:pt x="201" y="261"/>
                </a:lnTo>
                <a:lnTo>
                  <a:pt x="201" y="261"/>
                </a:lnTo>
                <a:lnTo>
                  <a:pt x="201" y="261"/>
                </a:lnTo>
                <a:lnTo>
                  <a:pt x="201" y="261"/>
                </a:lnTo>
                <a:lnTo>
                  <a:pt x="201" y="261"/>
                </a:lnTo>
                <a:lnTo>
                  <a:pt x="201" y="261"/>
                </a:lnTo>
                <a:lnTo>
                  <a:pt x="201" y="261"/>
                </a:lnTo>
                <a:lnTo>
                  <a:pt x="201" y="261"/>
                </a:lnTo>
                <a:lnTo>
                  <a:pt x="201" y="261"/>
                </a:lnTo>
                <a:lnTo>
                  <a:pt x="201" y="255"/>
                </a:lnTo>
                <a:lnTo>
                  <a:pt x="195" y="255"/>
                </a:lnTo>
                <a:lnTo>
                  <a:pt x="201" y="255"/>
                </a:lnTo>
                <a:lnTo>
                  <a:pt x="201" y="255"/>
                </a:lnTo>
                <a:lnTo>
                  <a:pt x="201" y="249"/>
                </a:lnTo>
                <a:lnTo>
                  <a:pt x="201" y="249"/>
                </a:lnTo>
                <a:lnTo>
                  <a:pt x="201" y="249"/>
                </a:lnTo>
                <a:lnTo>
                  <a:pt x="201" y="249"/>
                </a:lnTo>
                <a:lnTo>
                  <a:pt x="201" y="249"/>
                </a:lnTo>
                <a:lnTo>
                  <a:pt x="201" y="249"/>
                </a:lnTo>
                <a:lnTo>
                  <a:pt x="201" y="249"/>
                </a:lnTo>
                <a:lnTo>
                  <a:pt x="201" y="243"/>
                </a:lnTo>
                <a:lnTo>
                  <a:pt x="201" y="243"/>
                </a:lnTo>
                <a:lnTo>
                  <a:pt x="201" y="243"/>
                </a:lnTo>
                <a:lnTo>
                  <a:pt x="201" y="243"/>
                </a:lnTo>
                <a:lnTo>
                  <a:pt x="201" y="243"/>
                </a:lnTo>
                <a:lnTo>
                  <a:pt x="207" y="243"/>
                </a:lnTo>
                <a:lnTo>
                  <a:pt x="207" y="237"/>
                </a:lnTo>
                <a:lnTo>
                  <a:pt x="207" y="237"/>
                </a:lnTo>
                <a:lnTo>
                  <a:pt x="207" y="237"/>
                </a:lnTo>
                <a:lnTo>
                  <a:pt x="207" y="237"/>
                </a:lnTo>
                <a:lnTo>
                  <a:pt x="213" y="237"/>
                </a:lnTo>
                <a:lnTo>
                  <a:pt x="213" y="243"/>
                </a:lnTo>
                <a:lnTo>
                  <a:pt x="207" y="243"/>
                </a:lnTo>
                <a:lnTo>
                  <a:pt x="207" y="243"/>
                </a:lnTo>
                <a:lnTo>
                  <a:pt x="207" y="243"/>
                </a:lnTo>
                <a:lnTo>
                  <a:pt x="207" y="249"/>
                </a:lnTo>
                <a:lnTo>
                  <a:pt x="207" y="249"/>
                </a:lnTo>
                <a:lnTo>
                  <a:pt x="207" y="249"/>
                </a:lnTo>
                <a:lnTo>
                  <a:pt x="207" y="249"/>
                </a:lnTo>
                <a:lnTo>
                  <a:pt x="207" y="249"/>
                </a:lnTo>
                <a:lnTo>
                  <a:pt x="207" y="249"/>
                </a:lnTo>
                <a:lnTo>
                  <a:pt x="207" y="255"/>
                </a:lnTo>
                <a:lnTo>
                  <a:pt x="213" y="255"/>
                </a:lnTo>
                <a:lnTo>
                  <a:pt x="219" y="255"/>
                </a:lnTo>
                <a:lnTo>
                  <a:pt x="219" y="255"/>
                </a:lnTo>
                <a:lnTo>
                  <a:pt x="219" y="255"/>
                </a:lnTo>
                <a:lnTo>
                  <a:pt x="219" y="249"/>
                </a:lnTo>
                <a:lnTo>
                  <a:pt x="213" y="243"/>
                </a:lnTo>
                <a:lnTo>
                  <a:pt x="219" y="243"/>
                </a:lnTo>
                <a:lnTo>
                  <a:pt x="219" y="243"/>
                </a:lnTo>
                <a:lnTo>
                  <a:pt x="219" y="243"/>
                </a:lnTo>
                <a:lnTo>
                  <a:pt x="219" y="243"/>
                </a:lnTo>
                <a:lnTo>
                  <a:pt x="219" y="243"/>
                </a:lnTo>
                <a:lnTo>
                  <a:pt x="219" y="237"/>
                </a:lnTo>
                <a:lnTo>
                  <a:pt x="219" y="237"/>
                </a:lnTo>
                <a:lnTo>
                  <a:pt x="219" y="237"/>
                </a:lnTo>
                <a:lnTo>
                  <a:pt x="219" y="231"/>
                </a:lnTo>
                <a:lnTo>
                  <a:pt x="219" y="231"/>
                </a:lnTo>
                <a:lnTo>
                  <a:pt x="219" y="225"/>
                </a:lnTo>
                <a:lnTo>
                  <a:pt x="219" y="225"/>
                </a:lnTo>
                <a:lnTo>
                  <a:pt x="225" y="219"/>
                </a:lnTo>
                <a:lnTo>
                  <a:pt x="225" y="219"/>
                </a:lnTo>
                <a:lnTo>
                  <a:pt x="225" y="219"/>
                </a:lnTo>
                <a:lnTo>
                  <a:pt x="219" y="219"/>
                </a:lnTo>
                <a:lnTo>
                  <a:pt x="219" y="214"/>
                </a:lnTo>
                <a:lnTo>
                  <a:pt x="219" y="214"/>
                </a:lnTo>
                <a:lnTo>
                  <a:pt x="219" y="208"/>
                </a:lnTo>
                <a:lnTo>
                  <a:pt x="213" y="214"/>
                </a:lnTo>
                <a:lnTo>
                  <a:pt x="213" y="214"/>
                </a:lnTo>
                <a:lnTo>
                  <a:pt x="213" y="214"/>
                </a:lnTo>
                <a:lnTo>
                  <a:pt x="207" y="219"/>
                </a:lnTo>
                <a:lnTo>
                  <a:pt x="207" y="219"/>
                </a:lnTo>
                <a:lnTo>
                  <a:pt x="207" y="214"/>
                </a:lnTo>
                <a:lnTo>
                  <a:pt x="207" y="214"/>
                </a:lnTo>
                <a:lnTo>
                  <a:pt x="207" y="214"/>
                </a:lnTo>
                <a:lnTo>
                  <a:pt x="207" y="214"/>
                </a:lnTo>
                <a:lnTo>
                  <a:pt x="207" y="214"/>
                </a:lnTo>
                <a:lnTo>
                  <a:pt x="207" y="214"/>
                </a:lnTo>
                <a:lnTo>
                  <a:pt x="207" y="214"/>
                </a:lnTo>
                <a:lnTo>
                  <a:pt x="207" y="214"/>
                </a:lnTo>
                <a:lnTo>
                  <a:pt x="207" y="214"/>
                </a:lnTo>
                <a:lnTo>
                  <a:pt x="207" y="214"/>
                </a:lnTo>
                <a:lnTo>
                  <a:pt x="207" y="208"/>
                </a:lnTo>
                <a:lnTo>
                  <a:pt x="207" y="208"/>
                </a:lnTo>
                <a:lnTo>
                  <a:pt x="207" y="208"/>
                </a:lnTo>
                <a:lnTo>
                  <a:pt x="201" y="208"/>
                </a:lnTo>
                <a:lnTo>
                  <a:pt x="201" y="202"/>
                </a:lnTo>
                <a:lnTo>
                  <a:pt x="201" y="202"/>
                </a:lnTo>
                <a:lnTo>
                  <a:pt x="207" y="202"/>
                </a:lnTo>
                <a:lnTo>
                  <a:pt x="207" y="202"/>
                </a:lnTo>
                <a:lnTo>
                  <a:pt x="207" y="208"/>
                </a:lnTo>
                <a:lnTo>
                  <a:pt x="213" y="214"/>
                </a:lnTo>
                <a:lnTo>
                  <a:pt x="213" y="208"/>
                </a:lnTo>
                <a:lnTo>
                  <a:pt x="213" y="208"/>
                </a:lnTo>
                <a:lnTo>
                  <a:pt x="213" y="208"/>
                </a:lnTo>
                <a:lnTo>
                  <a:pt x="213" y="208"/>
                </a:lnTo>
                <a:lnTo>
                  <a:pt x="213" y="202"/>
                </a:lnTo>
                <a:lnTo>
                  <a:pt x="213" y="196"/>
                </a:lnTo>
                <a:lnTo>
                  <a:pt x="213" y="196"/>
                </a:lnTo>
                <a:lnTo>
                  <a:pt x="207" y="190"/>
                </a:lnTo>
                <a:lnTo>
                  <a:pt x="207" y="190"/>
                </a:lnTo>
                <a:lnTo>
                  <a:pt x="207" y="190"/>
                </a:lnTo>
                <a:lnTo>
                  <a:pt x="207" y="190"/>
                </a:lnTo>
                <a:lnTo>
                  <a:pt x="207" y="190"/>
                </a:lnTo>
                <a:lnTo>
                  <a:pt x="207" y="190"/>
                </a:lnTo>
                <a:lnTo>
                  <a:pt x="207" y="190"/>
                </a:lnTo>
                <a:lnTo>
                  <a:pt x="207" y="190"/>
                </a:lnTo>
                <a:lnTo>
                  <a:pt x="207" y="190"/>
                </a:lnTo>
                <a:lnTo>
                  <a:pt x="207" y="190"/>
                </a:lnTo>
                <a:lnTo>
                  <a:pt x="213" y="196"/>
                </a:lnTo>
                <a:lnTo>
                  <a:pt x="213" y="190"/>
                </a:lnTo>
                <a:lnTo>
                  <a:pt x="219" y="190"/>
                </a:lnTo>
                <a:lnTo>
                  <a:pt x="219" y="190"/>
                </a:lnTo>
                <a:lnTo>
                  <a:pt x="219" y="190"/>
                </a:lnTo>
                <a:lnTo>
                  <a:pt x="219" y="190"/>
                </a:lnTo>
                <a:lnTo>
                  <a:pt x="219" y="184"/>
                </a:lnTo>
                <a:lnTo>
                  <a:pt x="219" y="184"/>
                </a:lnTo>
                <a:lnTo>
                  <a:pt x="225" y="190"/>
                </a:lnTo>
                <a:lnTo>
                  <a:pt x="225" y="190"/>
                </a:lnTo>
                <a:lnTo>
                  <a:pt x="225" y="190"/>
                </a:lnTo>
                <a:lnTo>
                  <a:pt x="225" y="184"/>
                </a:lnTo>
                <a:lnTo>
                  <a:pt x="225" y="184"/>
                </a:lnTo>
                <a:lnTo>
                  <a:pt x="225" y="184"/>
                </a:lnTo>
                <a:lnTo>
                  <a:pt x="225" y="184"/>
                </a:lnTo>
                <a:lnTo>
                  <a:pt x="225" y="184"/>
                </a:lnTo>
                <a:lnTo>
                  <a:pt x="225" y="184"/>
                </a:lnTo>
                <a:lnTo>
                  <a:pt x="225" y="184"/>
                </a:lnTo>
                <a:lnTo>
                  <a:pt x="225" y="184"/>
                </a:lnTo>
                <a:lnTo>
                  <a:pt x="225" y="184"/>
                </a:lnTo>
                <a:lnTo>
                  <a:pt x="225" y="184"/>
                </a:lnTo>
                <a:lnTo>
                  <a:pt x="225" y="178"/>
                </a:lnTo>
                <a:lnTo>
                  <a:pt x="225" y="178"/>
                </a:lnTo>
                <a:lnTo>
                  <a:pt x="225" y="178"/>
                </a:lnTo>
                <a:lnTo>
                  <a:pt x="225" y="178"/>
                </a:lnTo>
                <a:lnTo>
                  <a:pt x="225" y="178"/>
                </a:lnTo>
                <a:lnTo>
                  <a:pt x="225" y="172"/>
                </a:lnTo>
                <a:lnTo>
                  <a:pt x="225" y="172"/>
                </a:lnTo>
                <a:lnTo>
                  <a:pt x="225" y="172"/>
                </a:lnTo>
                <a:lnTo>
                  <a:pt x="225" y="172"/>
                </a:lnTo>
                <a:lnTo>
                  <a:pt x="219" y="166"/>
                </a:lnTo>
                <a:lnTo>
                  <a:pt x="219" y="166"/>
                </a:lnTo>
                <a:lnTo>
                  <a:pt x="219" y="160"/>
                </a:lnTo>
                <a:lnTo>
                  <a:pt x="219" y="160"/>
                </a:lnTo>
                <a:lnTo>
                  <a:pt x="219" y="160"/>
                </a:lnTo>
                <a:lnTo>
                  <a:pt x="213" y="154"/>
                </a:lnTo>
                <a:lnTo>
                  <a:pt x="213" y="160"/>
                </a:lnTo>
                <a:lnTo>
                  <a:pt x="213" y="160"/>
                </a:lnTo>
                <a:lnTo>
                  <a:pt x="213" y="160"/>
                </a:lnTo>
                <a:lnTo>
                  <a:pt x="219" y="172"/>
                </a:lnTo>
                <a:lnTo>
                  <a:pt x="219" y="172"/>
                </a:lnTo>
                <a:lnTo>
                  <a:pt x="219" y="172"/>
                </a:lnTo>
                <a:lnTo>
                  <a:pt x="219" y="172"/>
                </a:lnTo>
                <a:lnTo>
                  <a:pt x="213" y="172"/>
                </a:lnTo>
                <a:lnTo>
                  <a:pt x="213" y="172"/>
                </a:lnTo>
                <a:lnTo>
                  <a:pt x="213" y="172"/>
                </a:lnTo>
                <a:lnTo>
                  <a:pt x="213" y="172"/>
                </a:lnTo>
                <a:lnTo>
                  <a:pt x="213" y="172"/>
                </a:lnTo>
                <a:lnTo>
                  <a:pt x="213" y="172"/>
                </a:lnTo>
                <a:lnTo>
                  <a:pt x="213" y="172"/>
                </a:lnTo>
                <a:lnTo>
                  <a:pt x="213" y="172"/>
                </a:lnTo>
                <a:lnTo>
                  <a:pt x="207" y="172"/>
                </a:lnTo>
                <a:lnTo>
                  <a:pt x="201" y="184"/>
                </a:lnTo>
                <a:lnTo>
                  <a:pt x="201" y="190"/>
                </a:lnTo>
                <a:lnTo>
                  <a:pt x="201" y="190"/>
                </a:lnTo>
                <a:lnTo>
                  <a:pt x="195" y="196"/>
                </a:lnTo>
                <a:lnTo>
                  <a:pt x="195" y="196"/>
                </a:lnTo>
                <a:lnTo>
                  <a:pt x="195" y="196"/>
                </a:lnTo>
                <a:lnTo>
                  <a:pt x="195" y="202"/>
                </a:lnTo>
                <a:lnTo>
                  <a:pt x="184" y="202"/>
                </a:lnTo>
                <a:lnTo>
                  <a:pt x="178" y="208"/>
                </a:lnTo>
                <a:lnTo>
                  <a:pt x="178" y="208"/>
                </a:lnTo>
                <a:lnTo>
                  <a:pt x="172" y="219"/>
                </a:lnTo>
                <a:lnTo>
                  <a:pt x="166" y="231"/>
                </a:lnTo>
                <a:lnTo>
                  <a:pt x="166" y="231"/>
                </a:lnTo>
                <a:lnTo>
                  <a:pt x="166" y="231"/>
                </a:lnTo>
                <a:lnTo>
                  <a:pt x="166" y="231"/>
                </a:lnTo>
                <a:lnTo>
                  <a:pt x="166" y="237"/>
                </a:lnTo>
                <a:lnTo>
                  <a:pt x="160" y="237"/>
                </a:lnTo>
                <a:lnTo>
                  <a:pt x="160" y="237"/>
                </a:lnTo>
                <a:lnTo>
                  <a:pt x="160" y="237"/>
                </a:lnTo>
                <a:lnTo>
                  <a:pt x="166" y="243"/>
                </a:lnTo>
                <a:lnTo>
                  <a:pt x="166" y="243"/>
                </a:lnTo>
                <a:lnTo>
                  <a:pt x="178" y="237"/>
                </a:lnTo>
                <a:lnTo>
                  <a:pt x="184" y="231"/>
                </a:lnTo>
                <a:lnTo>
                  <a:pt x="190" y="231"/>
                </a:lnTo>
                <a:lnTo>
                  <a:pt x="190" y="231"/>
                </a:lnTo>
                <a:lnTo>
                  <a:pt x="190" y="231"/>
                </a:lnTo>
                <a:lnTo>
                  <a:pt x="184" y="237"/>
                </a:lnTo>
                <a:lnTo>
                  <a:pt x="184" y="237"/>
                </a:lnTo>
                <a:lnTo>
                  <a:pt x="166" y="243"/>
                </a:lnTo>
                <a:lnTo>
                  <a:pt x="160" y="243"/>
                </a:lnTo>
                <a:lnTo>
                  <a:pt x="160" y="243"/>
                </a:lnTo>
                <a:lnTo>
                  <a:pt x="160" y="243"/>
                </a:lnTo>
                <a:lnTo>
                  <a:pt x="160" y="243"/>
                </a:lnTo>
                <a:lnTo>
                  <a:pt x="160" y="243"/>
                </a:lnTo>
                <a:lnTo>
                  <a:pt x="160" y="237"/>
                </a:lnTo>
                <a:lnTo>
                  <a:pt x="160" y="237"/>
                </a:lnTo>
                <a:lnTo>
                  <a:pt x="160" y="231"/>
                </a:lnTo>
                <a:lnTo>
                  <a:pt x="160" y="231"/>
                </a:lnTo>
                <a:lnTo>
                  <a:pt x="160" y="231"/>
                </a:lnTo>
                <a:lnTo>
                  <a:pt x="166" y="225"/>
                </a:lnTo>
                <a:lnTo>
                  <a:pt x="166" y="225"/>
                </a:lnTo>
                <a:lnTo>
                  <a:pt x="166" y="225"/>
                </a:lnTo>
                <a:lnTo>
                  <a:pt x="166" y="225"/>
                </a:lnTo>
                <a:lnTo>
                  <a:pt x="166" y="219"/>
                </a:lnTo>
                <a:lnTo>
                  <a:pt x="172" y="214"/>
                </a:lnTo>
                <a:lnTo>
                  <a:pt x="172" y="214"/>
                </a:lnTo>
                <a:lnTo>
                  <a:pt x="172" y="214"/>
                </a:lnTo>
                <a:lnTo>
                  <a:pt x="178" y="202"/>
                </a:lnTo>
                <a:lnTo>
                  <a:pt x="178" y="202"/>
                </a:lnTo>
                <a:lnTo>
                  <a:pt x="178" y="202"/>
                </a:lnTo>
                <a:lnTo>
                  <a:pt x="178" y="202"/>
                </a:lnTo>
                <a:lnTo>
                  <a:pt x="184" y="202"/>
                </a:lnTo>
                <a:lnTo>
                  <a:pt x="184" y="202"/>
                </a:lnTo>
                <a:lnTo>
                  <a:pt x="184" y="196"/>
                </a:lnTo>
                <a:lnTo>
                  <a:pt x="184" y="196"/>
                </a:lnTo>
                <a:lnTo>
                  <a:pt x="184" y="196"/>
                </a:lnTo>
                <a:lnTo>
                  <a:pt x="184" y="196"/>
                </a:lnTo>
                <a:lnTo>
                  <a:pt x="184" y="190"/>
                </a:lnTo>
                <a:lnTo>
                  <a:pt x="184" y="190"/>
                </a:lnTo>
                <a:lnTo>
                  <a:pt x="190" y="190"/>
                </a:lnTo>
                <a:lnTo>
                  <a:pt x="190" y="190"/>
                </a:lnTo>
                <a:lnTo>
                  <a:pt x="190" y="184"/>
                </a:lnTo>
                <a:lnTo>
                  <a:pt x="190" y="184"/>
                </a:lnTo>
                <a:lnTo>
                  <a:pt x="190" y="184"/>
                </a:lnTo>
                <a:lnTo>
                  <a:pt x="190" y="178"/>
                </a:lnTo>
                <a:lnTo>
                  <a:pt x="190" y="178"/>
                </a:lnTo>
                <a:lnTo>
                  <a:pt x="190" y="178"/>
                </a:lnTo>
                <a:lnTo>
                  <a:pt x="190" y="178"/>
                </a:lnTo>
                <a:lnTo>
                  <a:pt x="190" y="172"/>
                </a:lnTo>
                <a:lnTo>
                  <a:pt x="190" y="172"/>
                </a:lnTo>
                <a:lnTo>
                  <a:pt x="190" y="172"/>
                </a:lnTo>
                <a:lnTo>
                  <a:pt x="190" y="178"/>
                </a:lnTo>
                <a:lnTo>
                  <a:pt x="190" y="178"/>
                </a:lnTo>
                <a:lnTo>
                  <a:pt x="190" y="178"/>
                </a:lnTo>
                <a:lnTo>
                  <a:pt x="190" y="178"/>
                </a:lnTo>
                <a:lnTo>
                  <a:pt x="190" y="178"/>
                </a:lnTo>
                <a:lnTo>
                  <a:pt x="190" y="172"/>
                </a:lnTo>
                <a:lnTo>
                  <a:pt x="195" y="172"/>
                </a:lnTo>
                <a:lnTo>
                  <a:pt x="195" y="172"/>
                </a:lnTo>
                <a:lnTo>
                  <a:pt x="195" y="178"/>
                </a:lnTo>
                <a:lnTo>
                  <a:pt x="195" y="178"/>
                </a:lnTo>
                <a:lnTo>
                  <a:pt x="195" y="184"/>
                </a:lnTo>
                <a:lnTo>
                  <a:pt x="190" y="190"/>
                </a:lnTo>
                <a:lnTo>
                  <a:pt x="190" y="196"/>
                </a:lnTo>
                <a:lnTo>
                  <a:pt x="190" y="196"/>
                </a:lnTo>
                <a:lnTo>
                  <a:pt x="190" y="196"/>
                </a:lnTo>
                <a:lnTo>
                  <a:pt x="190" y="196"/>
                </a:lnTo>
                <a:lnTo>
                  <a:pt x="195" y="196"/>
                </a:lnTo>
                <a:lnTo>
                  <a:pt x="195" y="196"/>
                </a:lnTo>
                <a:lnTo>
                  <a:pt x="195" y="196"/>
                </a:lnTo>
                <a:lnTo>
                  <a:pt x="195" y="190"/>
                </a:lnTo>
                <a:lnTo>
                  <a:pt x="195" y="190"/>
                </a:lnTo>
                <a:lnTo>
                  <a:pt x="195" y="190"/>
                </a:lnTo>
                <a:lnTo>
                  <a:pt x="195" y="184"/>
                </a:lnTo>
                <a:lnTo>
                  <a:pt x="201" y="184"/>
                </a:lnTo>
                <a:lnTo>
                  <a:pt x="201" y="178"/>
                </a:lnTo>
                <a:lnTo>
                  <a:pt x="201" y="172"/>
                </a:lnTo>
                <a:lnTo>
                  <a:pt x="207" y="172"/>
                </a:lnTo>
                <a:lnTo>
                  <a:pt x="207" y="172"/>
                </a:lnTo>
                <a:lnTo>
                  <a:pt x="207" y="172"/>
                </a:lnTo>
                <a:lnTo>
                  <a:pt x="207" y="166"/>
                </a:lnTo>
                <a:lnTo>
                  <a:pt x="207" y="166"/>
                </a:lnTo>
                <a:lnTo>
                  <a:pt x="207" y="166"/>
                </a:lnTo>
                <a:lnTo>
                  <a:pt x="207" y="166"/>
                </a:lnTo>
                <a:lnTo>
                  <a:pt x="213" y="166"/>
                </a:lnTo>
                <a:lnTo>
                  <a:pt x="213" y="166"/>
                </a:lnTo>
                <a:lnTo>
                  <a:pt x="213" y="166"/>
                </a:lnTo>
                <a:lnTo>
                  <a:pt x="213" y="166"/>
                </a:lnTo>
                <a:lnTo>
                  <a:pt x="213" y="166"/>
                </a:lnTo>
                <a:lnTo>
                  <a:pt x="207" y="160"/>
                </a:lnTo>
                <a:lnTo>
                  <a:pt x="207" y="154"/>
                </a:lnTo>
                <a:lnTo>
                  <a:pt x="207" y="154"/>
                </a:lnTo>
                <a:lnTo>
                  <a:pt x="207" y="154"/>
                </a:lnTo>
                <a:lnTo>
                  <a:pt x="207" y="154"/>
                </a:lnTo>
                <a:lnTo>
                  <a:pt x="207" y="154"/>
                </a:lnTo>
                <a:lnTo>
                  <a:pt x="201" y="148"/>
                </a:lnTo>
                <a:lnTo>
                  <a:pt x="201" y="148"/>
                </a:lnTo>
                <a:lnTo>
                  <a:pt x="201" y="148"/>
                </a:lnTo>
                <a:lnTo>
                  <a:pt x="201" y="142"/>
                </a:lnTo>
                <a:lnTo>
                  <a:pt x="195" y="142"/>
                </a:lnTo>
                <a:lnTo>
                  <a:pt x="195" y="142"/>
                </a:lnTo>
                <a:lnTo>
                  <a:pt x="195" y="136"/>
                </a:lnTo>
                <a:lnTo>
                  <a:pt x="195" y="136"/>
                </a:lnTo>
                <a:lnTo>
                  <a:pt x="195" y="136"/>
                </a:lnTo>
                <a:lnTo>
                  <a:pt x="195" y="136"/>
                </a:lnTo>
                <a:lnTo>
                  <a:pt x="195" y="136"/>
                </a:lnTo>
                <a:lnTo>
                  <a:pt x="195" y="136"/>
                </a:lnTo>
                <a:lnTo>
                  <a:pt x="195" y="130"/>
                </a:lnTo>
                <a:lnTo>
                  <a:pt x="195" y="130"/>
                </a:lnTo>
                <a:lnTo>
                  <a:pt x="195" y="130"/>
                </a:lnTo>
                <a:lnTo>
                  <a:pt x="195" y="130"/>
                </a:lnTo>
                <a:lnTo>
                  <a:pt x="201" y="130"/>
                </a:lnTo>
                <a:lnTo>
                  <a:pt x="195" y="130"/>
                </a:lnTo>
                <a:lnTo>
                  <a:pt x="195" y="125"/>
                </a:lnTo>
                <a:lnTo>
                  <a:pt x="195" y="125"/>
                </a:lnTo>
                <a:lnTo>
                  <a:pt x="190" y="130"/>
                </a:lnTo>
                <a:lnTo>
                  <a:pt x="190" y="130"/>
                </a:lnTo>
                <a:lnTo>
                  <a:pt x="190" y="130"/>
                </a:lnTo>
                <a:lnTo>
                  <a:pt x="190" y="130"/>
                </a:lnTo>
                <a:lnTo>
                  <a:pt x="184" y="130"/>
                </a:lnTo>
                <a:lnTo>
                  <a:pt x="184" y="130"/>
                </a:lnTo>
                <a:lnTo>
                  <a:pt x="184" y="136"/>
                </a:lnTo>
                <a:lnTo>
                  <a:pt x="184" y="136"/>
                </a:lnTo>
                <a:lnTo>
                  <a:pt x="184" y="136"/>
                </a:lnTo>
                <a:lnTo>
                  <a:pt x="190" y="142"/>
                </a:lnTo>
                <a:lnTo>
                  <a:pt x="190" y="142"/>
                </a:lnTo>
                <a:lnTo>
                  <a:pt x="190" y="148"/>
                </a:lnTo>
                <a:lnTo>
                  <a:pt x="190" y="148"/>
                </a:lnTo>
                <a:lnTo>
                  <a:pt x="190" y="148"/>
                </a:lnTo>
                <a:lnTo>
                  <a:pt x="184" y="148"/>
                </a:lnTo>
                <a:lnTo>
                  <a:pt x="184" y="148"/>
                </a:lnTo>
                <a:lnTo>
                  <a:pt x="190" y="148"/>
                </a:lnTo>
                <a:lnTo>
                  <a:pt x="190" y="148"/>
                </a:lnTo>
                <a:lnTo>
                  <a:pt x="190" y="142"/>
                </a:lnTo>
                <a:lnTo>
                  <a:pt x="190" y="142"/>
                </a:lnTo>
                <a:lnTo>
                  <a:pt x="184" y="142"/>
                </a:lnTo>
                <a:lnTo>
                  <a:pt x="184" y="142"/>
                </a:lnTo>
                <a:lnTo>
                  <a:pt x="184" y="136"/>
                </a:lnTo>
                <a:lnTo>
                  <a:pt x="184" y="136"/>
                </a:lnTo>
                <a:lnTo>
                  <a:pt x="184" y="136"/>
                </a:lnTo>
                <a:lnTo>
                  <a:pt x="184" y="136"/>
                </a:lnTo>
                <a:lnTo>
                  <a:pt x="184" y="136"/>
                </a:lnTo>
                <a:lnTo>
                  <a:pt x="184" y="136"/>
                </a:lnTo>
                <a:lnTo>
                  <a:pt x="184" y="136"/>
                </a:lnTo>
                <a:lnTo>
                  <a:pt x="184" y="136"/>
                </a:lnTo>
                <a:lnTo>
                  <a:pt x="184" y="136"/>
                </a:lnTo>
                <a:lnTo>
                  <a:pt x="178" y="130"/>
                </a:lnTo>
                <a:lnTo>
                  <a:pt x="178" y="130"/>
                </a:lnTo>
                <a:lnTo>
                  <a:pt x="172" y="136"/>
                </a:lnTo>
                <a:lnTo>
                  <a:pt x="172" y="136"/>
                </a:lnTo>
                <a:lnTo>
                  <a:pt x="172" y="136"/>
                </a:lnTo>
                <a:lnTo>
                  <a:pt x="172" y="142"/>
                </a:lnTo>
                <a:lnTo>
                  <a:pt x="172" y="142"/>
                </a:lnTo>
                <a:lnTo>
                  <a:pt x="172" y="142"/>
                </a:lnTo>
                <a:lnTo>
                  <a:pt x="172" y="142"/>
                </a:lnTo>
                <a:lnTo>
                  <a:pt x="172" y="136"/>
                </a:lnTo>
                <a:lnTo>
                  <a:pt x="172" y="136"/>
                </a:lnTo>
                <a:lnTo>
                  <a:pt x="172" y="136"/>
                </a:lnTo>
                <a:lnTo>
                  <a:pt x="166" y="130"/>
                </a:lnTo>
                <a:lnTo>
                  <a:pt x="166" y="130"/>
                </a:lnTo>
                <a:lnTo>
                  <a:pt x="166" y="130"/>
                </a:lnTo>
                <a:lnTo>
                  <a:pt x="160" y="125"/>
                </a:lnTo>
                <a:lnTo>
                  <a:pt x="160" y="125"/>
                </a:lnTo>
                <a:lnTo>
                  <a:pt x="160" y="125"/>
                </a:lnTo>
                <a:lnTo>
                  <a:pt x="160" y="125"/>
                </a:lnTo>
                <a:lnTo>
                  <a:pt x="160" y="125"/>
                </a:lnTo>
                <a:lnTo>
                  <a:pt x="160" y="125"/>
                </a:lnTo>
                <a:lnTo>
                  <a:pt x="160" y="119"/>
                </a:lnTo>
                <a:lnTo>
                  <a:pt x="166" y="119"/>
                </a:lnTo>
                <a:lnTo>
                  <a:pt x="160" y="119"/>
                </a:lnTo>
                <a:lnTo>
                  <a:pt x="160" y="125"/>
                </a:lnTo>
                <a:lnTo>
                  <a:pt x="154" y="125"/>
                </a:lnTo>
                <a:lnTo>
                  <a:pt x="154" y="125"/>
                </a:lnTo>
                <a:lnTo>
                  <a:pt x="154" y="130"/>
                </a:lnTo>
                <a:lnTo>
                  <a:pt x="148" y="130"/>
                </a:lnTo>
                <a:lnTo>
                  <a:pt x="148" y="130"/>
                </a:lnTo>
                <a:lnTo>
                  <a:pt x="142" y="130"/>
                </a:lnTo>
                <a:lnTo>
                  <a:pt x="142" y="130"/>
                </a:lnTo>
                <a:lnTo>
                  <a:pt x="142" y="130"/>
                </a:lnTo>
                <a:lnTo>
                  <a:pt x="136" y="130"/>
                </a:lnTo>
                <a:lnTo>
                  <a:pt x="136" y="130"/>
                </a:lnTo>
                <a:lnTo>
                  <a:pt x="130" y="130"/>
                </a:lnTo>
                <a:lnTo>
                  <a:pt x="130" y="130"/>
                </a:lnTo>
                <a:lnTo>
                  <a:pt x="130" y="130"/>
                </a:lnTo>
                <a:lnTo>
                  <a:pt x="130" y="130"/>
                </a:lnTo>
                <a:lnTo>
                  <a:pt x="130" y="130"/>
                </a:lnTo>
                <a:lnTo>
                  <a:pt x="130" y="125"/>
                </a:lnTo>
                <a:lnTo>
                  <a:pt x="136" y="125"/>
                </a:lnTo>
                <a:lnTo>
                  <a:pt x="130" y="125"/>
                </a:lnTo>
                <a:lnTo>
                  <a:pt x="130" y="125"/>
                </a:lnTo>
                <a:lnTo>
                  <a:pt x="124" y="130"/>
                </a:lnTo>
                <a:lnTo>
                  <a:pt x="124" y="130"/>
                </a:lnTo>
                <a:lnTo>
                  <a:pt x="124" y="130"/>
                </a:lnTo>
                <a:lnTo>
                  <a:pt x="118" y="125"/>
                </a:lnTo>
                <a:lnTo>
                  <a:pt x="118" y="125"/>
                </a:lnTo>
                <a:lnTo>
                  <a:pt x="118" y="125"/>
                </a:lnTo>
                <a:lnTo>
                  <a:pt x="118" y="130"/>
                </a:lnTo>
                <a:lnTo>
                  <a:pt x="113" y="125"/>
                </a:lnTo>
                <a:lnTo>
                  <a:pt x="113" y="125"/>
                </a:lnTo>
                <a:lnTo>
                  <a:pt x="107" y="125"/>
                </a:lnTo>
                <a:lnTo>
                  <a:pt x="101" y="125"/>
                </a:lnTo>
                <a:lnTo>
                  <a:pt x="95" y="125"/>
                </a:lnTo>
                <a:lnTo>
                  <a:pt x="95" y="125"/>
                </a:lnTo>
                <a:lnTo>
                  <a:pt x="95" y="125"/>
                </a:lnTo>
                <a:lnTo>
                  <a:pt x="95" y="125"/>
                </a:lnTo>
                <a:lnTo>
                  <a:pt x="89" y="125"/>
                </a:lnTo>
                <a:lnTo>
                  <a:pt x="89" y="125"/>
                </a:lnTo>
                <a:lnTo>
                  <a:pt x="83" y="125"/>
                </a:lnTo>
                <a:lnTo>
                  <a:pt x="77" y="125"/>
                </a:lnTo>
                <a:lnTo>
                  <a:pt x="77" y="125"/>
                </a:lnTo>
                <a:lnTo>
                  <a:pt x="77" y="125"/>
                </a:lnTo>
                <a:lnTo>
                  <a:pt x="71" y="119"/>
                </a:lnTo>
                <a:lnTo>
                  <a:pt x="65" y="119"/>
                </a:lnTo>
                <a:lnTo>
                  <a:pt x="65" y="119"/>
                </a:lnTo>
                <a:lnTo>
                  <a:pt x="65" y="119"/>
                </a:lnTo>
                <a:lnTo>
                  <a:pt x="65" y="113"/>
                </a:lnTo>
                <a:lnTo>
                  <a:pt x="59" y="113"/>
                </a:lnTo>
                <a:lnTo>
                  <a:pt x="59" y="113"/>
                </a:lnTo>
                <a:lnTo>
                  <a:pt x="53" y="107"/>
                </a:lnTo>
                <a:lnTo>
                  <a:pt x="47" y="107"/>
                </a:lnTo>
                <a:lnTo>
                  <a:pt x="47" y="107"/>
                </a:lnTo>
                <a:lnTo>
                  <a:pt x="47" y="107"/>
                </a:lnTo>
                <a:lnTo>
                  <a:pt x="41" y="107"/>
                </a:lnTo>
                <a:lnTo>
                  <a:pt x="41" y="107"/>
                </a:lnTo>
                <a:lnTo>
                  <a:pt x="41" y="107"/>
                </a:lnTo>
                <a:lnTo>
                  <a:pt x="41" y="107"/>
                </a:lnTo>
                <a:lnTo>
                  <a:pt x="35" y="107"/>
                </a:lnTo>
                <a:lnTo>
                  <a:pt x="30" y="101"/>
                </a:lnTo>
                <a:lnTo>
                  <a:pt x="24" y="95"/>
                </a:lnTo>
                <a:lnTo>
                  <a:pt x="18" y="95"/>
                </a:lnTo>
                <a:lnTo>
                  <a:pt x="18" y="89"/>
                </a:lnTo>
                <a:lnTo>
                  <a:pt x="18" y="89"/>
                </a:lnTo>
                <a:lnTo>
                  <a:pt x="12" y="95"/>
                </a:lnTo>
                <a:lnTo>
                  <a:pt x="12" y="95"/>
                </a:lnTo>
                <a:lnTo>
                  <a:pt x="12" y="95"/>
                </a:lnTo>
                <a:lnTo>
                  <a:pt x="12" y="89"/>
                </a:lnTo>
                <a:lnTo>
                  <a:pt x="6" y="89"/>
                </a:lnTo>
                <a:lnTo>
                  <a:pt x="6" y="89"/>
                </a:lnTo>
                <a:lnTo>
                  <a:pt x="0" y="89"/>
                </a:lnTo>
                <a:lnTo>
                  <a:pt x="0" y="95"/>
                </a:lnTo>
                <a:lnTo>
                  <a:pt x="0" y="95"/>
                </a:lnTo>
                <a:lnTo>
                  <a:pt x="0" y="95"/>
                </a:lnTo>
                <a:lnTo>
                  <a:pt x="6" y="95"/>
                </a:lnTo>
                <a:lnTo>
                  <a:pt x="6" y="95"/>
                </a:lnTo>
                <a:lnTo>
                  <a:pt x="6" y="95"/>
                </a:lnTo>
                <a:lnTo>
                  <a:pt x="6" y="101"/>
                </a:lnTo>
                <a:lnTo>
                  <a:pt x="6" y="101"/>
                </a:lnTo>
                <a:lnTo>
                  <a:pt x="6" y="101"/>
                </a:lnTo>
                <a:lnTo>
                  <a:pt x="6" y="101"/>
                </a:lnTo>
                <a:lnTo>
                  <a:pt x="6" y="101"/>
                </a:lnTo>
                <a:lnTo>
                  <a:pt x="6" y="101"/>
                </a:lnTo>
                <a:lnTo>
                  <a:pt x="6" y="101"/>
                </a:lnTo>
                <a:lnTo>
                  <a:pt x="6" y="101"/>
                </a:lnTo>
                <a:lnTo>
                  <a:pt x="6" y="107"/>
                </a:lnTo>
                <a:lnTo>
                  <a:pt x="6" y="107"/>
                </a:lnTo>
                <a:lnTo>
                  <a:pt x="6" y="107"/>
                </a:lnTo>
                <a:lnTo>
                  <a:pt x="6" y="107"/>
                </a:lnTo>
                <a:lnTo>
                  <a:pt x="6" y="113"/>
                </a:lnTo>
                <a:lnTo>
                  <a:pt x="6" y="113"/>
                </a:lnTo>
                <a:lnTo>
                  <a:pt x="6" y="113"/>
                </a:lnTo>
                <a:lnTo>
                  <a:pt x="6" y="113"/>
                </a:lnTo>
                <a:lnTo>
                  <a:pt x="6" y="113"/>
                </a:lnTo>
                <a:lnTo>
                  <a:pt x="6" y="113"/>
                </a:lnTo>
                <a:lnTo>
                  <a:pt x="6" y="119"/>
                </a:lnTo>
                <a:lnTo>
                  <a:pt x="6" y="119"/>
                </a:lnTo>
                <a:lnTo>
                  <a:pt x="6" y="119"/>
                </a:lnTo>
                <a:lnTo>
                  <a:pt x="6" y="119"/>
                </a:lnTo>
                <a:lnTo>
                  <a:pt x="0" y="119"/>
                </a:lnTo>
                <a:lnTo>
                  <a:pt x="0" y="125"/>
                </a:lnTo>
                <a:lnTo>
                  <a:pt x="0" y="125"/>
                </a:lnTo>
                <a:lnTo>
                  <a:pt x="0" y="125"/>
                </a:lnTo>
                <a:lnTo>
                  <a:pt x="0" y="125"/>
                </a:lnTo>
                <a:lnTo>
                  <a:pt x="6" y="130"/>
                </a:lnTo>
                <a:lnTo>
                  <a:pt x="6" y="136"/>
                </a:lnTo>
                <a:lnTo>
                  <a:pt x="6" y="136"/>
                </a:lnTo>
                <a:lnTo>
                  <a:pt x="6" y="142"/>
                </a:lnTo>
                <a:lnTo>
                  <a:pt x="6" y="148"/>
                </a:lnTo>
                <a:lnTo>
                  <a:pt x="6" y="154"/>
                </a:lnTo>
                <a:lnTo>
                  <a:pt x="12" y="160"/>
                </a:lnTo>
                <a:lnTo>
                  <a:pt x="12" y="160"/>
                </a:lnTo>
                <a:lnTo>
                  <a:pt x="12" y="166"/>
                </a:lnTo>
                <a:lnTo>
                  <a:pt x="18" y="166"/>
                </a:lnTo>
                <a:lnTo>
                  <a:pt x="18" y="166"/>
                </a:lnTo>
                <a:lnTo>
                  <a:pt x="18" y="172"/>
                </a:lnTo>
                <a:lnTo>
                  <a:pt x="18" y="172"/>
                </a:lnTo>
                <a:lnTo>
                  <a:pt x="24" y="178"/>
                </a:lnTo>
                <a:lnTo>
                  <a:pt x="24" y="178"/>
                </a:lnTo>
                <a:lnTo>
                  <a:pt x="30" y="178"/>
                </a:lnTo>
                <a:lnTo>
                  <a:pt x="30" y="184"/>
                </a:lnTo>
                <a:lnTo>
                  <a:pt x="30" y="184"/>
                </a:lnTo>
                <a:lnTo>
                  <a:pt x="30" y="184"/>
                </a:lnTo>
                <a:lnTo>
                  <a:pt x="30" y="184"/>
                </a:lnTo>
                <a:lnTo>
                  <a:pt x="35" y="190"/>
                </a:lnTo>
                <a:lnTo>
                  <a:pt x="35" y="196"/>
                </a:lnTo>
                <a:lnTo>
                  <a:pt x="35" y="196"/>
                </a:lnTo>
                <a:lnTo>
                  <a:pt x="35" y="202"/>
                </a:lnTo>
                <a:lnTo>
                  <a:pt x="35" y="202"/>
                </a:lnTo>
                <a:lnTo>
                  <a:pt x="35" y="208"/>
                </a:lnTo>
                <a:lnTo>
                  <a:pt x="35" y="208"/>
                </a:lnTo>
                <a:lnTo>
                  <a:pt x="41" y="214"/>
                </a:lnTo>
                <a:lnTo>
                  <a:pt x="41" y="219"/>
                </a:lnTo>
                <a:lnTo>
                  <a:pt x="41" y="219"/>
                </a:lnTo>
                <a:lnTo>
                  <a:pt x="41" y="243"/>
                </a:lnTo>
                <a:lnTo>
                  <a:pt x="41" y="243"/>
                </a:lnTo>
                <a:lnTo>
                  <a:pt x="47" y="243"/>
                </a:lnTo>
                <a:lnTo>
                  <a:pt x="47" y="243"/>
                </a:lnTo>
                <a:lnTo>
                  <a:pt x="47" y="243"/>
                </a:lnTo>
                <a:lnTo>
                  <a:pt x="47" y="243"/>
                </a:lnTo>
                <a:lnTo>
                  <a:pt x="47" y="243"/>
                </a:lnTo>
                <a:lnTo>
                  <a:pt x="47" y="243"/>
                </a:lnTo>
                <a:lnTo>
                  <a:pt x="41" y="243"/>
                </a:lnTo>
                <a:lnTo>
                  <a:pt x="47" y="249"/>
                </a:lnTo>
                <a:lnTo>
                  <a:pt x="47" y="249"/>
                </a:lnTo>
                <a:lnTo>
                  <a:pt x="47" y="249"/>
                </a:lnTo>
                <a:lnTo>
                  <a:pt x="47" y="249"/>
                </a:lnTo>
                <a:lnTo>
                  <a:pt x="47" y="249"/>
                </a:lnTo>
                <a:lnTo>
                  <a:pt x="47" y="249"/>
                </a:lnTo>
                <a:lnTo>
                  <a:pt x="47" y="249"/>
                </a:lnTo>
                <a:lnTo>
                  <a:pt x="47" y="255"/>
                </a:lnTo>
                <a:lnTo>
                  <a:pt x="53" y="255"/>
                </a:lnTo>
                <a:lnTo>
                  <a:pt x="53" y="255"/>
                </a:lnTo>
                <a:lnTo>
                  <a:pt x="53" y="261"/>
                </a:lnTo>
                <a:lnTo>
                  <a:pt x="53" y="267"/>
                </a:lnTo>
                <a:lnTo>
                  <a:pt x="53" y="267"/>
                </a:lnTo>
                <a:lnTo>
                  <a:pt x="59" y="279"/>
                </a:lnTo>
                <a:lnTo>
                  <a:pt x="59" y="285"/>
                </a:lnTo>
                <a:lnTo>
                  <a:pt x="59" y="291"/>
                </a:lnTo>
                <a:lnTo>
                  <a:pt x="59" y="297"/>
                </a:lnTo>
                <a:lnTo>
                  <a:pt x="59" y="302"/>
                </a:lnTo>
                <a:lnTo>
                  <a:pt x="59" y="302"/>
                </a:lnTo>
                <a:lnTo>
                  <a:pt x="59" y="302"/>
                </a:lnTo>
                <a:lnTo>
                  <a:pt x="59" y="302"/>
                </a:lnTo>
                <a:lnTo>
                  <a:pt x="59" y="308"/>
                </a:lnTo>
                <a:lnTo>
                  <a:pt x="59" y="308"/>
                </a:lnTo>
                <a:lnTo>
                  <a:pt x="59" y="308"/>
                </a:lnTo>
                <a:lnTo>
                  <a:pt x="59" y="308"/>
                </a:lnTo>
                <a:lnTo>
                  <a:pt x="59" y="302"/>
                </a:lnTo>
                <a:lnTo>
                  <a:pt x="59" y="302"/>
                </a:lnTo>
                <a:lnTo>
                  <a:pt x="59" y="302"/>
                </a:lnTo>
                <a:lnTo>
                  <a:pt x="59" y="302"/>
                </a:lnTo>
                <a:lnTo>
                  <a:pt x="59" y="302"/>
                </a:lnTo>
                <a:lnTo>
                  <a:pt x="65" y="302"/>
                </a:lnTo>
                <a:lnTo>
                  <a:pt x="65" y="302"/>
                </a:lnTo>
                <a:lnTo>
                  <a:pt x="65" y="302"/>
                </a:lnTo>
                <a:lnTo>
                  <a:pt x="65" y="302"/>
                </a:lnTo>
                <a:lnTo>
                  <a:pt x="65" y="302"/>
                </a:lnTo>
                <a:lnTo>
                  <a:pt x="59" y="302"/>
                </a:lnTo>
                <a:lnTo>
                  <a:pt x="59" y="302"/>
                </a:lnTo>
                <a:lnTo>
                  <a:pt x="59" y="302"/>
                </a:lnTo>
                <a:lnTo>
                  <a:pt x="59" y="302"/>
                </a:lnTo>
                <a:lnTo>
                  <a:pt x="59" y="302"/>
                </a:lnTo>
                <a:lnTo>
                  <a:pt x="59" y="297"/>
                </a:lnTo>
                <a:lnTo>
                  <a:pt x="59" y="297"/>
                </a:lnTo>
                <a:lnTo>
                  <a:pt x="59" y="297"/>
                </a:lnTo>
                <a:lnTo>
                  <a:pt x="59" y="297"/>
                </a:lnTo>
                <a:lnTo>
                  <a:pt x="59" y="291"/>
                </a:lnTo>
                <a:lnTo>
                  <a:pt x="59" y="291"/>
                </a:lnTo>
                <a:lnTo>
                  <a:pt x="59" y="291"/>
                </a:lnTo>
                <a:lnTo>
                  <a:pt x="59" y="291"/>
                </a:lnTo>
                <a:lnTo>
                  <a:pt x="59" y="291"/>
                </a:lnTo>
                <a:lnTo>
                  <a:pt x="65" y="291"/>
                </a:lnTo>
                <a:lnTo>
                  <a:pt x="65" y="291"/>
                </a:lnTo>
                <a:lnTo>
                  <a:pt x="65" y="291"/>
                </a:lnTo>
                <a:lnTo>
                  <a:pt x="71" y="291"/>
                </a:lnTo>
                <a:lnTo>
                  <a:pt x="71" y="291"/>
                </a:lnTo>
                <a:lnTo>
                  <a:pt x="71" y="297"/>
                </a:lnTo>
                <a:lnTo>
                  <a:pt x="71" y="297"/>
                </a:lnTo>
                <a:lnTo>
                  <a:pt x="71" y="297"/>
                </a:lnTo>
                <a:lnTo>
                  <a:pt x="71" y="297"/>
                </a:lnTo>
                <a:lnTo>
                  <a:pt x="71" y="297"/>
                </a:lnTo>
                <a:lnTo>
                  <a:pt x="77" y="297"/>
                </a:lnTo>
                <a:lnTo>
                  <a:pt x="77" y="297"/>
                </a:lnTo>
                <a:lnTo>
                  <a:pt x="83" y="297"/>
                </a:lnTo>
                <a:lnTo>
                  <a:pt x="83" y="297"/>
                </a:lnTo>
                <a:lnTo>
                  <a:pt x="77" y="297"/>
                </a:lnTo>
                <a:lnTo>
                  <a:pt x="77" y="297"/>
                </a:lnTo>
                <a:lnTo>
                  <a:pt x="77" y="297"/>
                </a:lnTo>
                <a:lnTo>
                  <a:pt x="77" y="302"/>
                </a:lnTo>
                <a:lnTo>
                  <a:pt x="89" y="302"/>
                </a:lnTo>
                <a:lnTo>
                  <a:pt x="89" y="302"/>
                </a:lnTo>
                <a:lnTo>
                  <a:pt x="89" y="302"/>
                </a:lnTo>
                <a:lnTo>
                  <a:pt x="95" y="302"/>
                </a:lnTo>
                <a:lnTo>
                  <a:pt x="95" y="302"/>
                </a:lnTo>
                <a:lnTo>
                  <a:pt x="89" y="302"/>
                </a:lnTo>
                <a:lnTo>
                  <a:pt x="89" y="302"/>
                </a:lnTo>
                <a:lnTo>
                  <a:pt x="77" y="308"/>
                </a:lnTo>
                <a:lnTo>
                  <a:pt x="77" y="308"/>
                </a:lnTo>
                <a:lnTo>
                  <a:pt x="71" y="308"/>
                </a:lnTo>
                <a:lnTo>
                  <a:pt x="71" y="308"/>
                </a:lnTo>
                <a:lnTo>
                  <a:pt x="71" y="308"/>
                </a:lnTo>
                <a:lnTo>
                  <a:pt x="71" y="308"/>
                </a:lnTo>
                <a:lnTo>
                  <a:pt x="71" y="314"/>
                </a:lnTo>
                <a:lnTo>
                  <a:pt x="71" y="314"/>
                </a:lnTo>
                <a:lnTo>
                  <a:pt x="71" y="314"/>
                </a:lnTo>
                <a:lnTo>
                  <a:pt x="71" y="314"/>
                </a:lnTo>
                <a:lnTo>
                  <a:pt x="71" y="314"/>
                </a:lnTo>
                <a:lnTo>
                  <a:pt x="71" y="314"/>
                </a:lnTo>
                <a:lnTo>
                  <a:pt x="71" y="314"/>
                </a:lnTo>
                <a:lnTo>
                  <a:pt x="71" y="314"/>
                </a:lnTo>
                <a:lnTo>
                  <a:pt x="71" y="320"/>
                </a:lnTo>
                <a:lnTo>
                  <a:pt x="71" y="320"/>
                </a:lnTo>
                <a:lnTo>
                  <a:pt x="71" y="320"/>
                </a:lnTo>
                <a:lnTo>
                  <a:pt x="71" y="320"/>
                </a:lnTo>
                <a:lnTo>
                  <a:pt x="71" y="320"/>
                </a:lnTo>
                <a:lnTo>
                  <a:pt x="71" y="320"/>
                </a:lnTo>
                <a:lnTo>
                  <a:pt x="71" y="320"/>
                </a:lnTo>
                <a:lnTo>
                  <a:pt x="71" y="320"/>
                </a:lnTo>
                <a:lnTo>
                  <a:pt x="65" y="320"/>
                </a:lnTo>
                <a:lnTo>
                  <a:pt x="65" y="314"/>
                </a:lnTo>
                <a:lnTo>
                  <a:pt x="65" y="314"/>
                </a:lnTo>
                <a:lnTo>
                  <a:pt x="65" y="314"/>
                </a:lnTo>
                <a:lnTo>
                  <a:pt x="65" y="314"/>
                </a:lnTo>
                <a:lnTo>
                  <a:pt x="65" y="308"/>
                </a:lnTo>
                <a:lnTo>
                  <a:pt x="65" y="308"/>
                </a:lnTo>
                <a:lnTo>
                  <a:pt x="65" y="308"/>
                </a:lnTo>
                <a:lnTo>
                  <a:pt x="59" y="308"/>
                </a:lnTo>
                <a:lnTo>
                  <a:pt x="59" y="308"/>
                </a:lnTo>
                <a:lnTo>
                  <a:pt x="59" y="314"/>
                </a:lnTo>
                <a:lnTo>
                  <a:pt x="65" y="314"/>
                </a:lnTo>
                <a:lnTo>
                  <a:pt x="65" y="320"/>
                </a:lnTo>
                <a:lnTo>
                  <a:pt x="65" y="320"/>
                </a:lnTo>
                <a:lnTo>
                  <a:pt x="65" y="326"/>
                </a:lnTo>
                <a:lnTo>
                  <a:pt x="65" y="326"/>
                </a:lnTo>
                <a:lnTo>
                  <a:pt x="65" y="332"/>
                </a:lnTo>
                <a:lnTo>
                  <a:pt x="65" y="332"/>
                </a:lnTo>
                <a:lnTo>
                  <a:pt x="65" y="332"/>
                </a:lnTo>
                <a:lnTo>
                  <a:pt x="71" y="338"/>
                </a:lnTo>
                <a:lnTo>
                  <a:pt x="71" y="338"/>
                </a:lnTo>
                <a:lnTo>
                  <a:pt x="71" y="338"/>
                </a:lnTo>
                <a:lnTo>
                  <a:pt x="77" y="338"/>
                </a:lnTo>
                <a:lnTo>
                  <a:pt x="77" y="338"/>
                </a:lnTo>
                <a:lnTo>
                  <a:pt x="77" y="338"/>
                </a:lnTo>
                <a:lnTo>
                  <a:pt x="77" y="338"/>
                </a:lnTo>
                <a:lnTo>
                  <a:pt x="77" y="338"/>
                </a:lnTo>
                <a:lnTo>
                  <a:pt x="77" y="338"/>
                </a:lnTo>
                <a:lnTo>
                  <a:pt x="77" y="338"/>
                </a:lnTo>
                <a:lnTo>
                  <a:pt x="77" y="338"/>
                </a:lnTo>
                <a:lnTo>
                  <a:pt x="77" y="332"/>
                </a:lnTo>
                <a:lnTo>
                  <a:pt x="77" y="338"/>
                </a:lnTo>
                <a:lnTo>
                  <a:pt x="83" y="332"/>
                </a:lnTo>
                <a:lnTo>
                  <a:pt x="83" y="332"/>
                </a:lnTo>
                <a:lnTo>
                  <a:pt x="83" y="332"/>
                </a:lnTo>
                <a:lnTo>
                  <a:pt x="83" y="332"/>
                </a:lnTo>
                <a:lnTo>
                  <a:pt x="83" y="332"/>
                </a:lnTo>
                <a:lnTo>
                  <a:pt x="83" y="332"/>
                </a:lnTo>
                <a:lnTo>
                  <a:pt x="89" y="332"/>
                </a:lnTo>
                <a:lnTo>
                  <a:pt x="89" y="338"/>
                </a:lnTo>
                <a:lnTo>
                  <a:pt x="89" y="338"/>
                </a:lnTo>
                <a:lnTo>
                  <a:pt x="95" y="338"/>
                </a:lnTo>
                <a:lnTo>
                  <a:pt x="95" y="338"/>
                </a:lnTo>
                <a:lnTo>
                  <a:pt x="95" y="344"/>
                </a:lnTo>
                <a:lnTo>
                  <a:pt x="95" y="344"/>
                </a:lnTo>
                <a:lnTo>
                  <a:pt x="95" y="344"/>
                </a:lnTo>
                <a:lnTo>
                  <a:pt x="95" y="344"/>
                </a:lnTo>
                <a:lnTo>
                  <a:pt x="95" y="344"/>
                </a:lnTo>
                <a:lnTo>
                  <a:pt x="95" y="344"/>
                </a:lnTo>
                <a:lnTo>
                  <a:pt x="89" y="344"/>
                </a:lnTo>
                <a:lnTo>
                  <a:pt x="89" y="338"/>
                </a:lnTo>
                <a:lnTo>
                  <a:pt x="89" y="338"/>
                </a:lnTo>
                <a:lnTo>
                  <a:pt x="89" y="338"/>
                </a:lnTo>
                <a:lnTo>
                  <a:pt x="83" y="344"/>
                </a:lnTo>
                <a:lnTo>
                  <a:pt x="83" y="344"/>
                </a:lnTo>
                <a:lnTo>
                  <a:pt x="83" y="344"/>
                </a:lnTo>
                <a:lnTo>
                  <a:pt x="83" y="350"/>
                </a:lnTo>
                <a:lnTo>
                  <a:pt x="83" y="356"/>
                </a:lnTo>
                <a:lnTo>
                  <a:pt x="83" y="356"/>
                </a:lnTo>
                <a:lnTo>
                  <a:pt x="83" y="350"/>
                </a:lnTo>
                <a:lnTo>
                  <a:pt x="83" y="350"/>
                </a:lnTo>
                <a:lnTo>
                  <a:pt x="77" y="350"/>
                </a:lnTo>
                <a:lnTo>
                  <a:pt x="77" y="350"/>
                </a:lnTo>
                <a:lnTo>
                  <a:pt x="83" y="356"/>
                </a:lnTo>
                <a:lnTo>
                  <a:pt x="83" y="362"/>
                </a:lnTo>
                <a:lnTo>
                  <a:pt x="83" y="362"/>
                </a:lnTo>
                <a:lnTo>
                  <a:pt x="83" y="362"/>
                </a:lnTo>
                <a:lnTo>
                  <a:pt x="83" y="362"/>
                </a:lnTo>
                <a:lnTo>
                  <a:pt x="83" y="362"/>
                </a:lnTo>
                <a:lnTo>
                  <a:pt x="83" y="362"/>
                </a:lnTo>
                <a:lnTo>
                  <a:pt x="83" y="368"/>
                </a:lnTo>
                <a:lnTo>
                  <a:pt x="83" y="368"/>
                </a:lnTo>
                <a:lnTo>
                  <a:pt x="83" y="368"/>
                </a:lnTo>
                <a:lnTo>
                  <a:pt x="83" y="368"/>
                </a:lnTo>
                <a:lnTo>
                  <a:pt x="83" y="368"/>
                </a:lnTo>
                <a:lnTo>
                  <a:pt x="83" y="368"/>
                </a:lnTo>
                <a:lnTo>
                  <a:pt x="83" y="368"/>
                </a:lnTo>
                <a:lnTo>
                  <a:pt x="83" y="374"/>
                </a:lnTo>
                <a:lnTo>
                  <a:pt x="83" y="374"/>
                </a:lnTo>
                <a:lnTo>
                  <a:pt x="83" y="374"/>
                </a:lnTo>
                <a:lnTo>
                  <a:pt x="83" y="374"/>
                </a:lnTo>
                <a:lnTo>
                  <a:pt x="83" y="374"/>
                </a:lnTo>
                <a:lnTo>
                  <a:pt x="83" y="374"/>
                </a:lnTo>
                <a:lnTo>
                  <a:pt x="83" y="374"/>
                </a:lnTo>
                <a:lnTo>
                  <a:pt x="83" y="374"/>
                </a:lnTo>
                <a:lnTo>
                  <a:pt x="83" y="374"/>
                </a:lnTo>
                <a:lnTo>
                  <a:pt x="83" y="374"/>
                </a:lnTo>
                <a:lnTo>
                  <a:pt x="83" y="374"/>
                </a:lnTo>
                <a:lnTo>
                  <a:pt x="89" y="380"/>
                </a:lnTo>
                <a:lnTo>
                  <a:pt x="89" y="380"/>
                </a:lnTo>
                <a:lnTo>
                  <a:pt x="89" y="380"/>
                </a:lnTo>
                <a:lnTo>
                  <a:pt x="89" y="380"/>
                </a:lnTo>
                <a:lnTo>
                  <a:pt x="89" y="386"/>
                </a:lnTo>
                <a:lnTo>
                  <a:pt x="89" y="380"/>
                </a:lnTo>
                <a:lnTo>
                  <a:pt x="83" y="380"/>
                </a:lnTo>
                <a:lnTo>
                  <a:pt x="83" y="380"/>
                </a:lnTo>
                <a:lnTo>
                  <a:pt x="83" y="380"/>
                </a:lnTo>
                <a:lnTo>
                  <a:pt x="83" y="380"/>
                </a:lnTo>
                <a:lnTo>
                  <a:pt x="83" y="380"/>
                </a:lnTo>
                <a:lnTo>
                  <a:pt x="77" y="380"/>
                </a:lnTo>
                <a:lnTo>
                  <a:pt x="77" y="380"/>
                </a:lnTo>
                <a:lnTo>
                  <a:pt x="77" y="386"/>
                </a:lnTo>
                <a:lnTo>
                  <a:pt x="77" y="386"/>
                </a:lnTo>
                <a:lnTo>
                  <a:pt x="77" y="386"/>
                </a:lnTo>
                <a:lnTo>
                  <a:pt x="71" y="386"/>
                </a:lnTo>
                <a:lnTo>
                  <a:pt x="71" y="380"/>
                </a:lnTo>
                <a:lnTo>
                  <a:pt x="71" y="380"/>
                </a:lnTo>
                <a:lnTo>
                  <a:pt x="71" y="374"/>
                </a:lnTo>
                <a:lnTo>
                  <a:pt x="71" y="374"/>
                </a:lnTo>
                <a:lnTo>
                  <a:pt x="71" y="368"/>
                </a:lnTo>
                <a:lnTo>
                  <a:pt x="71" y="368"/>
                </a:lnTo>
                <a:lnTo>
                  <a:pt x="71" y="356"/>
                </a:lnTo>
                <a:lnTo>
                  <a:pt x="71" y="356"/>
                </a:lnTo>
                <a:lnTo>
                  <a:pt x="71" y="356"/>
                </a:lnTo>
                <a:lnTo>
                  <a:pt x="71" y="356"/>
                </a:lnTo>
                <a:lnTo>
                  <a:pt x="71" y="350"/>
                </a:lnTo>
                <a:lnTo>
                  <a:pt x="71" y="350"/>
                </a:lnTo>
                <a:lnTo>
                  <a:pt x="71" y="350"/>
                </a:lnTo>
                <a:lnTo>
                  <a:pt x="71" y="350"/>
                </a:lnTo>
                <a:lnTo>
                  <a:pt x="71" y="350"/>
                </a:lnTo>
                <a:lnTo>
                  <a:pt x="65" y="344"/>
                </a:lnTo>
                <a:lnTo>
                  <a:pt x="65" y="344"/>
                </a:lnTo>
                <a:lnTo>
                  <a:pt x="65" y="350"/>
                </a:lnTo>
                <a:lnTo>
                  <a:pt x="65" y="356"/>
                </a:lnTo>
                <a:lnTo>
                  <a:pt x="65" y="368"/>
                </a:lnTo>
                <a:lnTo>
                  <a:pt x="65" y="380"/>
                </a:lnTo>
                <a:lnTo>
                  <a:pt x="65" y="386"/>
                </a:lnTo>
                <a:lnTo>
                  <a:pt x="65" y="386"/>
                </a:lnTo>
                <a:lnTo>
                  <a:pt x="65" y="391"/>
                </a:lnTo>
                <a:lnTo>
                  <a:pt x="65" y="391"/>
                </a:lnTo>
                <a:lnTo>
                  <a:pt x="65" y="391"/>
                </a:lnTo>
                <a:lnTo>
                  <a:pt x="65" y="391"/>
                </a:lnTo>
                <a:lnTo>
                  <a:pt x="65" y="397"/>
                </a:lnTo>
                <a:lnTo>
                  <a:pt x="65" y="397"/>
                </a:lnTo>
                <a:lnTo>
                  <a:pt x="65" y="397"/>
                </a:lnTo>
                <a:lnTo>
                  <a:pt x="65" y="397"/>
                </a:lnTo>
                <a:lnTo>
                  <a:pt x="65" y="397"/>
                </a:lnTo>
                <a:lnTo>
                  <a:pt x="65" y="403"/>
                </a:lnTo>
                <a:lnTo>
                  <a:pt x="65" y="403"/>
                </a:lnTo>
                <a:lnTo>
                  <a:pt x="65" y="403"/>
                </a:lnTo>
                <a:lnTo>
                  <a:pt x="65" y="403"/>
                </a:lnTo>
                <a:lnTo>
                  <a:pt x="71" y="403"/>
                </a:lnTo>
                <a:lnTo>
                  <a:pt x="71" y="403"/>
                </a:lnTo>
                <a:lnTo>
                  <a:pt x="71" y="403"/>
                </a:lnTo>
                <a:lnTo>
                  <a:pt x="71" y="397"/>
                </a:lnTo>
                <a:lnTo>
                  <a:pt x="71" y="397"/>
                </a:lnTo>
                <a:lnTo>
                  <a:pt x="71" y="397"/>
                </a:lnTo>
                <a:lnTo>
                  <a:pt x="71" y="397"/>
                </a:lnTo>
                <a:lnTo>
                  <a:pt x="71" y="397"/>
                </a:lnTo>
                <a:lnTo>
                  <a:pt x="71" y="397"/>
                </a:lnTo>
                <a:lnTo>
                  <a:pt x="71" y="397"/>
                </a:lnTo>
                <a:lnTo>
                  <a:pt x="71" y="397"/>
                </a:lnTo>
                <a:lnTo>
                  <a:pt x="71" y="397"/>
                </a:lnTo>
                <a:lnTo>
                  <a:pt x="71" y="397"/>
                </a:lnTo>
                <a:lnTo>
                  <a:pt x="77" y="397"/>
                </a:lnTo>
                <a:lnTo>
                  <a:pt x="77" y="397"/>
                </a:lnTo>
                <a:lnTo>
                  <a:pt x="77" y="397"/>
                </a:lnTo>
                <a:lnTo>
                  <a:pt x="77" y="403"/>
                </a:lnTo>
                <a:lnTo>
                  <a:pt x="83" y="403"/>
                </a:lnTo>
                <a:lnTo>
                  <a:pt x="83" y="403"/>
                </a:lnTo>
                <a:lnTo>
                  <a:pt x="83" y="403"/>
                </a:lnTo>
                <a:lnTo>
                  <a:pt x="83" y="403"/>
                </a:lnTo>
                <a:lnTo>
                  <a:pt x="83" y="403"/>
                </a:lnTo>
                <a:lnTo>
                  <a:pt x="83" y="403"/>
                </a:lnTo>
                <a:lnTo>
                  <a:pt x="89" y="403"/>
                </a:lnTo>
                <a:lnTo>
                  <a:pt x="89" y="403"/>
                </a:lnTo>
                <a:lnTo>
                  <a:pt x="89" y="403"/>
                </a:lnTo>
                <a:lnTo>
                  <a:pt x="89" y="403"/>
                </a:lnTo>
                <a:lnTo>
                  <a:pt x="89" y="403"/>
                </a:lnTo>
                <a:lnTo>
                  <a:pt x="89" y="403"/>
                </a:lnTo>
                <a:lnTo>
                  <a:pt x="95" y="403"/>
                </a:lnTo>
                <a:lnTo>
                  <a:pt x="95" y="403"/>
                </a:lnTo>
                <a:lnTo>
                  <a:pt x="95" y="403"/>
                </a:lnTo>
                <a:lnTo>
                  <a:pt x="95" y="397"/>
                </a:lnTo>
                <a:lnTo>
                  <a:pt x="95" y="397"/>
                </a:lnTo>
                <a:lnTo>
                  <a:pt x="95" y="397"/>
                </a:lnTo>
                <a:lnTo>
                  <a:pt x="95" y="403"/>
                </a:lnTo>
                <a:lnTo>
                  <a:pt x="95" y="403"/>
                </a:lnTo>
                <a:lnTo>
                  <a:pt x="95" y="403"/>
                </a:lnTo>
                <a:lnTo>
                  <a:pt x="95" y="403"/>
                </a:lnTo>
                <a:lnTo>
                  <a:pt x="101" y="403"/>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7" y="397"/>
                </a:lnTo>
                <a:lnTo>
                  <a:pt x="107" y="397"/>
                </a:lnTo>
                <a:lnTo>
                  <a:pt x="107" y="397"/>
                </a:lnTo>
                <a:lnTo>
                  <a:pt x="107" y="397"/>
                </a:lnTo>
                <a:lnTo>
                  <a:pt x="107" y="397"/>
                </a:lnTo>
                <a:lnTo>
                  <a:pt x="107" y="397"/>
                </a:lnTo>
                <a:lnTo>
                  <a:pt x="107" y="397"/>
                </a:lnTo>
                <a:lnTo>
                  <a:pt x="107" y="397"/>
                </a:lnTo>
                <a:lnTo>
                  <a:pt x="107" y="403"/>
                </a:lnTo>
                <a:lnTo>
                  <a:pt x="113" y="403"/>
                </a:lnTo>
                <a:lnTo>
                  <a:pt x="113" y="403"/>
                </a:lnTo>
                <a:lnTo>
                  <a:pt x="118" y="403"/>
                </a:lnTo>
                <a:lnTo>
                  <a:pt x="124" y="403"/>
                </a:lnTo>
                <a:lnTo>
                  <a:pt x="130" y="403"/>
                </a:lnTo>
                <a:lnTo>
                  <a:pt x="130" y="403"/>
                </a:lnTo>
                <a:lnTo>
                  <a:pt x="130" y="403"/>
                </a:lnTo>
                <a:lnTo>
                  <a:pt x="130" y="409"/>
                </a:lnTo>
                <a:lnTo>
                  <a:pt x="130" y="409"/>
                </a:lnTo>
                <a:lnTo>
                  <a:pt x="136" y="409"/>
                </a:lnTo>
                <a:lnTo>
                  <a:pt x="136" y="409"/>
                </a:lnTo>
                <a:lnTo>
                  <a:pt x="142" y="415"/>
                </a:lnTo>
                <a:lnTo>
                  <a:pt x="142" y="421"/>
                </a:lnTo>
                <a:lnTo>
                  <a:pt x="148" y="421"/>
                </a:lnTo>
                <a:lnTo>
                  <a:pt x="148" y="415"/>
                </a:lnTo>
                <a:lnTo>
                  <a:pt x="154" y="415"/>
                </a:lnTo>
                <a:lnTo>
                  <a:pt x="154" y="415"/>
                </a:lnTo>
                <a:lnTo>
                  <a:pt x="154" y="415"/>
                </a:lnTo>
                <a:lnTo>
                  <a:pt x="154" y="415"/>
                </a:lnTo>
                <a:lnTo>
                  <a:pt x="154" y="415"/>
                </a:lnTo>
                <a:lnTo>
                  <a:pt x="154" y="415"/>
                </a:lnTo>
                <a:lnTo>
                  <a:pt x="154" y="415"/>
                </a:lnTo>
                <a:lnTo>
                  <a:pt x="154" y="421"/>
                </a:lnTo>
                <a:lnTo>
                  <a:pt x="148" y="421"/>
                </a:lnTo>
                <a:lnTo>
                  <a:pt x="148" y="421"/>
                </a:lnTo>
                <a:lnTo>
                  <a:pt x="148" y="421"/>
                </a:lnTo>
                <a:lnTo>
                  <a:pt x="142" y="421"/>
                </a:lnTo>
                <a:lnTo>
                  <a:pt x="142" y="421"/>
                </a:lnTo>
                <a:lnTo>
                  <a:pt x="142" y="421"/>
                </a:lnTo>
                <a:lnTo>
                  <a:pt x="136" y="421"/>
                </a:lnTo>
                <a:lnTo>
                  <a:pt x="136" y="415"/>
                </a:lnTo>
                <a:lnTo>
                  <a:pt x="130" y="415"/>
                </a:lnTo>
                <a:lnTo>
                  <a:pt x="130" y="415"/>
                </a:lnTo>
                <a:lnTo>
                  <a:pt x="130" y="415"/>
                </a:lnTo>
                <a:lnTo>
                  <a:pt x="130" y="415"/>
                </a:lnTo>
                <a:lnTo>
                  <a:pt x="130" y="415"/>
                </a:lnTo>
                <a:lnTo>
                  <a:pt x="130" y="409"/>
                </a:lnTo>
                <a:lnTo>
                  <a:pt x="130" y="409"/>
                </a:lnTo>
                <a:lnTo>
                  <a:pt x="124" y="409"/>
                </a:lnTo>
                <a:lnTo>
                  <a:pt x="124" y="409"/>
                </a:lnTo>
                <a:lnTo>
                  <a:pt x="124" y="409"/>
                </a:lnTo>
                <a:lnTo>
                  <a:pt x="124" y="409"/>
                </a:lnTo>
                <a:lnTo>
                  <a:pt x="124" y="409"/>
                </a:lnTo>
                <a:lnTo>
                  <a:pt x="124" y="409"/>
                </a:lnTo>
                <a:lnTo>
                  <a:pt x="118" y="409"/>
                </a:lnTo>
                <a:lnTo>
                  <a:pt x="118" y="409"/>
                </a:lnTo>
                <a:lnTo>
                  <a:pt x="118" y="409"/>
                </a:lnTo>
                <a:lnTo>
                  <a:pt x="118" y="409"/>
                </a:lnTo>
                <a:lnTo>
                  <a:pt x="118" y="409"/>
                </a:lnTo>
                <a:lnTo>
                  <a:pt x="113" y="409"/>
                </a:lnTo>
                <a:lnTo>
                  <a:pt x="113" y="409"/>
                </a:lnTo>
                <a:lnTo>
                  <a:pt x="113" y="409"/>
                </a:lnTo>
                <a:lnTo>
                  <a:pt x="113" y="409"/>
                </a:lnTo>
                <a:lnTo>
                  <a:pt x="113" y="415"/>
                </a:lnTo>
                <a:lnTo>
                  <a:pt x="113" y="415"/>
                </a:lnTo>
                <a:lnTo>
                  <a:pt x="113" y="415"/>
                </a:lnTo>
                <a:lnTo>
                  <a:pt x="101" y="415"/>
                </a:lnTo>
                <a:lnTo>
                  <a:pt x="101" y="415"/>
                </a:lnTo>
                <a:lnTo>
                  <a:pt x="101" y="415"/>
                </a:lnTo>
                <a:lnTo>
                  <a:pt x="101" y="415"/>
                </a:lnTo>
                <a:lnTo>
                  <a:pt x="101" y="415"/>
                </a:lnTo>
                <a:lnTo>
                  <a:pt x="101" y="415"/>
                </a:lnTo>
                <a:lnTo>
                  <a:pt x="101" y="409"/>
                </a:lnTo>
                <a:lnTo>
                  <a:pt x="95" y="409"/>
                </a:lnTo>
                <a:lnTo>
                  <a:pt x="95" y="409"/>
                </a:lnTo>
                <a:lnTo>
                  <a:pt x="95" y="415"/>
                </a:lnTo>
                <a:lnTo>
                  <a:pt x="95" y="415"/>
                </a:lnTo>
                <a:lnTo>
                  <a:pt x="95" y="415"/>
                </a:lnTo>
                <a:lnTo>
                  <a:pt x="89" y="415"/>
                </a:lnTo>
                <a:lnTo>
                  <a:pt x="89" y="415"/>
                </a:lnTo>
                <a:lnTo>
                  <a:pt x="89" y="415"/>
                </a:lnTo>
                <a:lnTo>
                  <a:pt x="89" y="415"/>
                </a:lnTo>
                <a:lnTo>
                  <a:pt x="89" y="415"/>
                </a:lnTo>
                <a:lnTo>
                  <a:pt x="89" y="415"/>
                </a:lnTo>
                <a:lnTo>
                  <a:pt x="89" y="415"/>
                </a:lnTo>
                <a:lnTo>
                  <a:pt x="89" y="415"/>
                </a:lnTo>
                <a:lnTo>
                  <a:pt x="89" y="415"/>
                </a:lnTo>
                <a:lnTo>
                  <a:pt x="89" y="415"/>
                </a:lnTo>
                <a:lnTo>
                  <a:pt x="95" y="415"/>
                </a:lnTo>
                <a:lnTo>
                  <a:pt x="95" y="415"/>
                </a:lnTo>
                <a:lnTo>
                  <a:pt x="95" y="421"/>
                </a:lnTo>
                <a:lnTo>
                  <a:pt x="95" y="421"/>
                </a:lnTo>
                <a:lnTo>
                  <a:pt x="95" y="421"/>
                </a:lnTo>
                <a:lnTo>
                  <a:pt x="95" y="421"/>
                </a:lnTo>
                <a:lnTo>
                  <a:pt x="95" y="421"/>
                </a:lnTo>
                <a:lnTo>
                  <a:pt x="95" y="421"/>
                </a:lnTo>
                <a:lnTo>
                  <a:pt x="95" y="421"/>
                </a:lnTo>
                <a:lnTo>
                  <a:pt x="95" y="421"/>
                </a:lnTo>
                <a:lnTo>
                  <a:pt x="95" y="427"/>
                </a:lnTo>
                <a:lnTo>
                  <a:pt x="95" y="421"/>
                </a:lnTo>
                <a:lnTo>
                  <a:pt x="95" y="421"/>
                </a:lnTo>
                <a:lnTo>
                  <a:pt x="95" y="421"/>
                </a:lnTo>
                <a:lnTo>
                  <a:pt x="89" y="415"/>
                </a:lnTo>
                <a:lnTo>
                  <a:pt x="89" y="415"/>
                </a:lnTo>
                <a:lnTo>
                  <a:pt x="89" y="415"/>
                </a:lnTo>
                <a:lnTo>
                  <a:pt x="89" y="415"/>
                </a:lnTo>
                <a:lnTo>
                  <a:pt x="83" y="415"/>
                </a:lnTo>
                <a:lnTo>
                  <a:pt x="83" y="415"/>
                </a:lnTo>
                <a:lnTo>
                  <a:pt x="83" y="415"/>
                </a:lnTo>
                <a:lnTo>
                  <a:pt x="83" y="415"/>
                </a:lnTo>
                <a:lnTo>
                  <a:pt x="83" y="415"/>
                </a:lnTo>
                <a:lnTo>
                  <a:pt x="83" y="415"/>
                </a:lnTo>
                <a:lnTo>
                  <a:pt x="83" y="415"/>
                </a:lnTo>
                <a:lnTo>
                  <a:pt x="83" y="415"/>
                </a:lnTo>
                <a:lnTo>
                  <a:pt x="83" y="415"/>
                </a:lnTo>
                <a:lnTo>
                  <a:pt x="77" y="409"/>
                </a:lnTo>
                <a:lnTo>
                  <a:pt x="77" y="409"/>
                </a:lnTo>
                <a:lnTo>
                  <a:pt x="77" y="409"/>
                </a:lnTo>
                <a:lnTo>
                  <a:pt x="77" y="409"/>
                </a:lnTo>
                <a:lnTo>
                  <a:pt x="77" y="409"/>
                </a:lnTo>
                <a:lnTo>
                  <a:pt x="71" y="403"/>
                </a:lnTo>
                <a:lnTo>
                  <a:pt x="71" y="409"/>
                </a:lnTo>
                <a:lnTo>
                  <a:pt x="71" y="409"/>
                </a:lnTo>
                <a:lnTo>
                  <a:pt x="71" y="409"/>
                </a:lnTo>
                <a:lnTo>
                  <a:pt x="77" y="409"/>
                </a:lnTo>
                <a:lnTo>
                  <a:pt x="77" y="421"/>
                </a:lnTo>
                <a:lnTo>
                  <a:pt x="83" y="427"/>
                </a:lnTo>
                <a:lnTo>
                  <a:pt x="83" y="427"/>
                </a:lnTo>
                <a:lnTo>
                  <a:pt x="83" y="433"/>
                </a:lnTo>
                <a:lnTo>
                  <a:pt x="83" y="433"/>
                </a:lnTo>
                <a:lnTo>
                  <a:pt x="83" y="439"/>
                </a:lnTo>
                <a:lnTo>
                  <a:pt x="83" y="439"/>
                </a:lnTo>
                <a:lnTo>
                  <a:pt x="83" y="445"/>
                </a:lnTo>
                <a:lnTo>
                  <a:pt x="77" y="445"/>
                </a:lnTo>
                <a:lnTo>
                  <a:pt x="77" y="445"/>
                </a:lnTo>
                <a:lnTo>
                  <a:pt x="77" y="445"/>
                </a:lnTo>
                <a:lnTo>
                  <a:pt x="77" y="445"/>
                </a:lnTo>
                <a:lnTo>
                  <a:pt x="77" y="445"/>
                </a:lnTo>
                <a:lnTo>
                  <a:pt x="77" y="451"/>
                </a:lnTo>
                <a:lnTo>
                  <a:pt x="77" y="451"/>
                </a:lnTo>
                <a:lnTo>
                  <a:pt x="77" y="451"/>
                </a:lnTo>
                <a:lnTo>
                  <a:pt x="77" y="457"/>
                </a:lnTo>
                <a:lnTo>
                  <a:pt x="77" y="457"/>
                </a:lnTo>
                <a:lnTo>
                  <a:pt x="77" y="457"/>
                </a:lnTo>
                <a:lnTo>
                  <a:pt x="77" y="469"/>
                </a:lnTo>
                <a:lnTo>
                  <a:pt x="77" y="469"/>
                </a:lnTo>
                <a:lnTo>
                  <a:pt x="77" y="469"/>
                </a:lnTo>
                <a:lnTo>
                  <a:pt x="77" y="469"/>
                </a:lnTo>
                <a:lnTo>
                  <a:pt x="77" y="469"/>
                </a:lnTo>
                <a:lnTo>
                  <a:pt x="77" y="474"/>
                </a:lnTo>
                <a:lnTo>
                  <a:pt x="77" y="474"/>
                </a:lnTo>
                <a:lnTo>
                  <a:pt x="77" y="474"/>
                </a:lnTo>
                <a:lnTo>
                  <a:pt x="77" y="474"/>
                </a:lnTo>
                <a:lnTo>
                  <a:pt x="77" y="474"/>
                </a:lnTo>
                <a:lnTo>
                  <a:pt x="77" y="474"/>
                </a:lnTo>
                <a:lnTo>
                  <a:pt x="77" y="474"/>
                </a:lnTo>
                <a:lnTo>
                  <a:pt x="77" y="474"/>
                </a:lnTo>
                <a:lnTo>
                  <a:pt x="77" y="480"/>
                </a:lnTo>
                <a:lnTo>
                  <a:pt x="77" y="480"/>
                </a:lnTo>
                <a:lnTo>
                  <a:pt x="83" y="480"/>
                </a:lnTo>
                <a:lnTo>
                  <a:pt x="83" y="480"/>
                </a:lnTo>
                <a:lnTo>
                  <a:pt x="83" y="486"/>
                </a:lnTo>
                <a:lnTo>
                  <a:pt x="83" y="486"/>
                </a:lnTo>
                <a:lnTo>
                  <a:pt x="83" y="486"/>
                </a:lnTo>
                <a:lnTo>
                  <a:pt x="83" y="486"/>
                </a:lnTo>
                <a:lnTo>
                  <a:pt x="83" y="486"/>
                </a:lnTo>
                <a:lnTo>
                  <a:pt x="83" y="486"/>
                </a:lnTo>
                <a:lnTo>
                  <a:pt x="83" y="486"/>
                </a:lnTo>
                <a:lnTo>
                  <a:pt x="83" y="486"/>
                </a:lnTo>
                <a:lnTo>
                  <a:pt x="83" y="486"/>
                </a:lnTo>
                <a:lnTo>
                  <a:pt x="83" y="480"/>
                </a:lnTo>
                <a:lnTo>
                  <a:pt x="83" y="480"/>
                </a:lnTo>
                <a:lnTo>
                  <a:pt x="83" y="480"/>
                </a:lnTo>
                <a:lnTo>
                  <a:pt x="83" y="480"/>
                </a:lnTo>
                <a:lnTo>
                  <a:pt x="83" y="486"/>
                </a:lnTo>
                <a:lnTo>
                  <a:pt x="83" y="486"/>
                </a:lnTo>
                <a:lnTo>
                  <a:pt x="89" y="486"/>
                </a:lnTo>
                <a:lnTo>
                  <a:pt x="89" y="486"/>
                </a:lnTo>
                <a:lnTo>
                  <a:pt x="89" y="486"/>
                </a:lnTo>
                <a:lnTo>
                  <a:pt x="89" y="480"/>
                </a:lnTo>
                <a:lnTo>
                  <a:pt x="89" y="486"/>
                </a:lnTo>
                <a:lnTo>
                  <a:pt x="83" y="486"/>
                </a:lnTo>
                <a:lnTo>
                  <a:pt x="83" y="486"/>
                </a:lnTo>
                <a:lnTo>
                  <a:pt x="83" y="486"/>
                </a:lnTo>
                <a:lnTo>
                  <a:pt x="83" y="486"/>
                </a:lnTo>
                <a:lnTo>
                  <a:pt x="83" y="486"/>
                </a:lnTo>
                <a:lnTo>
                  <a:pt x="83" y="486"/>
                </a:lnTo>
                <a:lnTo>
                  <a:pt x="83" y="486"/>
                </a:lnTo>
                <a:lnTo>
                  <a:pt x="83" y="486"/>
                </a:lnTo>
                <a:lnTo>
                  <a:pt x="77" y="492"/>
                </a:lnTo>
                <a:lnTo>
                  <a:pt x="77" y="492"/>
                </a:lnTo>
                <a:lnTo>
                  <a:pt x="77" y="498"/>
                </a:lnTo>
                <a:lnTo>
                  <a:pt x="77" y="498"/>
                </a:lnTo>
                <a:lnTo>
                  <a:pt x="77" y="498"/>
                </a:lnTo>
                <a:lnTo>
                  <a:pt x="77" y="504"/>
                </a:lnTo>
                <a:lnTo>
                  <a:pt x="83" y="504"/>
                </a:lnTo>
                <a:lnTo>
                  <a:pt x="83" y="504"/>
                </a:lnTo>
                <a:lnTo>
                  <a:pt x="83" y="504"/>
                </a:lnTo>
                <a:lnTo>
                  <a:pt x="83" y="504"/>
                </a:lnTo>
                <a:lnTo>
                  <a:pt x="83" y="510"/>
                </a:lnTo>
                <a:lnTo>
                  <a:pt x="83" y="510"/>
                </a:lnTo>
                <a:lnTo>
                  <a:pt x="83" y="510"/>
                </a:lnTo>
                <a:lnTo>
                  <a:pt x="83" y="510"/>
                </a:lnTo>
                <a:lnTo>
                  <a:pt x="83" y="510"/>
                </a:lnTo>
                <a:lnTo>
                  <a:pt x="83" y="510"/>
                </a:lnTo>
                <a:lnTo>
                  <a:pt x="83" y="516"/>
                </a:lnTo>
                <a:lnTo>
                  <a:pt x="83" y="516"/>
                </a:lnTo>
                <a:lnTo>
                  <a:pt x="83" y="516"/>
                </a:lnTo>
                <a:lnTo>
                  <a:pt x="83" y="516"/>
                </a:lnTo>
                <a:lnTo>
                  <a:pt x="83" y="516"/>
                </a:lnTo>
                <a:lnTo>
                  <a:pt x="83" y="516"/>
                </a:lnTo>
                <a:lnTo>
                  <a:pt x="83" y="510"/>
                </a:lnTo>
                <a:lnTo>
                  <a:pt x="83" y="510"/>
                </a:lnTo>
                <a:lnTo>
                  <a:pt x="83" y="510"/>
                </a:lnTo>
                <a:lnTo>
                  <a:pt x="77" y="510"/>
                </a:lnTo>
                <a:lnTo>
                  <a:pt x="77" y="504"/>
                </a:lnTo>
                <a:lnTo>
                  <a:pt x="77" y="504"/>
                </a:lnTo>
                <a:lnTo>
                  <a:pt x="77" y="504"/>
                </a:lnTo>
                <a:lnTo>
                  <a:pt x="77" y="510"/>
                </a:lnTo>
                <a:lnTo>
                  <a:pt x="77" y="510"/>
                </a:lnTo>
                <a:lnTo>
                  <a:pt x="77" y="510"/>
                </a:lnTo>
                <a:lnTo>
                  <a:pt x="77" y="516"/>
                </a:lnTo>
                <a:lnTo>
                  <a:pt x="77" y="516"/>
                </a:lnTo>
                <a:lnTo>
                  <a:pt x="77" y="522"/>
                </a:lnTo>
                <a:lnTo>
                  <a:pt x="83" y="522"/>
                </a:lnTo>
                <a:lnTo>
                  <a:pt x="83" y="522"/>
                </a:lnTo>
                <a:lnTo>
                  <a:pt x="83" y="528"/>
                </a:lnTo>
                <a:lnTo>
                  <a:pt x="77" y="528"/>
                </a:lnTo>
                <a:lnTo>
                  <a:pt x="77" y="528"/>
                </a:lnTo>
                <a:lnTo>
                  <a:pt x="77" y="528"/>
                </a:lnTo>
                <a:lnTo>
                  <a:pt x="77" y="528"/>
                </a:lnTo>
                <a:lnTo>
                  <a:pt x="77" y="522"/>
                </a:lnTo>
                <a:lnTo>
                  <a:pt x="77" y="522"/>
                </a:lnTo>
                <a:lnTo>
                  <a:pt x="77" y="522"/>
                </a:lnTo>
                <a:lnTo>
                  <a:pt x="77" y="522"/>
                </a:lnTo>
                <a:lnTo>
                  <a:pt x="77" y="522"/>
                </a:lnTo>
                <a:lnTo>
                  <a:pt x="77" y="522"/>
                </a:lnTo>
                <a:lnTo>
                  <a:pt x="77" y="528"/>
                </a:lnTo>
                <a:lnTo>
                  <a:pt x="77" y="528"/>
                </a:lnTo>
                <a:lnTo>
                  <a:pt x="77" y="528"/>
                </a:lnTo>
                <a:lnTo>
                  <a:pt x="77" y="534"/>
                </a:lnTo>
                <a:lnTo>
                  <a:pt x="77" y="534"/>
                </a:lnTo>
                <a:lnTo>
                  <a:pt x="77" y="534"/>
                </a:lnTo>
                <a:lnTo>
                  <a:pt x="71" y="534"/>
                </a:lnTo>
                <a:lnTo>
                  <a:pt x="71" y="534"/>
                </a:lnTo>
                <a:lnTo>
                  <a:pt x="77" y="534"/>
                </a:lnTo>
                <a:lnTo>
                  <a:pt x="77" y="534"/>
                </a:lnTo>
                <a:lnTo>
                  <a:pt x="77" y="534"/>
                </a:lnTo>
                <a:lnTo>
                  <a:pt x="77" y="540"/>
                </a:lnTo>
                <a:lnTo>
                  <a:pt x="77" y="540"/>
                </a:lnTo>
                <a:lnTo>
                  <a:pt x="77" y="546"/>
                </a:lnTo>
                <a:lnTo>
                  <a:pt x="77" y="546"/>
                </a:lnTo>
                <a:lnTo>
                  <a:pt x="77" y="546"/>
                </a:lnTo>
                <a:lnTo>
                  <a:pt x="77" y="546"/>
                </a:lnTo>
                <a:lnTo>
                  <a:pt x="77" y="546"/>
                </a:lnTo>
                <a:lnTo>
                  <a:pt x="77" y="552"/>
                </a:lnTo>
                <a:lnTo>
                  <a:pt x="77" y="552"/>
                </a:lnTo>
                <a:lnTo>
                  <a:pt x="77" y="558"/>
                </a:lnTo>
                <a:lnTo>
                  <a:pt x="77" y="558"/>
                </a:lnTo>
                <a:lnTo>
                  <a:pt x="77" y="558"/>
                </a:lnTo>
                <a:lnTo>
                  <a:pt x="77" y="563"/>
                </a:lnTo>
                <a:lnTo>
                  <a:pt x="77" y="563"/>
                </a:lnTo>
                <a:lnTo>
                  <a:pt x="77" y="563"/>
                </a:lnTo>
                <a:lnTo>
                  <a:pt x="77" y="569"/>
                </a:lnTo>
                <a:lnTo>
                  <a:pt x="71" y="569"/>
                </a:lnTo>
                <a:lnTo>
                  <a:pt x="71" y="575"/>
                </a:lnTo>
                <a:lnTo>
                  <a:pt x="71" y="575"/>
                </a:lnTo>
                <a:lnTo>
                  <a:pt x="71" y="575"/>
                </a:lnTo>
                <a:lnTo>
                  <a:pt x="71" y="575"/>
                </a:lnTo>
                <a:lnTo>
                  <a:pt x="71" y="581"/>
                </a:lnTo>
                <a:lnTo>
                  <a:pt x="71" y="587"/>
                </a:lnTo>
                <a:lnTo>
                  <a:pt x="71" y="587"/>
                </a:lnTo>
                <a:lnTo>
                  <a:pt x="71" y="587"/>
                </a:lnTo>
                <a:lnTo>
                  <a:pt x="71" y="593"/>
                </a:lnTo>
                <a:lnTo>
                  <a:pt x="71" y="593"/>
                </a:lnTo>
                <a:lnTo>
                  <a:pt x="71" y="593"/>
                </a:lnTo>
                <a:lnTo>
                  <a:pt x="71" y="593"/>
                </a:lnTo>
                <a:lnTo>
                  <a:pt x="71" y="593"/>
                </a:lnTo>
                <a:lnTo>
                  <a:pt x="71" y="593"/>
                </a:lnTo>
                <a:lnTo>
                  <a:pt x="71" y="593"/>
                </a:lnTo>
                <a:lnTo>
                  <a:pt x="71" y="593"/>
                </a:lnTo>
                <a:lnTo>
                  <a:pt x="71" y="599"/>
                </a:lnTo>
                <a:lnTo>
                  <a:pt x="71" y="599"/>
                </a:lnTo>
                <a:lnTo>
                  <a:pt x="71" y="599"/>
                </a:lnTo>
                <a:lnTo>
                  <a:pt x="71" y="605"/>
                </a:lnTo>
                <a:lnTo>
                  <a:pt x="71" y="605"/>
                </a:lnTo>
                <a:lnTo>
                  <a:pt x="71" y="605"/>
                </a:lnTo>
                <a:lnTo>
                  <a:pt x="65" y="605"/>
                </a:lnTo>
                <a:lnTo>
                  <a:pt x="65" y="611"/>
                </a:lnTo>
                <a:lnTo>
                  <a:pt x="65" y="611"/>
                </a:lnTo>
                <a:lnTo>
                  <a:pt x="65" y="617"/>
                </a:lnTo>
                <a:lnTo>
                  <a:pt x="65" y="617"/>
                </a:lnTo>
                <a:lnTo>
                  <a:pt x="65" y="617"/>
                </a:lnTo>
                <a:lnTo>
                  <a:pt x="71" y="617"/>
                </a:lnTo>
                <a:lnTo>
                  <a:pt x="71" y="623"/>
                </a:lnTo>
                <a:lnTo>
                  <a:pt x="65" y="623"/>
                </a:lnTo>
                <a:lnTo>
                  <a:pt x="65" y="629"/>
                </a:lnTo>
                <a:lnTo>
                  <a:pt x="65" y="629"/>
                </a:lnTo>
                <a:lnTo>
                  <a:pt x="65" y="629"/>
                </a:lnTo>
                <a:lnTo>
                  <a:pt x="65" y="629"/>
                </a:lnTo>
                <a:lnTo>
                  <a:pt x="65" y="629"/>
                </a:lnTo>
                <a:lnTo>
                  <a:pt x="65" y="629"/>
                </a:lnTo>
                <a:lnTo>
                  <a:pt x="65" y="629"/>
                </a:lnTo>
                <a:lnTo>
                  <a:pt x="71" y="629"/>
                </a:lnTo>
                <a:lnTo>
                  <a:pt x="71" y="629"/>
                </a:lnTo>
                <a:lnTo>
                  <a:pt x="71" y="629"/>
                </a:lnTo>
                <a:lnTo>
                  <a:pt x="65" y="635"/>
                </a:lnTo>
                <a:lnTo>
                  <a:pt x="65" y="635"/>
                </a:lnTo>
                <a:lnTo>
                  <a:pt x="65" y="635"/>
                </a:lnTo>
                <a:lnTo>
                  <a:pt x="65"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41"/>
                </a:lnTo>
                <a:lnTo>
                  <a:pt x="71" y="635"/>
                </a:lnTo>
                <a:lnTo>
                  <a:pt x="71" y="635"/>
                </a:lnTo>
                <a:lnTo>
                  <a:pt x="71" y="635"/>
                </a:lnTo>
                <a:lnTo>
                  <a:pt x="71" y="635"/>
                </a:lnTo>
                <a:lnTo>
                  <a:pt x="71" y="635"/>
                </a:lnTo>
                <a:lnTo>
                  <a:pt x="71" y="635"/>
                </a:lnTo>
                <a:lnTo>
                  <a:pt x="65" y="635"/>
                </a:lnTo>
                <a:lnTo>
                  <a:pt x="65" y="646"/>
                </a:lnTo>
                <a:lnTo>
                  <a:pt x="65" y="652"/>
                </a:lnTo>
                <a:lnTo>
                  <a:pt x="65" y="658"/>
                </a:lnTo>
                <a:lnTo>
                  <a:pt x="65" y="658"/>
                </a:lnTo>
                <a:lnTo>
                  <a:pt x="65" y="658"/>
                </a:lnTo>
                <a:lnTo>
                  <a:pt x="65" y="658"/>
                </a:lnTo>
                <a:lnTo>
                  <a:pt x="65" y="664"/>
                </a:lnTo>
                <a:lnTo>
                  <a:pt x="65" y="664"/>
                </a:lnTo>
                <a:lnTo>
                  <a:pt x="65" y="664"/>
                </a:lnTo>
                <a:lnTo>
                  <a:pt x="65" y="658"/>
                </a:lnTo>
                <a:lnTo>
                  <a:pt x="71" y="658"/>
                </a:lnTo>
                <a:lnTo>
                  <a:pt x="71" y="658"/>
                </a:lnTo>
                <a:lnTo>
                  <a:pt x="71" y="658"/>
                </a:lnTo>
                <a:lnTo>
                  <a:pt x="71" y="664"/>
                </a:lnTo>
                <a:lnTo>
                  <a:pt x="71" y="664"/>
                </a:lnTo>
                <a:lnTo>
                  <a:pt x="71" y="664"/>
                </a:lnTo>
                <a:lnTo>
                  <a:pt x="71" y="664"/>
                </a:lnTo>
                <a:lnTo>
                  <a:pt x="71" y="664"/>
                </a:lnTo>
                <a:lnTo>
                  <a:pt x="65" y="664"/>
                </a:lnTo>
                <a:lnTo>
                  <a:pt x="65" y="664"/>
                </a:lnTo>
                <a:lnTo>
                  <a:pt x="65" y="664"/>
                </a:lnTo>
                <a:lnTo>
                  <a:pt x="65" y="670"/>
                </a:lnTo>
                <a:lnTo>
                  <a:pt x="65" y="676"/>
                </a:lnTo>
                <a:lnTo>
                  <a:pt x="65" y="676"/>
                </a:lnTo>
                <a:lnTo>
                  <a:pt x="65" y="676"/>
                </a:lnTo>
                <a:lnTo>
                  <a:pt x="65" y="676"/>
                </a:lnTo>
                <a:lnTo>
                  <a:pt x="65" y="676"/>
                </a:lnTo>
                <a:lnTo>
                  <a:pt x="65" y="676"/>
                </a:lnTo>
                <a:lnTo>
                  <a:pt x="65" y="682"/>
                </a:lnTo>
                <a:lnTo>
                  <a:pt x="65" y="682"/>
                </a:lnTo>
                <a:lnTo>
                  <a:pt x="65" y="682"/>
                </a:lnTo>
                <a:lnTo>
                  <a:pt x="65" y="682"/>
                </a:lnTo>
                <a:lnTo>
                  <a:pt x="65" y="682"/>
                </a:lnTo>
                <a:lnTo>
                  <a:pt x="65" y="682"/>
                </a:lnTo>
                <a:lnTo>
                  <a:pt x="65" y="688"/>
                </a:lnTo>
                <a:lnTo>
                  <a:pt x="65" y="688"/>
                </a:lnTo>
                <a:lnTo>
                  <a:pt x="65" y="694"/>
                </a:lnTo>
                <a:lnTo>
                  <a:pt x="65" y="694"/>
                </a:lnTo>
                <a:lnTo>
                  <a:pt x="59" y="706"/>
                </a:lnTo>
                <a:lnTo>
                  <a:pt x="59" y="718"/>
                </a:lnTo>
                <a:lnTo>
                  <a:pt x="59" y="718"/>
                </a:lnTo>
                <a:lnTo>
                  <a:pt x="65" y="724"/>
                </a:lnTo>
                <a:lnTo>
                  <a:pt x="65" y="724"/>
                </a:lnTo>
                <a:lnTo>
                  <a:pt x="59" y="724"/>
                </a:lnTo>
                <a:lnTo>
                  <a:pt x="59" y="724"/>
                </a:lnTo>
                <a:lnTo>
                  <a:pt x="59" y="724"/>
                </a:lnTo>
                <a:lnTo>
                  <a:pt x="59" y="724"/>
                </a:lnTo>
                <a:lnTo>
                  <a:pt x="59" y="724"/>
                </a:lnTo>
                <a:lnTo>
                  <a:pt x="59" y="730"/>
                </a:lnTo>
                <a:lnTo>
                  <a:pt x="59" y="730"/>
                </a:lnTo>
                <a:lnTo>
                  <a:pt x="59" y="735"/>
                </a:lnTo>
                <a:lnTo>
                  <a:pt x="59" y="741"/>
                </a:lnTo>
                <a:lnTo>
                  <a:pt x="59" y="753"/>
                </a:lnTo>
                <a:lnTo>
                  <a:pt x="53" y="759"/>
                </a:lnTo>
                <a:lnTo>
                  <a:pt x="53" y="759"/>
                </a:lnTo>
                <a:lnTo>
                  <a:pt x="53" y="765"/>
                </a:lnTo>
                <a:lnTo>
                  <a:pt x="53" y="765"/>
                </a:lnTo>
                <a:lnTo>
                  <a:pt x="53" y="765"/>
                </a:lnTo>
                <a:lnTo>
                  <a:pt x="59" y="765"/>
                </a:lnTo>
                <a:lnTo>
                  <a:pt x="59" y="765"/>
                </a:lnTo>
                <a:lnTo>
                  <a:pt x="59" y="759"/>
                </a:lnTo>
                <a:lnTo>
                  <a:pt x="59" y="759"/>
                </a:lnTo>
                <a:lnTo>
                  <a:pt x="59" y="759"/>
                </a:lnTo>
                <a:lnTo>
                  <a:pt x="59" y="759"/>
                </a:lnTo>
                <a:lnTo>
                  <a:pt x="65" y="759"/>
                </a:lnTo>
                <a:lnTo>
                  <a:pt x="65" y="759"/>
                </a:lnTo>
                <a:lnTo>
                  <a:pt x="65" y="759"/>
                </a:lnTo>
                <a:lnTo>
                  <a:pt x="65" y="759"/>
                </a:lnTo>
                <a:lnTo>
                  <a:pt x="65" y="759"/>
                </a:lnTo>
                <a:lnTo>
                  <a:pt x="65" y="765"/>
                </a:lnTo>
                <a:lnTo>
                  <a:pt x="65" y="765"/>
                </a:lnTo>
                <a:lnTo>
                  <a:pt x="65" y="765"/>
                </a:lnTo>
                <a:lnTo>
                  <a:pt x="65" y="759"/>
                </a:lnTo>
                <a:lnTo>
                  <a:pt x="59" y="759"/>
                </a:lnTo>
                <a:lnTo>
                  <a:pt x="59" y="759"/>
                </a:lnTo>
                <a:lnTo>
                  <a:pt x="59" y="759"/>
                </a:lnTo>
                <a:lnTo>
                  <a:pt x="59" y="759"/>
                </a:lnTo>
                <a:lnTo>
                  <a:pt x="59" y="759"/>
                </a:lnTo>
                <a:lnTo>
                  <a:pt x="59" y="759"/>
                </a:lnTo>
                <a:lnTo>
                  <a:pt x="59" y="765"/>
                </a:lnTo>
                <a:lnTo>
                  <a:pt x="59" y="765"/>
                </a:lnTo>
                <a:lnTo>
                  <a:pt x="59" y="765"/>
                </a:lnTo>
                <a:lnTo>
                  <a:pt x="59" y="765"/>
                </a:lnTo>
                <a:lnTo>
                  <a:pt x="53" y="771"/>
                </a:lnTo>
                <a:lnTo>
                  <a:pt x="53" y="771"/>
                </a:lnTo>
                <a:lnTo>
                  <a:pt x="53" y="771"/>
                </a:lnTo>
                <a:lnTo>
                  <a:pt x="53" y="771"/>
                </a:lnTo>
                <a:lnTo>
                  <a:pt x="53" y="771"/>
                </a:lnTo>
                <a:lnTo>
                  <a:pt x="53" y="777"/>
                </a:lnTo>
                <a:lnTo>
                  <a:pt x="53" y="777"/>
                </a:lnTo>
                <a:lnTo>
                  <a:pt x="53" y="783"/>
                </a:lnTo>
                <a:lnTo>
                  <a:pt x="53" y="783"/>
                </a:lnTo>
                <a:lnTo>
                  <a:pt x="47" y="789"/>
                </a:lnTo>
                <a:lnTo>
                  <a:pt x="47" y="801"/>
                </a:lnTo>
                <a:lnTo>
                  <a:pt x="41" y="807"/>
                </a:lnTo>
                <a:lnTo>
                  <a:pt x="41" y="813"/>
                </a:lnTo>
                <a:lnTo>
                  <a:pt x="47" y="807"/>
                </a:lnTo>
                <a:lnTo>
                  <a:pt x="47" y="801"/>
                </a:lnTo>
                <a:lnTo>
                  <a:pt x="47" y="801"/>
                </a:lnTo>
                <a:lnTo>
                  <a:pt x="47" y="801"/>
                </a:lnTo>
                <a:lnTo>
                  <a:pt x="47" y="801"/>
                </a:lnTo>
                <a:lnTo>
                  <a:pt x="53" y="801"/>
                </a:lnTo>
                <a:lnTo>
                  <a:pt x="53" y="795"/>
                </a:lnTo>
                <a:lnTo>
                  <a:pt x="53" y="795"/>
                </a:lnTo>
                <a:lnTo>
                  <a:pt x="53" y="801"/>
                </a:lnTo>
                <a:lnTo>
                  <a:pt x="53" y="801"/>
                </a:lnTo>
                <a:lnTo>
                  <a:pt x="53" y="801"/>
                </a:lnTo>
                <a:lnTo>
                  <a:pt x="53" y="801"/>
                </a:lnTo>
                <a:lnTo>
                  <a:pt x="53" y="801"/>
                </a:lnTo>
                <a:lnTo>
                  <a:pt x="53" y="801"/>
                </a:lnTo>
                <a:lnTo>
                  <a:pt x="53" y="807"/>
                </a:lnTo>
                <a:lnTo>
                  <a:pt x="53" y="807"/>
                </a:lnTo>
                <a:lnTo>
                  <a:pt x="59" y="807"/>
                </a:lnTo>
                <a:lnTo>
                  <a:pt x="59" y="807"/>
                </a:lnTo>
                <a:lnTo>
                  <a:pt x="59" y="807"/>
                </a:lnTo>
                <a:lnTo>
                  <a:pt x="59" y="807"/>
                </a:lnTo>
                <a:lnTo>
                  <a:pt x="59" y="807"/>
                </a:lnTo>
                <a:lnTo>
                  <a:pt x="53" y="807"/>
                </a:lnTo>
                <a:lnTo>
                  <a:pt x="53" y="807"/>
                </a:lnTo>
                <a:lnTo>
                  <a:pt x="53" y="807"/>
                </a:lnTo>
                <a:lnTo>
                  <a:pt x="53" y="807"/>
                </a:lnTo>
                <a:lnTo>
                  <a:pt x="53" y="807"/>
                </a:lnTo>
                <a:lnTo>
                  <a:pt x="53" y="807"/>
                </a:lnTo>
                <a:lnTo>
                  <a:pt x="53" y="801"/>
                </a:lnTo>
                <a:lnTo>
                  <a:pt x="53" y="801"/>
                </a:lnTo>
                <a:lnTo>
                  <a:pt x="53" y="801"/>
                </a:lnTo>
                <a:lnTo>
                  <a:pt x="53" y="801"/>
                </a:lnTo>
                <a:lnTo>
                  <a:pt x="53" y="801"/>
                </a:lnTo>
                <a:lnTo>
                  <a:pt x="53" y="801"/>
                </a:lnTo>
                <a:lnTo>
                  <a:pt x="47" y="801"/>
                </a:lnTo>
                <a:lnTo>
                  <a:pt x="47" y="801"/>
                </a:lnTo>
                <a:lnTo>
                  <a:pt x="47" y="807"/>
                </a:lnTo>
                <a:lnTo>
                  <a:pt x="47" y="807"/>
                </a:lnTo>
                <a:lnTo>
                  <a:pt x="47" y="807"/>
                </a:lnTo>
                <a:lnTo>
                  <a:pt x="47" y="807"/>
                </a:lnTo>
                <a:lnTo>
                  <a:pt x="41" y="813"/>
                </a:lnTo>
                <a:lnTo>
                  <a:pt x="41" y="813"/>
                </a:lnTo>
                <a:lnTo>
                  <a:pt x="41" y="813"/>
                </a:lnTo>
                <a:lnTo>
                  <a:pt x="41" y="813"/>
                </a:lnTo>
                <a:lnTo>
                  <a:pt x="41" y="813"/>
                </a:lnTo>
                <a:lnTo>
                  <a:pt x="41" y="818"/>
                </a:lnTo>
                <a:lnTo>
                  <a:pt x="41" y="818"/>
                </a:lnTo>
                <a:lnTo>
                  <a:pt x="41" y="818"/>
                </a:lnTo>
                <a:lnTo>
                  <a:pt x="41" y="818"/>
                </a:lnTo>
                <a:lnTo>
                  <a:pt x="41" y="818"/>
                </a:lnTo>
                <a:lnTo>
                  <a:pt x="41" y="813"/>
                </a:lnTo>
                <a:lnTo>
                  <a:pt x="41" y="813"/>
                </a:lnTo>
                <a:lnTo>
                  <a:pt x="41" y="813"/>
                </a:lnTo>
                <a:lnTo>
                  <a:pt x="41" y="813"/>
                </a:lnTo>
                <a:lnTo>
                  <a:pt x="35" y="813"/>
                </a:lnTo>
                <a:lnTo>
                  <a:pt x="35" y="813"/>
                </a:lnTo>
                <a:lnTo>
                  <a:pt x="35" y="813"/>
                </a:lnTo>
                <a:lnTo>
                  <a:pt x="35" y="813"/>
                </a:lnTo>
                <a:lnTo>
                  <a:pt x="35" y="818"/>
                </a:lnTo>
                <a:lnTo>
                  <a:pt x="35" y="818"/>
                </a:lnTo>
                <a:lnTo>
                  <a:pt x="35" y="818"/>
                </a:lnTo>
                <a:lnTo>
                  <a:pt x="35" y="824"/>
                </a:lnTo>
                <a:lnTo>
                  <a:pt x="35" y="836"/>
                </a:lnTo>
                <a:lnTo>
                  <a:pt x="30" y="842"/>
                </a:lnTo>
                <a:lnTo>
                  <a:pt x="35" y="842"/>
                </a:lnTo>
                <a:lnTo>
                  <a:pt x="35" y="842"/>
                </a:lnTo>
                <a:lnTo>
                  <a:pt x="30" y="842"/>
                </a:lnTo>
                <a:lnTo>
                  <a:pt x="30" y="842"/>
                </a:lnTo>
                <a:lnTo>
                  <a:pt x="30" y="848"/>
                </a:lnTo>
                <a:lnTo>
                  <a:pt x="30" y="854"/>
                </a:lnTo>
                <a:lnTo>
                  <a:pt x="30" y="854"/>
                </a:lnTo>
                <a:lnTo>
                  <a:pt x="30" y="854"/>
                </a:lnTo>
                <a:lnTo>
                  <a:pt x="30" y="860"/>
                </a:lnTo>
                <a:lnTo>
                  <a:pt x="30" y="860"/>
                </a:lnTo>
                <a:lnTo>
                  <a:pt x="24" y="866"/>
                </a:lnTo>
                <a:lnTo>
                  <a:pt x="24" y="872"/>
                </a:lnTo>
                <a:lnTo>
                  <a:pt x="24" y="878"/>
                </a:lnTo>
                <a:lnTo>
                  <a:pt x="18" y="878"/>
                </a:lnTo>
                <a:lnTo>
                  <a:pt x="18" y="884"/>
                </a:lnTo>
                <a:lnTo>
                  <a:pt x="18" y="884"/>
                </a:lnTo>
                <a:lnTo>
                  <a:pt x="18" y="884"/>
                </a:lnTo>
                <a:lnTo>
                  <a:pt x="18" y="884"/>
                </a:lnTo>
                <a:lnTo>
                  <a:pt x="24" y="884"/>
                </a:lnTo>
                <a:lnTo>
                  <a:pt x="24" y="896"/>
                </a:lnTo>
                <a:lnTo>
                  <a:pt x="24" y="896"/>
                </a:lnTo>
                <a:lnTo>
                  <a:pt x="24" y="896"/>
                </a:lnTo>
                <a:lnTo>
                  <a:pt x="24" y="896"/>
                </a:lnTo>
                <a:lnTo>
                  <a:pt x="30" y="896"/>
                </a:lnTo>
                <a:lnTo>
                  <a:pt x="30" y="902"/>
                </a:lnTo>
                <a:lnTo>
                  <a:pt x="30" y="902"/>
                </a:lnTo>
                <a:lnTo>
                  <a:pt x="30" y="902"/>
                </a:lnTo>
                <a:lnTo>
                  <a:pt x="30" y="902"/>
                </a:lnTo>
                <a:lnTo>
                  <a:pt x="35" y="907"/>
                </a:lnTo>
                <a:lnTo>
                  <a:pt x="35" y="907"/>
                </a:lnTo>
                <a:lnTo>
                  <a:pt x="35" y="907"/>
                </a:lnTo>
                <a:lnTo>
                  <a:pt x="35" y="907"/>
                </a:lnTo>
                <a:lnTo>
                  <a:pt x="35" y="913"/>
                </a:lnTo>
                <a:lnTo>
                  <a:pt x="35" y="913"/>
                </a:lnTo>
                <a:lnTo>
                  <a:pt x="35" y="913"/>
                </a:lnTo>
                <a:lnTo>
                  <a:pt x="35" y="913"/>
                </a:lnTo>
                <a:lnTo>
                  <a:pt x="35" y="919"/>
                </a:lnTo>
                <a:lnTo>
                  <a:pt x="35" y="919"/>
                </a:lnTo>
                <a:lnTo>
                  <a:pt x="35" y="919"/>
                </a:lnTo>
                <a:lnTo>
                  <a:pt x="35" y="925"/>
                </a:lnTo>
                <a:lnTo>
                  <a:pt x="35" y="925"/>
                </a:lnTo>
                <a:lnTo>
                  <a:pt x="35" y="925"/>
                </a:lnTo>
                <a:lnTo>
                  <a:pt x="30" y="931"/>
                </a:lnTo>
                <a:lnTo>
                  <a:pt x="30" y="931"/>
                </a:lnTo>
                <a:lnTo>
                  <a:pt x="30" y="931"/>
                </a:lnTo>
                <a:lnTo>
                  <a:pt x="30" y="931"/>
                </a:lnTo>
                <a:lnTo>
                  <a:pt x="30" y="937"/>
                </a:lnTo>
                <a:lnTo>
                  <a:pt x="30" y="937"/>
                </a:lnTo>
                <a:lnTo>
                  <a:pt x="30" y="937"/>
                </a:lnTo>
                <a:lnTo>
                  <a:pt x="30" y="943"/>
                </a:lnTo>
                <a:lnTo>
                  <a:pt x="30" y="943"/>
                </a:lnTo>
                <a:lnTo>
                  <a:pt x="30" y="943"/>
                </a:lnTo>
                <a:lnTo>
                  <a:pt x="30" y="949"/>
                </a:lnTo>
                <a:lnTo>
                  <a:pt x="30" y="949"/>
                </a:lnTo>
                <a:lnTo>
                  <a:pt x="30" y="949"/>
                </a:lnTo>
                <a:lnTo>
                  <a:pt x="30" y="949"/>
                </a:lnTo>
                <a:lnTo>
                  <a:pt x="30" y="949"/>
                </a:lnTo>
                <a:lnTo>
                  <a:pt x="30" y="949"/>
                </a:lnTo>
                <a:lnTo>
                  <a:pt x="30" y="949"/>
                </a:lnTo>
                <a:lnTo>
                  <a:pt x="35" y="955"/>
                </a:lnTo>
                <a:lnTo>
                  <a:pt x="35" y="955"/>
                </a:lnTo>
                <a:lnTo>
                  <a:pt x="35" y="961"/>
                </a:lnTo>
                <a:lnTo>
                  <a:pt x="35" y="961"/>
                </a:lnTo>
                <a:lnTo>
                  <a:pt x="35" y="961"/>
                </a:lnTo>
                <a:lnTo>
                  <a:pt x="35" y="961"/>
                </a:lnTo>
                <a:lnTo>
                  <a:pt x="35" y="961"/>
                </a:lnTo>
                <a:lnTo>
                  <a:pt x="35" y="961"/>
                </a:lnTo>
                <a:lnTo>
                  <a:pt x="35" y="967"/>
                </a:lnTo>
                <a:lnTo>
                  <a:pt x="35" y="967"/>
                </a:lnTo>
                <a:lnTo>
                  <a:pt x="35" y="967"/>
                </a:lnTo>
                <a:lnTo>
                  <a:pt x="35" y="973"/>
                </a:lnTo>
                <a:lnTo>
                  <a:pt x="35" y="973"/>
                </a:lnTo>
                <a:lnTo>
                  <a:pt x="35" y="973"/>
                </a:lnTo>
                <a:lnTo>
                  <a:pt x="41" y="979"/>
                </a:lnTo>
                <a:lnTo>
                  <a:pt x="41" y="979"/>
                </a:lnTo>
                <a:lnTo>
                  <a:pt x="35" y="979"/>
                </a:lnTo>
                <a:lnTo>
                  <a:pt x="41" y="979"/>
                </a:lnTo>
                <a:lnTo>
                  <a:pt x="41" y="985"/>
                </a:lnTo>
                <a:lnTo>
                  <a:pt x="47" y="990"/>
                </a:lnTo>
                <a:lnTo>
                  <a:pt x="47" y="990"/>
                </a:lnTo>
                <a:lnTo>
                  <a:pt x="47" y="990"/>
                </a:lnTo>
                <a:lnTo>
                  <a:pt x="47" y="990"/>
                </a:lnTo>
                <a:lnTo>
                  <a:pt x="53" y="990"/>
                </a:lnTo>
                <a:lnTo>
                  <a:pt x="53" y="996"/>
                </a:lnTo>
                <a:lnTo>
                  <a:pt x="53" y="996"/>
                </a:lnTo>
                <a:lnTo>
                  <a:pt x="53" y="996"/>
                </a:lnTo>
                <a:lnTo>
                  <a:pt x="53" y="996"/>
                </a:lnTo>
                <a:lnTo>
                  <a:pt x="53" y="996"/>
                </a:lnTo>
                <a:lnTo>
                  <a:pt x="53" y="996"/>
                </a:lnTo>
                <a:lnTo>
                  <a:pt x="53" y="996"/>
                </a:lnTo>
                <a:lnTo>
                  <a:pt x="53" y="1002"/>
                </a:lnTo>
                <a:lnTo>
                  <a:pt x="53" y="1008"/>
                </a:lnTo>
                <a:lnTo>
                  <a:pt x="53" y="1014"/>
                </a:lnTo>
                <a:lnTo>
                  <a:pt x="53" y="1020"/>
                </a:lnTo>
                <a:lnTo>
                  <a:pt x="47" y="1020"/>
                </a:lnTo>
                <a:lnTo>
                  <a:pt x="47" y="1020"/>
                </a:lnTo>
                <a:lnTo>
                  <a:pt x="47" y="1026"/>
                </a:lnTo>
                <a:lnTo>
                  <a:pt x="47" y="1026"/>
                </a:lnTo>
                <a:lnTo>
                  <a:pt x="53" y="1026"/>
                </a:lnTo>
                <a:lnTo>
                  <a:pt x="53" y="1032"/>
                </a:lnTo>
                <a:lnTo>
                  <a:pt x="53" y="1026"/>
                </a:lnTo>
                <a:lnTo>
                  <a:pt x="53" y="1026"/>
                </a:lnTo>
                <a:lnTo>
                  <a:pt x="59" y="1026"/>
                </a:lnTo>
                <a:lnTo>
                  <a:pt x="59" y="1032"/>
                </a:lnTo>
                <a:lnTo>
                  <a:pt x="59" y="1032"/>
                </a:lnTo>
                <a:lnTo>
                  <a:pt x="59" y="1032"/>
                </a:lnTo>
                <a:lnTo>
                  <a:pt x="59" y="1038"/>
                </a:lnTo>
                <a:lnTo>
                  <a:pt x="59" y="1038"/>
                </a:lnTo>
                <a:lnTo>
                  <a:pt x="59" y="1038"/>
                </a:lnTo>
                <a:lnTo>
                  <a:pt x="59" y="1044"/>
                </a:lnTo>
                <a:lnTo>
                  <a:pt x="59" y="1044"/>
                </a:lnTo>
                <a:lnTo>
                  <a:pt x="65" y="1044"/>
                </a:lnTo>
                <a:lnTo>
                  <a:pt x="65" y="1044"/>
                </a:lnTo>
                <a:lnTo>
                  <a:pt x="65" y="1050"/>
                </a:lnTo>
                <a:lnTo>
                  <a:pt x="65" y="1050"/>
                </a:lnTo>
                <a:lnTo>
                  <a:pt x="65" y="1050"/>
                </a:lnTo>
                <a:lnTo>
                  <a:pt x="65" y="1050"/>
                </a:lnTo>
                <a:lnTo>
                  <a:pt x="65" y="1050"/>
                </a:lnTo>
                <a:lnTo>
                  <a:pt x="65" y="1056"/>
                </a:lnTo>
                <a:lnTo>
                  <a:pt x="65" y="1056"/>
                </a:lnTo>
                <a:lnTo>
                  <a:pt x="65" y="1056"/>
                </a:lnTo>
                <a:lnTo>
                  <a:pt x="65" y="1056"/>
                </a:lnTo>
                <a:lnTo>
                  <a:pt x="65" y="1056"/>
                </a:lnTo>
                <a:lnTo>
                  <a:pt x="65" y="1056"/>
                </a:lnTo>
                <a:lnTo>
                  <a:pt x="65" y="1062"/>
                </a:lnTo>
                <a:lnTo>
                  <a:pt x="65" y="1068"/>
                </a:lnTo>
                <a:lnTo>
                  <a:pt x="65" y="1074"/>
                </a:lnTo>
                <a:lnTo>
                  <a:pt x="65" y="1079"/>
                </a:lnTo>
                <a:lnTo>
                  <a:pt x="65" y="1091"/>
                </a:lnTo>
                <a:lnTo>
                  <a:pt x="65" y="1091"/>
                </a:lnTo>
                <a:lnTo>
                  <a:pt x="65" y="1097"/>
                </a:lnTo>
                <a:lnTo>
                  <a:pt x="59" y="1103"/>
                </a:lnTo>
                <a:lnTo>
                  <a:pt x="59" y="1109"/>
                </a:lnTo>
                <a:lnTo>
                  <a:pt x="59" y="1109"/>
                </a:lnTo>
                <a:lnTo>
                  <a:pt x="59" y="1109"/>
                </a:lnTo>
                <a:lnTo>
                  <a:pt x="59" y="1109"/>
                </a:lnTo>
                <a:lnTo>
                  <a:pt x="59" y="1109"/>
                </a:lnTo>
                <a:lnTo>
                  <a:pt x="59" y="1109"/>
                </a:lnTo>
                <a:lnTo>
                  <a:pt x="59" y="1109"/>
                </a:lnTo>
                <a:lnTo>
                  <a:pt x="59" y="1109"/>
                </a:lnTo>
                <a:lnTo>
                  <a:pt x="59" y="1115"/>
                </a:lnTo>
                <a:lnTo>
                  <a:pt x="59" y="1115"/>
                </a:lnTo>
                <a:lnTo>
                  <a:pt x="59" y="1115"/>
                </a:lnTo>
                <a:lnTo>
                  <a:pt x="59" y="1115"/>
                </a:lnTo>
                <a:lnTo>
                  <a:pt x="59" y="1115"/>
                </a:lnTo>
                <a:lnTo>
                  <a:pt x="59" y="1121"/>
                </a:lnTo>
                <a:lnTo>
                  <a:pt x="59" y="1121"/>
                </a:lnTo>
                <a:lnTo>
                  <a:pt x="59" y="1121"/>
                </a:lnTo>
                <a:lnTo>
                  <a:pt x="59" y="1121"/>
                </a:lnTo>
                <a:lnTo>
                  <a:pt x="65" y="1121"/>
                </a:lnTo>
                <a:lnTo>
                  <a:pt x="65" y="1121"/>
                </a:lnTo>
                <a:lnTo>
                  <a:pt x="65" y="1121"/>
                </a:lnTo>
                <a:lnTo>
                  <a:pt x="65" y="1127"/>
                </a:lnTo>
                <a:lnTo>
                  <a:pt x="59" y="1133"/>
                </a:lnTo>
                <a:lnTo>
                  <a:pt x="59" y="1139"/>
                </a:lnTo>
                <a:lnTo>
                  <a:pt x="59" y="1151"/>
                </a:lnTo>
                <a:lnTo>
                  <a:pt x="53" y="1157"/>
                </a:lnTo>
                <a:lnTo>
                  <a:pt x="53" y="1157"/>
                </a:lnTo>
                <a:lnTo>
                  <a:pt x="53" y="1157"/>
                </a:lnTo>
                <a:lnTo>
                  <a:pt x="53" y="1162"/>
                </a:lnTo>
                <a:lnTo>
                  <a:pt x="53" y="1157"/>
                </a:lnTo>
                <a:lnTo>
                  <a:pt x="53" y="1157"/>
                </a:lnTo>
                <a:lnTo>
                  <a:pt x="53" y="1151"/>
                </a:lnTo>
                <a:lnTo>
                  <a:pt x="59" y="1151"/>
                </a:lnTo>
                <a:lnTo>
                  <a:pt x="59" y="1151"/>
                </a:lnTo>
                <a:lnTo>
                  <a:pt x="59" y="1151"/>
                </a:lnTo>
                <a:lnTo>
                  <a:pt x="59" y="1151"/>
                </a:lnTo>
                <a:lnTo>
                  <a:pt x="59" y="1145"/>
                </a:lnTo>
                <a:lnTo>
                  <a:pt x="59" y="1145"/>
                </a:lnTo>
                <a:lnTo>
                  <a:pt x="59" y="1145"/>
                </a:lnTo>
                <a:lnTo>
                  <a:pt x="59" y="1145"/>
                </a:lnTo>
                <a:lnTo>
                  <a:pt x="59" y="1145"/>
                </a:lnTo>
                <a:lnTo>
                  <a:pt x="59" y="1145"/>
                </a:lnTo>
                <a:lnTo>
                  <a:pt x="59" y="1145"/>
                </a:lnTo>
                <a:lnTo>
                  <a:pt x="59" y="1145"/>
                </a:lnTo>
                <a:lnTo>
                  <a:pt x="59" y="1145"/>
                </a:lnTo>
                <a:lnTo>
                  <a:pt x="59" y="1145"/>
                </a:lnTo>
                <a:lnTo>
                  <a:pt x="65" y="1145"/>
                </a:lnTo>
                <a:lnTo>
                  <a:pt x="65" y="1145"/>
                </a:lnTo>
                <a:lnTo>
                  <a:pt x="65" y="1145"/>
                </a:lnTo>
                <a:lnTo>
                  <a:pt x="65" y="1145"/>
                </a:lnTo>
                <a:lnTo>
                  <a:pt x="65" y="1145"/>
                </a:lnTo>
                <a:lnTo>
                  <a:pt x="65" y="1145"/>
                </a:lnTo>
                <a:lnTo>
                  <a:pt x="65" y="1151"/>
                </a:lnTo>
                <a:lnTo>
                  <a:pt x="65" y="1151"/>
                </a:lnTo>
                <a:lnTo>
                  <a:pt x="65" y="1151"/>
                </a:lnTo>
                <a:lnTo>
                  <a:pt x="65" y="1151"/>
                </a:lnTo>
                <a:lnTo>
                  <a:pt x="59" y="1151"/>
                </a:lnTo>
                <a:lnTo>
                  <a:pt x="59" y="1151"/>
                </a:lnTo>
                <a:lnTo>
                  <a:pt x="59" y="1151"/>
                </a:lnTo>
                <a:lnTo>
                  <a:pt x="59" y="1151"/>
                </a:lnTo>
                <a:lnTo>
                  <a:pt x="59" y="1151"/>
                </a:lnTo>
                <a:lnTo>
                  <a:pt x="59" y="1151"/>
                </a:lnTo>
                <a:lnTo>
                  <a:pt x="59" y="1151"/>
                </a:lnTo>
                <a:lnTo>
                  <a:pt x="53" y="1157"/>
                </a:lnTo>
                <a:lnTo>
                  <a:pt x="53" y="1157"/>
                </a:lnTo>
                <a:lnTo>
                  <a:pt x="53" y="1157"/>
                </a:lnTo>
                <a:lnTo>
                  <a:pt x="53" y="1157"/>
                </a:lnTo>
                <a:lnTo>
                  <a:pt x="53" y="1157"/>
                </a:lnTo>
                <a:lnTo>
                  <a:pt x="53" y="1157"/>
                </a:lnTo>
                <a:lnTo>
                  <a:pt x="53" y="1162"/>
                </a:lnTo>
                <a:lnTo>
                  <a:pt x="53" y="1162"/>
                </a:lnTo>
                <a:lnTo>
                  <a:pt x="53" y="1162"/>
                </a:lnTo>
                <a:lnTo>
                  <a:pt x="53" y="1162"/>
                </a:lnTo>
                <a:lnTo>
                  <a:pt x="53" y="1162"/>
                </a:lnTo>
                <a:lnTo>
                  <a:pt x="53" y="1162"/>
                </a:lnTo>
                <a:lnTo>
                  <a:pt x="53" y="1162"/>
                </a:lnTo>
                <a:lnTo>
                  <a:pt x="53" y="1162"/>
                </a:lnTo>
                <a:lnTo>
                  <a:pt x="53" y="1162"/>
                </a:lnTo>
                <a:lnTo>
                  <a:pt x="53" y="1162"/>
                </a:lnTo>
                <a:lnTo>
                  <a:pt x="53" y="1168"/>
                </a:lnTo>
                <a:lnTo>
                  <a:pt x="53" y="1168"/>
                </a:lnTo>
                <a:lnTo>
                  <a:pt x="53" y="1168"/>
                </a:lnTo>
                <a:lnTo>
                  <a:pt x="53" y="1168"/>
                </a:lnTo>
                <a:lnTo>
                  <a:pt x="53" y="1168"/>
                </a:lnTo>
                <a:lnTo>
                  <a:pt x="53" y="1168"/>
                </a:lnTo>
                <a:lnTo>
                  <a:pt x="53" y="1168"/>
                </a:lnTo>
                <a:lnTo>
                  <a:pt x="53" y="1168"/>
                </a:lnTo>
                <a:lnTo>
                  <a:pt x="53" y="1168"/>
                </a:lnTo>
                <a:lnTo>
                  <a:pt x="53" y="1168"/>
                </a:lnTo>
                <a:lnTo>
                  <a:pt x="53" y="1168"/>
                </a:lnTo>
                <a:lnTo>
                  <a:pt x="47" y="1168"/>
                </a:lnTo>
                <a:lnTo>
                  <a:pt x="47" y="1168"/>
                </a:lnTo>
                <a:lnTo>
                  <a:pt x="47" y="1168"/>
                </a:lnTo>
                <a:lnTo>
                  <a:pt x="47" y="1168"/>
                </a:lnTo>
                <a:lnTo>
                  <a:pt x="47" y="1168"/>
                </a:lnTo>
                <a:lnTo>
                  <a:pt x="47" y="1168"/>
                </a:lnTo>
                <a:lnTo>
                  <a:pt x="47" y="1162"/>
                </a:lnTo>
                <a:lnTo>
                  <a:pt x="53" y="1162"/>
                </a:lnTo>
                <a:lnTo>
                  <a:pt x="53" y="1162"/>
                </a:lnTo>
                <a:lnTo>
                  <a:pt x="47" y="1157"/>
                </a:lnTo>
                <a:lnTo>
                  <a:pt x="47" y="1162"/>
                </a:lnTo>
                <a:lnTo>
                  <a:pt x="47" y="1168"/>
                </a:lnTo>
                <a:lnTo>
                  <a:pt x="47" y="1168"/>
                </a:lnTo>
                <a:lnTo>
                  <a:pt x="47" y="1168"/>
                </a:lnTo>
                <a:lnTo>
                  <a:pt x="47" y="1168"/>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80"/>
                </a:lnTo>
                <a:lnTo>
                  <a:pt x="41" y="1180"/>
                </a:lnTo>
                <a:lnTo>
                  <a:pt x="41" y="1180"/>
                </a:lnTo>
                <a:lnTo>
                  <a:pt x="41" y="1180"/>
                </a:lnTo>
                <a:lnTo>
                  <a:pt x="41" y="1186"/>
                </a:lnTo>
                <a:lnTo>
                  <a:pt x="41" y="1186"/>
                </a:lnTo>
                <a:lnTo>
                  <a:pt x="35" y="1186"/>
                </a:lnTo>
                <a:lnTo>
                  <a:pt x="35" y="1192"/>
                </a:lnTo>
                <a:lnTo>
                  <a:pt x="35" y="1192"/>
                </a:lnTo>
                <a:lnTo>
                  <a:pt x="35" y="1192"/>
                </a:lnTo>
                <a:lnTo>
                  <a:pt x="35" y="1198"/>
                </a:lnTo>
                <a:lnTo>
                  <a:pt x="35" y="1198"/>
                </a:lnTo>
                <a:lnTo>
                  <a:pt x="35" y="1198"/>
                </a:lnTo>
                <a:lnTo>
                  <a:pt x="35" y="1204"/>
                </a:lnTo>
                <a:lnTo>
                  <a:pt x="35" y="1204"/>
                </a:lnTo>
                <a:lnTo>
                  <a:pt x="35" y="1210"/>
                </a:lnTo>
                <a:lnTo>
                  <a:pt x="35" y="1210"/>
                </a:lnTo>
                <a:lnTo>
                  <a:pt x="35" y="1216"/>
                </a:lnTo>
                <a:lnTo>
                  <a:pt x="41" y="1216"/>
                </a:lnTo>
                <a:lnTo>
                  <a:pt x="35" y="1222"/>
                </a:lnTo>
                <a:lnTo>
                  <a:pt x="35" y="1222"/>
                </a:lnTo>
                <a:lnTo>
                  <a:pt x="35" y="1222"/>
                </a:lnTo>
                <a:lnTo>
                  <a:pt x="41" y="1228"/>
                </a:lnTo>
                <a:lnTo>
                  <a:pt x="41" y="1228"/>
                </a:lnTo>
                <a:lnTo>
                  <a:pt x="41" y="1228"/>
                </a:lnTo>
                <a:lnTo>
                  <a:pt x="41" y="1228"/>
                </a:lnTo>
                <a:lnTo>
                  <a:pt x="41" y="1228"/>
                </a:lnTo>
                <a:lnTo>
                  <a:pt x="47" y="1234"/>
                </a:lnTo>
                <a:lnTo>
                  <a:pt x="53" y="1240"/>
                </a:lnTo>
                <a:lnTo>
                  <a:pt x="53" y="1240"/>
                </a:lnTo>
                <a:lnTo>
                  <a:pt x="53" y="1240"/>
                </a:lnTo>
                <a:lnTo>
                  <a:pt x="53" y="1240"/>
                </a:lnTo>
                <a:lnTo>
                  <a:pt x="59" y="1246"/>
                </a:lnTo>
                <a:lnTo>
                  <a:pt x="65" y="1246"/>
                </a:lnTo>
                <a:lnTo>
                  <a:pt x="65" y="1251"/>
                </a:lnTo>
                <a:lnTo>
                  <a:pt x="65" y="1251"/>
                </a:lnTo>
                <a:lnTo>
                  <a:pt x="65" y="1251"/>
                </a:lnTo>
                <a:lnTo>
                  <a:pt x="65" y="1251"/>
                </a:lnTo>
                <a:lnTo>
                  <a:pt x="65" y="1257"/>
                </a:lnTo>
                <a:lnTo>
                  <a:pt x="65" y="1257"/>
                </a:lnTo>
                <a:lnTo>
                  <a:pt x="65" y="1257"/>
                </a:lnTo>
                <a:lnTo>
                  <a:pt x="65" y="1257"/>
                </a:lnTo>
                <a:lnTo>
                  <a:pt x="65" y="1257"/>
                </a:lnTo>
                <a:lnTo>
                  <a:pt x="71" y="1257"/>
                </a:lnTo>
                <a:lnTo>
                  <a:pt x="71" y="1257"/>
                </a:lnTo>
                <a:lnTo>
                  <a:pt x="71" y="1257"/>
                </a:lnTo>
                <a:lnTo>
                  <a:pt x="71" y="1257"/>
                </a:lnTo>
                <a:lnTo>
                  <a:pt x="71" y="1257"/>
                </a:lnTo>
                <a:lnTo>
                  <a:pt x="77" y="1263"/>
                </a:lnTo>
                <a:lnTo>
                  <a:pt x="77" y="1263"/>
                </a:lnTo>
                <a:lnTo>
                  <a:pt x="77" y="1269"/>
                </a:lnTo>
                <a:lnTo>
                  <a:pt x="83" y="1269"/>
                </a:lnTo>
                <a:lnTo>
                  <a:pt x="83" y="1275"/>
                </a:lnTo>
                <a:lnTo>
                  <a:pt x="89" y="1281"/>
                </a:lnTo>
                <a:lnTo>
                  <a:pt x="89" y="1281"/>
                </a:lnTo>
                <a:lnTo>
                  <a:pt x="89" y="1281"/>
                </a:lnTo>
                <a:lnTo>
                  <a:pt x="89" y="1287"/>
                </a:lnTo>
                <a:lnTo>
                  <a:pt x="89" y="1287"/>
                </a:lnTo>
                <a:lnTo>
                  <a:pt x="89" y="1287"/>
                </a:lnTo>
                <a:lnTo>
                  <a:pt x="89" y="1287"/>
                </a:lnTo>
                <a:lnTo>
                  <a:pt x="89" y="1293"/>
                </a:lnTo>
                <a:lnTo>
                  <a:pt x="89" y="1293"/>
                </a:lnTo>
                <a:lnTo>
                  <a:pt x="89" y="1293"/>
                </a:lnTo>
                <a:lnTo>
                  <a:pt x="89" y="1293"/>
                </a:lnTo>
                <a:lnTo>
                  <a:pt x="95" y="1299"/>
                </a:lnTo>
                <a:lnTo>
                  <a:pt x="95" y="1299"/>
                </a:lnTo>
                <a:lnTo>
                  <a:pt x="95" y="1299"/>
                </a:lnTo>
                <a:lnTo>
                  <a:pt x="95" y="1299"/>
                </a:lnTo>
                <a:lnTo>
                  <a:pt x="95" y="1299"/>
                </a:lnTo>
                <a:lnTo>
                  <a:pt x="95" y="1305"/>
                </a:lnTo>
                <a:lnTo>
                  <a:pt x="95" y="1305"/>
                </a:lnTo>
                <a:lnTo>
                  <a:pt x="95" y="1305"/>
                </a:lnTo>
                <a:lnTo>
                  <a:pt x="95" y="1311"/>
                </a:lnTo>
                <a:lnTo>
                  <a:pt x="95" y="1311"/>
                </a:lnTo>
                <a:lnTo>
                  <a:pt x="95" y="1317"/>
                </a:lnTo>
                <a:lnTo>
                  <a:pt x="95" y="1317"/>
                </a:lnTo>
                <a:lnTo>
                  <a:pt x="95" y="1317"/>
                </a:lnTo>
                <a:lnTo>
                  <a:pt x="95" y="1323"/>
                </a:lnTo>
                <a:lnTo>
                  <a:pt x="95" y="1323"/>
                </a:lnTo>
                <a:lnTo>
                  <a:pt x="95" y="1329"/>
                </a:lnTo>
                <a:lnTo>
                  <a:pt x="95" y="1329"/>
                </a:lnTo>
                <a:lnTo>
                  <a:pt x="95" y="1334"/>
                </a:lnTo>
                <a:lnTo>
                  <a:pt x="89" y="1340"/>
                </a:lnTo>
                <a:lnTo>
                  <a:pt x="89" y="1340"/>
                </a:lnTo>
                <a:lnTo>
                  <a:pt x="95" y="1346"/>
                </a:lnTo>
                <a:lnTo>
                  <a:pt x="95" y="1346"/>
                </a:lnTo>
                <a:lnTo>
                  <a:pt x="95" y="1352"/>
                </a:lnTo>
                <a:lnTo>
                  <a:pt x="95" y="1352"/>
                </a:lnTo>
                <a:lnTo>
                  <a:pt x="95" y="1352"/>
                </a:lnTo>
                <a:lnTo>
                  <a:pt x="95" y="1352"/>
                </a:lnTo>
                <a:lnTo>
                  <a:pt x="95" y="1358"/>
                </a:lnTo>
                <a:lnTo>
                  <a:pt x="95" y="1364"/>
                </a:lnTo>
                <a:lnTo>
                  <a:pt x="101" y="1364"/>
                </a:lnTo>
                <a:lnTo>
                  <a:pt x="101" y="1370"/>
                </a:lnTo>
                <a:lnTo>
                  <a:pt x="101" y="1370"/>
                </a:lnTo>
                <a:lnTo>
                  <a:pt x="101" y="1370"/>
                </a:lnTo>
                <a:lnTo>
                  <a:pt x="101" y="1370"/>
                </a:lnTo>
                <a:lnTo>
                  <a:pt x="101" y="1370"/>
                </a:lnTo>
                <a:lnTo>
                  <a:pt x="101" y="1376"/>
                </a:lnTo>
                <a:lnTo>
                  <a:pt x="101" y="1376"/>
                </a:lnTo>
                <a:lnTo>
                  <a:pt x="101" y="1376"/>
                </a:lnTo>
                <a:lnTo>
                  <a:pt x="107" y="1382"/>
                </a:lnTo>
                <a:lnTo>
                  <a:pt x="107" y="1382"/>
                </a:lnTo>
                <a:lnTo>
                  <a:pt x="107" y="1382"/>
                </a:lnTo>
                <a:lnTo>
                  <a:pt x="107" y="1382"/>
                </a:lnTo>
                <a:lnTo>
                  <a:pt x="107" y="1388"/>
                </a:lnTo>
                <a:lnTo>
                  <a:pt x="107" y="1388"/>
                </a:lnTo>
                <a:lnTo>
                  <a:pt x="107" y="1388"/>
                </a:lnTo>
                <a:lnTo>
                  <a:pt x="101" y="1388"/>
                </a:lnTo>
                <a:lnTo>
                  <a:pt x="101" y="1394"/>
                </a:lnTo>
                <a:lnTo>
                  <a:pt x="101" y="1394"/>
                </a:lnTo>
                <a:lnTo>
                  <a:pt x="101" y="1394"/>
                </a:lnTo>
                <a:lnTo>
                  <a:pt x="101" y="1394"/>
                </a:lnTo>
                <a:lnTo>
                  <a:pt x="101" y="1394"/>
                </a:lnTo>
                <a:lnTo>
                  <a:pt x="101" y="1394"/>
                </a:lnTo>
                <a:lnTo>
                  <a:pt x="101" y="1400"/>
                </a:lnTo>
                <a:lnTo>
                  <a:pt x="101" y="1400"/>
                </a:lnTo>
                <a:lnTo>
                  <a:pt x="107" y="1400"/>
                </a:lnTo>
                <a:lnTo>
                  <a:pt x="107" y="1406"/>
                </a:lnTo>
                <a:lnTo>
                  <a:pt x="107" y="1406"/>
                </a:lnTo>
                <a:lnTo>
                  <a:pt x="107" y="1406"/>
                </a:lnTo>
                <a:lnTo>
                  <a:pt x="113" y="1406"/>
                </a:lnTo>
                <a:lnTo>
                  <a:pt x="113" y="1412"/>
                </a:lnTo>
                <a:lnTo>
                  <a:pt x="113" y="1412"/>
                </a:lnTo>
                <a:lnTo>
                  <a:pt x="113" y="1412"/>
                </a:lnTo>
                <a:lnTo>
                  <a:pt x="118" y="1412"/>
                </a:lnTo>
                <a:lnTo>
                  <a:pt x="118" y="1418"/>
                </a:lnTo>
                <a:lnTo>
                  <a:pt x="118" y="1418"/>
                </a:lnTo>
                <a:lnTo>
                  <a:pt x="118" y="1418"/>
                </a:lnTo>
                <a:lnTo>
                  <a:pt x="118" y="1418"/>
                </a:lnTo>
                <a:lnTo>
                  <a:pt x="124" y="1418"/>
                </a:lnTo>
                <a:lnTo>
                  <a:pt x="124" y="1418"/>
                </a:lnTo>
                <a:lnTo>
                  <a:pt x="124" y="1423"/>
                </a:lnTo>
                <a:lnTo>
                  <a:pt x="124" y="1423"/>
                </a:lnTo>
                <a:lnTo>
                  <a:pt x="130" y="1429"/>
                </a:lnTo>
                <a:lnTo>
                  <a:pt x="130" y="1429"/>
                </a:lnTo>
                <a:lnTo>
                  <a:pt x="130" y="1429"/>
                </a:lnTo>
                <a:lnTo>
                  <a:pt x="130" y="1429"/>
                </a:lnTo>
                <a:lnTo>
                  <a:pt x="130" y="1429"/>
                </a:lnTo>
                <a:lnTo>
                  <a:pt x="136" y="1435"/>
                </a:lnTo>
                <a:lnTo>
                  <a:pt x="136" y="1435"/>
                </a:lnTo>
                <a:lnTo>
                  <a:pt x="136" y="1435"/>
                </a:lnTo>
                <a:lnTo>
                  <a:pt x="136" y="1441"/>
                </a:lnTo>
                <a:lnTo>
                  <a:pt x="136" y="1441"/>
                </a:lnTo>
                <a:lnTo>
                  <a:pt x="142" y="1441"/>
                </a:lnTo>
                <a:lnTo>
                  <a:pt x="142" y="1441"/>
                </a:lnTo>
                <a:lnTo>
                  <a:pt x="142" y="1441"/>
                </a:lnTo>
                <a:lnTo>
                  <a:pt x="142" y="1447"/>
                </a:lnTo>
                <a:lnTo>
                  <a:pt x="142" y="1447"/>
                </a:lnTo>
                <a:lnTo>
                  <a:pt x="148" y="1447"/>
                </a:lnTo>
                <a:lnTo>
                  <a:pt x="148" y="1453"/>
                </a:lnTo>
                <a:lnTo>
                  <a:pt x="154" y="1453"/>
                </a:lnTo>
                <a:lnTo>
                  <a:pt x="154" y="1453"/>
                </a:lnTo>
                <a:lnTo>
                  <a:pt x="160" y="1453"/>
                </a:lnTo>
                <a:lnTo>
                  <a:pt x="160" y="1459"/>
                </a:lnTo>
                <a:lnTo>
                  <a:pt x="160" y="1459"/>
                </a:lnTo>
                <a:lnTo>
                  <a:pt x="160" y="1459"/>
                </a:lnTo>
                <a:lnTo>
                  <a:pt x="160" y="1459"/>
                </a:lnTo>
                <a:lnTo>
                  <a:pt x="160" y="1465"/>
                </a:lnTo>
                <a:lnTo>
                  <a:pt x="166" y="1465"/>
                </a:lnTo>
                <a:lnTo>
                  <a:pt x="166" y="1465"/>
                </a:lnTo>
                <a:lnTo>
                  <a:pt x="166" y="1465"/>
                </a:lnTo>
                <a:lnTo>
                  <a:pt x="166" y="1465"/>
                </a:lnTo>
                <a:lnTo>
                  <a:pt x="166" y="1465"/>
                </a:lnTo>
                <a:lnTo>
                  <a:pt x="166" y="1471"/>
                </a:lnTo>
                <a:lnTo>
                  <a:pt x="166" y="1471"/>
                </a:lnTo>
                <a:lnTo>
                  <a:pt x="166" y="1471"/>
                </a:lnTo>
                <a:lnTo>
                  <a:pt x="166" y="1471"/>
                </a:lnTo>
                <a:lnTo>
                  <a:pt x="166" y="1471"/>
                </a:lnTo>
                <a:lnTo>
                  <a:pt x="166" y="1471"/>
                </a:lnTo>
                <a:lnTo>
                  <a:pt x="166" y="1477"/>
                </a:lnTo>
                <a:lnTo>
                  <a:pt x="166" y="1477"/>
                </a:lnTo>
                <a:lnTo>
                  <a:pt x="166" y="1477"/>
                </a:lnTo>
                <a:lnTo>
                  <a:pt x="166" y="1477"/>
                </a:lnTo>
                <a:lnTo>
                  <a:pt x="166" y="1477"/>
                </a:lnTo>
                <a:lnTo>
                  <a:pt x="166" y="1477"/>
                </a:lnTo>
                <a:lnTo>
                  <a:pt x="172" y="1477"/>
                </a:lnTo>
                <a:lnTo>
                  <a:pt x="172" y="1477"/>
                </a:lnTo>
                <a:lnTo>
                  <a:pt x="172" y="1477"/>
                </a:lnTo>
                <a:lnTo>
                  <a:pt x="172" y="1477"/>
                </a:lnTo>
                <a:lnTo>
                  <a:pt x="172" y="1477"/>
                </a:lnTo>
                <a:lnTo>
                  <a:pt x="178" y="1483"/>
                </a:lnTo>
                <a:lnTo>
                  <a:pt x="178" y="1483"/>
                </a:lnTo>
                <a:lnTo>
                  <a:pt x="178" y="1483"/>
                </a:lnTo>
                <a:lnTo>
                  <a:pt x="178" y="1483"/>
                </a:lnTo>
                <a:lnTo>
                  <a:pt x="178" y="1483"/>
                </a:lnTo>
                <a:lnTo>
                  <a:pt x="178" y="1489"/>
                </a:lnTo>
                <a:lnTo>
                  <a:pt x="178" y="1489"/>
                </a:lnTo>
                <a:lnTo>
                  <a:pt x="178" y="1489"/>
                </a:lnTo>
                <a:lnTo>
                  <a:pt x="178" y="1489"/>
                </a:lnTo>
                <a:lnTo>
                  <a:pt x="178" y="1489"/>
                </a:lnTo>
                <a:lnTo>
                  <a:pt x="178" y="1489"/>
                </a:lnTo>
                <a:lnTo>
                  <a:pt x="178" y="1489"/>
                </a:lnTo>
                <a:lnTo>
                  <a:pt x="184" y="1495"/>
                </a:lnTo>
                <a:lnTo>
                  <a:pt x="184" y="1495"/>
                </a:lnTo>
                <a:lnTo>
                  <a:pt x="190" y="1501"/>
                </a:lnTo>
                <a:lnTo>
                  <a:pt x="190" y="1501"/>
                </a:lnTo>
                <a:lnTo>
                  <a:pt x="190" y="1501"/>
                </a:lnTo>
                <a:lnTo>
                  <a:pt x="190" y="1506"/>
                </a:lnTo>
                <a:lnTo>
                  <a:pt x="190" y="1506"/>
                </a:lnTo>
                <a:lnTo>
                  <a:pt x="190" y="1506"/>
                </a:lnTo>
                <a:lnTo>
                  <a:pt x="190" y="1506"/>
                </a:lnTo>
                <a:lnTo>
                  <a:pt x="190" y="1501"/>
                </a:lnTo>
                <a:lnTo>
                  <a:pt x="190" y="1501"/>
                </a:lnTo>
                <a:lnTo>
                  <a:pt x="184" y="1501"/>
                </a:lnTo>
                <a:lnTo>
                  <a:pt x="184" y="1501"/>
                </a:lnTo>
                <a:lnTo>
                  <a:pt x="184" y="1495"/>
                </a:lnTo>
                <a:lnTo>
                  <a:pt x="184" y="1495"/>
                </a:lnTo>
                <a:lnTo>
                  <a:pt x="178" y="1489"/>
                </a:lnTo>
                <a:lnTo>
                  <a:pt x="178" y="1483"/>
                </a:lnTo>
                <a:lnTo>
                  <a:pt x="178" y="1483"/>
                </a:lnTo>
                <a:lnTo>
                  <a:pt x="172" y="1483"/>
                </a:lnTo>
                <a:lnTo>
                  <a:pt x="172" y="1483"/>
                </a:lnTo>
                <a:lnTo>
                  <a:pt x="172" y="1489"/>
                </a:lnTo>
                <a:lnTo>
                  <a:pt x="178" y="1489"/>
                </a:lnTo>
                <a:lnTo>
                  <a:pt x="178" y="1489"/>
                </a:lnTo>
                <a:lnTo>
                  <a:pt x="178" y="1489"/>
                </a:lnTo>
                <a:lnTo>
                  <a:pt x="178" y="1495"/>
                </a:lnTo>
                <a:lnTo>
                  <a:pt x="178" y="1495"/>
                </a:lnTo>
                <a:lnTo>
                  <a:pt x="178" y="1495"/>
                </a:lnTo>
                <a:lnTo>
                  <a:pt x="178" y="1495"/>
                </a:lnTo>
                <a:lnTo>
                  <a:pt x="178" y="1501"/>
                </a:lnTo>
                <a:lnTo>
                  <a:pt x="172" y="1506"/>
                </a:lnTo>
                <a:lnTo>
                  <a:pt x="172" y="1512"/>
                </a:lnTo>
                <a:lnTo>
                  <a:pt x="172" y="1512"/>
                </a:lnTo>
                <a:lnTo>
                  <a:pt x="172" y="1512"/>
                </a:lnTo>
                <a:lnTo>
                  <a:pt x="172" y="1518"/>
                </a:lnTo>
                <a:lnTo>
                  <a:pt x="172" y="1518"/>
                </a:lnTo>
                <a:lnTo>
                  <a:pt x="172" y="1518"/>
                </a:lnTo>
                <a:lnTo>
                  <a:pt x="178" y="1518"/>
                </a:lnTo>
                <a:lnTo>
                  <a:pt x="178" y="1518"/>
                </a:lnTo>
                <a:lnTo>
                  <a:pt x="178" y="1518"/>
                </a:lnTo>
                <a:lnTo>
                  <a:pt x="178" y="1518"/>
                </a:lnTo>
                <a:lnTo>
                  <a:pt x="178" y="1518"/>
                </a:lnTo>
                <a:lnTo>
                  <a:pt x="178" y="1518"/>
                </a:lnTo>
                <a:lnTo>
                  <a:pt x="178" y="1518"/>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06"/>
                </a:lnTo>
                <a:lnTo>
                  <a:pt x="178" y="1506"/>
                </a:lnTo>
                <a:lnTo>
                  <a:pt x="178" y="1506"/>
                </a:lnTo>
                <a:lnTo>
                  <a:pt x="178" y="1506"/>
                </a:lnTo>
                <a:lnTo>
                  <a:pt x="178" y="1506"/>
                </a:lnTo>
                <a:lnTo>
                  <a:pt x="184" y="1506"/>
                </a:lnTo>
                <a:lnTo>
                  <a:pt x="178" y="1506"/>
                </a:lnTo>
                <a:lnTo>
                  <a:pt x="178" y="1506"/>
                </a:lnTo>
                <a:lnTo>
                  <a:pt x="184" y="1512"/>
                </a:lnTo>
                <a:lnTo>
                  <a:pt x="184" y="1512"/>
                </a:lnTo>
                <a:lnTo>
                  <a:pt x="184" y="1512"/>
                </a:lnTo>
                <a:lnTo>
                  <a:pt x="190" y="1512"/>
                </a:lnTo>
                <a:lnTo>
                  <a:pt x="190" y="1518"/>
                </a:lnTo>
                <a:lnTo>
                  <a:pt x="190" y="1518"/>
                </a:lnTo>
                <a:lnTo>
                  <a:pt x="195" y="1518"/>
                </a:lnTo>
                <a:lnTo>
                  <a:pt x="195" y="1518"/>
                </a:lnTo>
                <a:lnTo>
                  <a:pt x="195" y="1524"/>
                </a:lnTo>
                <a:lnTo>
                  <a:pt x="195" y="1524"/>
                </a:lnTo>
                <a:lnTo>
                  <a:pt x="201" y="1524"/>
                </a:lnTo>
                <a:lnTo>
                  <a:pt x="201" y="1524"/>
                </a:lnTo>
                <a:lnTo>
                  <a:pt x="201" y="1530"/>
                </a:lnTo>
                <a:lnTo>
                  <a:pt x="201" y="1530"/>
                </a:lnTo>
                <a:lnTo>
                  <a:pt x="201" y="1530"/>
                </a:lnTo>
                <a:lnTo>
                  <a:pt x="201" y="1530"/>
                </a:lnTo>
                <a:lnTo>
                  <a:pt x="201" y="1530"/>
                </a:lnTo>
                <a:lnTo>
                  <a:pt x="201" y="1530"/>
                </a:lnTo>
                <a:lnTo>
                  <a:pt x="201" y="1530"/>
                </a:lnTo>
                <a:lnTo>
                  <a:pt x="207" y="1530"/>
                </a:lnTo>
                <a:lnTo>
                  <a:pt x="207" y="1524"/>
                </a:lnTo>
                <a:lnTo>
                  <a:pt x="207" y="1530"/>
                </a:lnTo>
                <a:lnTo>
                  <a:pt x="213" y="1530"/>
                </a:lnTo>
                <a:lnTo>
                  <a:pt x="213" y="1530"/>
                </a:lnTo>
                <a:lnTo>
                  <a:pt x="213" y="1530"/>
                </a:lnTo>
                <a:lnTo>
                  <a:pt x="213" y="1536"/>
                </a:lnTo>
                <a:lnTo>
                  <a:pt x="219" y="1536"/>
                </a:lnTo>
                <a:lnTo>
                  <a:pt x="219" y="1536"/>
                </a:lnTo>
                <a:lnTo>
                  <a:pt x="219" y="1536"/>
                </a:lnTo>
                <a:lnTo>
                  <a:pt x="219" y="1536"/>
                </a:lnTo>
                <a:lnTo>
                  <a:pt x="219" y="1536"/>
                </a:lnTo>
                <a:lnTo>
                  <a:pt x="219" y="1536"/>
                </a:lnTo>
                <a:lnTo>
                  <a:pt x="225" y="1536"/>
                </a:lnTo>
                <a:lnTo>
                  <a:pt x="225" y="1536"/>
                </a:lnTo>
                <a:lnTo>
                  <a:pt x="225" y="1536"/>
                </a:lnTo>
                <a:lnTo>
                  <a:pt x="225" y="1536"/>
                </a:lnTo>
                <a:lnTo>
                  <a:pt x="225" y="1536"/>
                </a:lnTo>
                <a:lnTo>
                  <a:pt x="225" y="1536"/>
                </a:lnTo>
                <a:lnTo>
                  <a:pt x="225" y="1536"/>
                </a:lnTo>
                <a:lnTo>
                  <a:pt x="225" y="1536"/>
                </a:lnTo>
                <a:lnTo>
                  <a:pt x="225" y="1536"/>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31" y="1530"/>
                </a:lnTo>
                <a:lnTo>
                  <a:pt x="231" y="1530"/>
                </a:lnTo>
                <a:lnTo>
                  <a:pt x="231" y="1530"/>
                </a:lnTo>
                <a:lnTo>
                  <a:pt x="231" y="1530"/>
                </a:lnTo>
                <a:lnTo>
                  <a:pt x="225" y="1530"/>
                </a:lnTo>
                <a:lnTo>
                  <a:pt x="225" y="1524"/>
                </a:lnTo>
                <a:lnTo>
                  <a:pt x="225" y="1524"/>
                </a:lnTo>
                <a:lnTo>
                  <a:pt x="225" y="1524"/>
                </a:lnTo>
                <a:lnTo>
                  <a:pt x="225" y="1524"/>
                </a:lnTo>
                <a:lnTo>
                  <a:pt x="225" y="1524"/>
                </a:lnTo>
                <a:lnTo>
                  <a:pt x="225" y="1524"/>
                </a:lnTo>
                <a:lnTo>
                  <a:pt x="225" y="1524"/>
                </a:lnTo>
                <a:lnTo>
                  <a:pt x="225" y="1524"/>
                </a:lnTo>
                <a:lnTo>
                  <a:pt x="225" y="1524"/>
                </a:lnTo>
                <a:lnTo>
                  <a:pt x="225" y="1524"/>
                </a:lnTo>
                <a:lnTo>
                  <a:pt x="225" y="1518"/>
                </a:lnTo>
                <a:lnTo>
                  <a:pt x="225" y="1518"/>
                </a:lnTo>
                <a:lnTo>
                  <a:pt x="225" y="1518"/>
                </a:lnTo>
                <a:lnTo>
                  <a:pt x="225" y="1518"/>
                </a:lnTo>
                <a:lnTo>
                  <a:pt x="225" y="1518"/>
                </a:lnTo>
                <a:lnTo>
                  <a:pt x="225" y="1518"/>
                </a:lnTo>
                <a:lnTo>
                  <a:pt x="225" y="1518"/>
                </a:lnTo>
                <a:lnTo>
                  <a:pt x="225" y="1518"/>
                </a:lnTo>
                <a:lnTo>
                  <a:pt x="231" y="1518"/>
                </a:lnTo>
                <a:lnTo>
                  <a:pt x="231" y="1518"/>
                </a:lnTo>
                <a:lnTo>
                  <a:pt x="225" y="1518"/>
                </a:lnTo>
                <a:lnTo>
                  <a:pt x="225" y="1512"/>
                </a:lnTo>
                <a:lnTo>
                  <a:pt x="225" y="1512"/>
                </a:lnTo>
                <a:lnTo>
                  <a:pt x="225" y="1512"/>
                </a:lnTo>
                <a:lnTo>
                  <a:pt x="225" y="1512"/>
                </a:lnTo>
                <a:lnTo>
                  <a:pt x="225" y="1512"/>
                </a:lnTo>
                <a:lnTo>
                  <a:pt x="225" y="1506"/>
                </a:lnTo>
                <a:lnTo>
                  <a:pt x="225" y="1506"/>
                </a:lnTo>
                <a:lnTo>
                  <a:pt x="225" y="1501"/>
                </a:lnTo>
                <a:lnTo>
                  <a:pt x="225" y="1501"/>
                </a:lnTo>
                <a:lnTo>
                  <a:pt x="225" y="1501"/>
                </a:lnTo>
                <a:lnTo>
                  <a:pt x="231" y="1501"/>
                </a:lnTo>
                <a:lnTo>
                  <a:pt x="231" y="1501"/>
                </a:lnTo>
                <a:lnTo>
                  <a:pt x="231" y="1501"/>
                </a:lnTo>
                <a:lnTo>
                  <a:pt x="231" y="1501"/>
                </a:lnTo>
                <a:lnTo>
                  <a:pt x="231" y="1495"/>
                </a:lnTo>
                <a:lnTo>
                  <a:pt x="237" y="1501"/>
                </a:lnTo>
                <a:lnTo>
                  <a:pt x="243" y="1501"/>
                </a:lnTo>
                <a:lnTo>
                  <a:pt x="243" y="1506"/>
                </a:lnTo>
                <a:lnTo>
                  <a:pt x="249" y="1506"/>
                </a:lnTo>
                <a:lnTo>
                  <a:pt x="249" y="1506"/>
                </a:lnTo>
                <a:lnTo>
                  <a:pt x="249" y="1506"/>
                </a:lnTo>
                <a:lnTo>
                  <a:pt x="249" y="1506"/>
                </a:lnTo>
                <a:lnTo>
                  <a:pt x="249" y="1506"/>
                </a:lnTo>
                <a:lnTo>
                  <a:pt x="255" y="1506"/>
                </a:lnTo>
                <a:lnTo>
                  <a:pt x="255" y="1506"/>
                </a:lnTo>
                <a:lnTo>
                  <a:pt x="255" y="1506"/>
                </a:lnTo>
                <a:lnTo>
                  <a:pt x="255" y="1506"/>
                </a:lnTo>
                <a:lnTo>
                  <a:pt x="255" y="1506"/>
                </a:lnTo>
                <a:lnTo>
                  <a:pt x="255" y="1506"/>
                </a:lnTo>
                <a:lnTo>
                  <a:pt x="255" y="1506"/>
                </a:lnTo>
                <a:lnTo>
                  <a:pt x="255" y="1512"/>
                </a:lnTo>
                <a:lnTo>
                  <a:pt x="261" y="1512"/>
                </a:lnTo>
                <a:lnTo>
                  <a:pt x="261" y="1512"/>
                </a:lnTo>
                <a:lnTo>
                  <a:pt x="261" y="1506"/>
                </a:lnTo>
                <a:lnTo>
                  <a:pt x="261" y="1506"/>
                </a:lnTo>
                <a:lnTo>
                  <a:pt x="261" y="1506"/>
                </a:lnTo>
                <a:lnTo>
                  <a:pt x="267" y="1506"/>
                </a:lnTo>
                <a:lnTo>
                  <a:pt x="267" y="1501"/>
                </a:lnTo>
                <a:lnTo>
                  <a:pt x="267" y="1501"/>
                </a:lnTo>
                <a:lnTo>
                  <a:pt x="267" y="1501"/>
                </a:lnTo>
                <a:lnTo>
                  <a:pt x="267" y="1501"/>
                </a:lnTo>
                <a:lnTo>
                  <a:pt x="267" y="1501"/>
                </a:lnTo>
                <a:lnTo>
                  <a:pt x="267" y="1501"/>
                </a:lnTo>
                <a:lnTo>
                  <a:pt x="267" y="1501"/>
                </a:lnTo>
                <a:lnTo>
                  <a:pt x="267" y="1501"/>
                </a:lnTo>
                <a:lnTo>
                  <a:pt x="267" y="1501"/>
                </a:lnTo>
                <a:lnTo>
                  <a:pt x="273" y="1495"/>
                </a:lnTo>
                <a:lnTo>
                  <a:pt x="273" y="1501"/>
                </a:lnTo>
                <a:lnTo>
                  <a:pt x="273" y="1501"/>
                </a:lnTo>
                <a:lnTo>
                  <a:pt x="273" y="1501"/>
                </a:lnTo>
                <a:lnTo>
                  <a:pt x="273" y="1501"/>
                </a:lnTo>
                <a:lnTo>
                  <a:pt x="273" y="1501"/>
                </a:lnTo>
                <a:lnTo>
                  <a:pt x="273" y="1506"/>
                </a:lnTo>
                <a:lnTo>
                  <a:pt x="278" y="1506"/>
                </a:lnTo>
                <a:lnTo>
                  <a:pt x="278" y="1506"/>
                </a:lnTo>
                <a:lnTo>
                  <a:pt x="278" y="1506"/>
                </a:lnTo>
                <a:lnTo>
                  <a:pt x="284" y="1506"/>
                </a:lnTo>
                <a:lnTo>
                  <a:pt x="284" y="1506"/>
                </a:lnTo>
                <a:lnTo>
                  <a:pt x="278" y="1506"/>
                </a:lnTo>
                <a:lnTo>
                  <a:pt x="278" y="1506"/>
                </a:lnTo>
                <a:lnTo>
                  <a:pt x="284" y="1506"/>
                </a:lnTo>
                <a:lnTo>
                  <a:pt x="284" y="1506"/>
                </a:lnTo>
                <a:lnTo>
                  <a:pt x="284" y="1506"/>
                </a:lnTo>
                <a:lnTo>
                  <a:pt x="284" y="1506"/>
                </a:lnTo>
                <a:lnTo>
                  <a:pt x="284" y="1506"/>
                </a:lnTo>
                <a:lnTo>
                  <a:pt x="284" y="1506"/>
                </a:lnTo>
                <a:lnTo>
                  <a:pt x="290" y="1506"/>
                </a:lnTo>
                <a:lnTo>
                  <a:pt x="290" y="1506"/>
                </a:lnTo>
                <a:lnTo>
                  <a:pt x="290" y="1506"/>
                </a:lnTo>
                <a:lnTo>
                  <a:pt x="290" y="1506"/>
                </a:lnTo>
                <a:lnTo>
                  <a:pt x="290" y="1506"/>
                </a:lnTo>
                <a:lnTo>
                  <a:pt x="290" y="1506"/>
                </a:lnTo>
                <a:lnTo>
                  <a:pt x="296" y="1506"/>
                </a:lnTo>
                <a:lnTo>
                  <a:pt x="296" y="1506"/>
                </a:lnTo>
                <a:lnTo>
                  <a:pt x="296" y="1506"/>
                </a:lnTo>
                <a:lnTo>
                  <a:pt x="302" y="1501"/>
                </a:lnTo>
                <a:lnTo>
                  <a:pt x="302" y="1501"/>
                </a:lnTo>
                <a:lnTo>
                  <a:pt x="302" y="1501"/>
                </a:lnTo>
                <a:lnTo>
                  <a:pt x="302" y="1495"/>
                </a:lnTo>
                <a:lnTo>
                  <a:pt x="302" y="1495"/>
                </a:lnTo>
                <a:lnTo>
                  <a:pt x="302" y="1501"/>
                </a:lnTo>
                <a:lnTo>
                  <a:pt x="302" y="1501"/>
                </a:lnTo>
                <a:lnTo>
                  <a:pt x="302" y="1501"/>
                </a:lnTo>
                <a:lnTo>
                  <a:pt x="302" y="1501"/>
                </a:lnTo>
                <a:lnTo>
                  <a:pt x="302" y="1506"/>
                </a:lnTo>
                <a:lnTo>
                  <a:pt x="296" y="1506"/>
                </a:lnTo>
                <a:lnTo>
                  <a:pt x="296" y="1506"/>
                </a:lnTo>
                <a:lnTo>
                  <a:pt x="296" y="1506"/>
                </a:lnTo>
                <a:lnTo>
                  <a:pt x="296" y="1506"/>
                </a:lnTo>
                <a:lnTo>
                  <a:pt x="296" y="1506"/>
                </a:lnTo>
                <a:lnTo>
                  <a:pt x="296" y="1506"/>
                </a:lnTo>
                <a:lnTo>
                  <a:pt x="296" y="1506"/>
                </a:lnTo>
                <a:lnTo>
                  <a:pt x="296" y="1506"/>
                </a:lnTo>
                <a:lnTo>
                  <a:pt x="296" y="1506"/>
                </a:lnTo>
                <a:lnTo>
                  <a:pt x="296" y="1512"/>
                </a:lnTo>
                <a:lnTo>
                  <a:pt x="296" y="1512"/>
                </a:lnTo>
                <a:lnTo>
                  <a:pt x="296" y="1512"/>
                </a:lnTo>
                <a:lnTo>
                  <a:pt x="296" y="1512"/>
                </a:lnTo>
                <a:lnTo>
                  <a:pt x="302" y="1512"/>
                </a:lnTo>
                <a:lnTo>
                  <a:pt x="302" y="1506"/>
                </a:lnTo>
                <a:lnTo>
                  <a:pt x="302" y="1506"/>
                </a:lnTo>
                <a:lnTo>
                  <a:pt x="302" y="1506"/>
                </a:lnTo>
                <a:lnTo>
                  <a:pt x="302" y="1506"/>
                </a:lnTo>
                <a:lnTo>
                  <a:pt x="302" y="1506"/>
                </a:lnTo>
                <a:lnTo>
                  <a:pt x="302" y="1506"/>
                </a:lnTo>
                <a:lnTo>
                  <a:pt x="302" y="1506"/>
                </a:lnTo>
                <a:lnTo>
                  <a:pt x="302" y="1501"/>
                </a:lnTo>
                <a:lnTo>
                  <a:pt x="308" y="1501"/>
                </a:lnTo>
                <a:lnTo>
                  <a:pt x="308" y="1501"/>
                </a:lnTo>
                <a:lnTo>
                  <a:pt x="308" y="1501"/>
                </a:lnTo>
                <a:lnTo>
                  <a:pt x="308" y="1501"/>
                </a:lnTo>
                <a:lnTo>
                  <a:pt x="308" y="1501"/>
                </a:lnTo>
                <a:lnTo>
                  <a:pt x="308" y="1501"/>
                </a:lnTo>
                <a:lnTo>
                  <a:pt x="308" y="1501"/>
                </a:lnTo>
                <a:lnTo>
                  <a:pt x="308" y="1501"/>
                </a:lnTo>
                <a:lnTo>
                  <a:pt x="314" y="1501"/>
                </a:lnTo>
                <a:lnTo>
                  <a:pt x="314" y="1501"/>
                </a:lnTo>
                <a:lnTo>
                  <a:pt x="314" y="1501"/>
                </a:lnTo>
                <a:lnTo>
                  <a:pt x="314" y="1501"/>
                </a:lnTo>
                <a:lnTo>
                  <a:pt x="314" y="1506"/>
                </a:lnTo>
                <a:lnTo>
                  <a:pt x="320" y="1506"/>
                </a:lnTo>
                <a:lnTo>
                  <a:pt x="320" y="1506"/>
                </a:lnTo>
                <a:lnTo>
                  <a:pt x="320" y="1506"/>
                </a:lnTo>
                <a:lnTo>
                  <a:pt x="320" y="1506"/>
                </a:lnTo>
                <a:lnTo>
                  <a:pt x="320" y="1506"/>
                </a:lnTo>
                <a:lnTo>
                  <a:pt x="320" y="1506"/>
                </a:lnTo>
                <a:lnTo>
                  <a:pt x="320" y="1506"/>
                </a:lnTo>
                <a:lnTo>
                  <a:pt x="326" y="1512"/>
                </a:lnTo>
                <a:lnTo>
                  <a:pt x="326" y="1512"/>
                </a:lnTo>
                <a:lnTo>
                  <a:pt x="326" y="1512"/>
                </a:lnTo>
                <a:lnTo>
                  <a:pt x="326" y="1512"/>
                </a:lnTo>
                <a:lnTo>
                  <a:pt x="326" y="1512"/>
                </a:lnTo>
                <a:lnTo>
                  <a:pt x="326" y="1512"/>
                </a:lnTo>
                <a:lnTo>
                  <a:pt x="326" y="1518"/>
                </a:lnTo>
                <a:lnTo>
                  <a:pt x="326" y="1512"/>
                </a:lnTo>
                <a:lnTo>
                  <a:pt x="326" y="1512"/>
                </a:lnTo>
                <a:lnTo>
                  <a:pt x="326" y="1512"/>
                </a:lnTo>
                <a:lnTo>
                  <a:pt x="320" y="1512"/>
                </a:lnTo>
                <a:lnTo>
                  <a:pt x="320" y="1512"/>
                </a:lnTo>
                <a:lnTo>
                  <a:pt x="320" y="1506"/>
                </a:lnTo>
                <a:lnTo>
                  <a:pt x="320" y="1506"/>
                </a:lnTo>
                <a:lnTo>
                  <a:pt x="320" y="1506"/>
                </a:lnTo>
                <a:lnTo>
                  <a:pt x="314" y="1506"/>
                </a:lnTo>
                <a:lnTo>
                  <a:pt x="314" y="1506"/>
                </a:lnTo>
                <a:lnTo>
                  <a:pt x="314" y="1506"/>
                </a:lnTo>
                <a:lnTo>
                  <a:pt x="314" y="1506"/>
                </a:lnTo>
                <a:lnTo>
                  <a:pt x="314" y="1512"/>
                </a:lnTo>
                <a:lnTo>
                  <a:pt x="314" y="1512"/>
                </a:lnTo>
                <a:lnTo>
                  <a:pt x="314" y="1512"/>
                </a:lnTo>
                <a:lnTo>
                  <a:pt x="314" y="1512"/>
                </a:lnTo>
                <a:lnTo>
                  <a:pt x="314" y="1512"/>
                </a:lnTo>
                <a:lnTo>
                  <a:pt x="314" y="1512"/>
                </a:lnTo>
                <a:lnTo>
                  <a:pt x="314" y="1512"/>
                </a:lnTo>
                <a:lnTo>
                  <a:pt x="314" y="1512"/>
                </a:lnTo>
                <a:lnTo>
                  <a:pt x="314" y="1512"/>
                </a:lnTo>
                <a:lnTo>
                  <a:pt x="308" y="1512"/>
                </a:lnTo>
                <a:lnTo>
                  <a:pt x="308" y="1512"/>
                </a:lnTo>
                <a:lnTo>
                  <a:pt x="308" y="1506"/>
                </a:lnTo>
                <a:lnTo>
                  <a:pt x="308" y="1506"/>
                </a:lnTo>
                <a:lnTo>
                  <a:pt x="308" y="1506"/>
                </a:lnTo>
                <a:lnTo>
                  <a:pt x="314" y="1506"/>
                </a:lnTo>
                <a:lnTo>
                  <a:pt x="314" y="1506"/>
                </a:lnTo>
                <a:lnTo>
                  <a:pt x="314" y="1506"/>
                </a:lnTo>
                <a:lnTo>
                  <a:pt x="314" y="1506"/>
                </a:lnTo>
                <a:lnTo>
                  <a:pt x="314" y="1506"/>
                </a:lnTo>
                <a:lnTo>
                  <a:pt x="314" y="1506"/>
                </a:lnTo>
                <a:lnTo>
                  <a:pt x="314" y="1506"/>
                </a:lnTo>
                <a:lnTo>
                  <a:pt x="314" y="1506"/>
                </a:lnTo>
                <a:lnTo>
                  <a:pt x="314" y="1506"/>
                </a:lnTo>
                <a:lnTo>
                  <a:pt x="314" y="1501"/>
                </a:lnTo>
                <a:lnTo>
                  <a:pt x="314" y="1501"/>
                </a:lnTo>
                <a:lnTo>
                  <a:pt x="314" y="1501"/>
                </a:lnTo>
                <a:lnTo>
                  <a:pt x="314" y="1501"/>
                </a:lnTo>
                <a:lnTo>
                  <a:pt x="308" y="1501"/>
                </a:lnTo>
                <a:lnTo>
                  <a:pt x="308" y="1501"/>
                </a:lnTo>
                <a:lnTo>
                  <a:pt x="308" y="1506"/>
                </a:lnTo>
                <a:lnTo>
                  <a:pt x="308" y="1506"/>
                </a:lnTo>
                <a:lnTo>
                  <a:pt x="308" y="1506"/>
                </a:lnTo>
                <a:lnTo>
                  <a:pt x="308" y="1506"/>
                </a:lnTo>
                <a:lnTo>
                  <a:pt x="308" y="1506"/>
                </a:lnTo>
                <a:lnTo>
                  <a:pt x="308" y="1506"/>
                </a:lnTo>
                <a:lnTo>
                  <a:pt x="308" y="1506"/>
                </a:lnTo>
                <a:lnTo>
                  <a:pt x="308" y="1506"/>
                </a:lnTo>
                <a:lnTo>
                  <a:pt x="308" y="1506"/>
                </a:lnTo>
                <a:lnTo>
                  <a:pt x="302" y="1506"/>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296" y="1512"/>
                </a:lnTo>
                <a:lnTo>
                  <a:pt x="296" y="1512"/>
                </a:lnTo>
                <a:lnTo>
                  <a:pt x="290" y="1512"/>
                </a:lnTo>
                <a:lnTo>
                  <a:pt x="284" y="1512"/>
                </a:lnTo>
                <a:lnTo>
                  <a:pt x="284" y="1512"/>
                </a:lnTo>
                <a:lnTo>
                  <a:pt x="278" y="1512"/>
                </a:lnTo>
                <a:lnTo>
                  <a:pt x="273" y="1506"/>
                </a:lnTo>
                <a:lnTo>
                  <a:pt x="267" y="1506"/>
                </a:lnTo>
                <a:lnTo>
                  <a:pt x="267" y="1506"/>
                </a:lnTo>
                <a:lnTo>
                  <a:pt x="267" y="1506"/>
                </a:lnTo>
                <a:lnTo>
                  <a:pt x="267" y="1506"/>
                </a:lnTo>
                <a:lnTo>
                  <a:pt x="261" y="1512"/>
                </a:lnTo>
                <a:lnTo>
                  <a:pt x="261" y="1512"/>
                </a:lnTo>
                <a:lnTo>
                  <a:pt x="261" y="1512"/>
                </a:lnTo>
                <a:lnTo>
                  <a:pt x="261" y="1512"/>
                </a:lnTo>
                <a:lnTo>
                  <a:pt x="255" y="1512"/>
                </a:lnTo>
                <a:lnTo>
                  <a:pt x="255" y="1512"/>
                </a:lnTo>
                <a:lnTo>
                  <a:pt x="255" y="1506"/>
                </a:lnTo>
                <a:lnTo>
                  <a:pt x="255" y="1506"/>
                </a:lnTo>
                <a:lnTo>
                  <a:pt x="255" y="1506"/>
                </a:lnTo>
                <a:lnTo>
                  <a:pt x="249" y="1506"/>
                </a:lnTo>
                <a:lnTo>
                  <a:pt x="249" y="1506"/>
                </a:lnTo>
                <a:lnTo>
                  <a:pt x="249" y="1506"/>
                </a:lnTo>
                <a:lnTo>
                  <a:pt x="249" y="1506"/>
                </a:lnTo>
                <a:lnTo>
                  <a:pt x="249" y="1512"/>
                </a:lnTo>
                <a:lnTo>
                  <a:pt x="243" y="1512"/>
                </a:lnTo>
                <a:lnTo>
                  <a:pt x="243" y="1512"/>
                </a:lnTo>
                <a:lnTo>
                  <a:pt x="243" y="1512"/>
                </a:lnTo>
                <a:lnTo>
                  <a:pt x="243" y="1512"/>
                </a:lnTo>
                <a:lnTo>
                  <a:pt x="243" y="1512"/>
                </a:lnTo>
                <a:lnTo>
                  <a:pt x="243" y="1512"/>
                </a:lnTo>
                <a:lnTo>
                  <a:pt x="243" y="1512"/>
                </a:lnTo>
                <a:lnTo>
                  <a:pt x="237" y="1512"/>
                </a:lnTo>
                <a:lnTo>
                  <a:pt x="237" y="1512"/>
                </a:lnTo>
                <a:lnTo>
                  <a:pt x="237" y="1512"/>
                </a:lnTo>
                <a:lnTo>
                  <a:pt x="237" y="1512"/>
                </a:lnTo>
                <a:lnTo>
                  <a:pt x="237" y="1512"/>
                </a:lnTo>
                <a:lnTo>
                  <a:pt x="237" y="1512"/>
                </a:lnTo>
                <a:lnTo>
                  <a:pt x="237" y="1518"/>
                </a:lnTo>
                <a:lnTo>
                  <a:pt x="237" y="1518"/>
                </a:lnTo>
                <a:lnTo>
                  <a:pt x="237" y="1518"/>
                </a:lnTo>
                <a:lnTo>
                  <a:pt x="231" y="1518"/>
                </a:lnTo>
                <a:lnTo>
                  <a:pt x="231" y="1518"/>
                </a:lnTo>
                <a:lnTo>
                  <a:pt x="231" y="1518"/>
                </a:lnTo>
                <a:lnTo>
                  <a:pt x="231" y="1518"/>
                </a:lnTo>
                <a:lnTo>
                  <a:pt x="231" y="1518"/>
                </a:lnTo>
                <a:lnTo>
                  <a:pt x="231" y="1518"/>
                </a:lnTo>
                <a:lnTo>
                  <a:pt x="231" y="1518"/>
                </a:lnTo>
                <a:lnTo>
                  <a:pt x="231" y="1524"/>
                </a:lnTo>
                <a:lnTo>
                  <a:pt x="231" y="1524"/>
                </a:lnTo>
                <a:lnTo>
                  <a:pt x="231" y="1524"/>
                </a:lnTo>
                <a:lnTo>
                  <a:pt x="237" y="1524"/>
                </a:lnTo>
                <a:lnTo>
                  <a:pt x="237" y="1524"/>
                </a:lnTo>
                <a:lnTo>
                  <a:pt x="237" y="1524"/>
                </a:lnTo>
                <a:lnTo>
                  <a:pt x="237" y="1530"/>
                </a:lnTo>
                <a:lnTo>
                  <a:pt x="237" y="1524"/>
                </a:lnTo>
                <a:lnTo>
                  <a:pt x="243" y="1524"/>
                </a:lnTo>
                <a:lnTo>
                  <a:pt x="243" y="1530"/>
                </a:lnTo>
                <a:lnTo>
                  <a:pt x="243" y="1530"/>
                </a:lnTo>
                <a:lnTo>
                  <a:pt x="243" y="1530"/>
                </a:lnTo>
                <a:lnTo>
                  <a:pt x="243" y="1530"/>
                </a:lnTo>
                <a:lnTo>
                  <a:pt x="243" y="1530"/>
                </a:lnTo>
                <a:lnTo>
                  <a:pt x="243" y="1530"/>
                </a:lnTo>
                <a:lnTo>
                  <a:pt x="243" y="1530"/>
                </a:lnTo>
                <a:lnTo>
                  <a:pt x="243" y="1530"/>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37" y="1542"/>
                </a:lnTo>
                <a:lnTo>
                  <a:pt x="237"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8"/>
                </a:lnTo>
                <a:lnTo>
                  <a:pt x="249" y="1548"/>
                </a:lnTo>
                <a:lnTo>
                  <a:pt x="249" y="1548"/>
                </a:lnTo>
                <a:lnTo>
                  <a:pt x="249" y="1548"/>
                </a:lnTo>
                <a:lnTo>
                  <a:pt x="249" y="1548"/>
                </a:lnTo>
                <a:lnTo>
                  <a:pt x="249" y="1548"/>
                </a:lnTo>
                <a:lnTo>
                  <a:pt x="249" y="1548"/>
                </a:lnTo>
                <a:lnTo>
                  <a:pt x="255" y="1548"/>
                </a:lnTo>
                <a:lnTo>
                  <a:pt x="255" y="1548"/>
                </a:lnTo>
                <a:lnTo>
                  <a:pt x="249" y="1548"/>
                </a:lnTo>
                <a:lnTo>
                  <a:pt x="249" y="1548"/>
                </a:lnTo>
                <a:lnTo>
                  <a:pt x="249" y="1548"/>
                </a:lnTo>
                <a:lnTo>
                  <a:pt x="249" y="1548"/>
                </a:lnTo>
                <a:lnTo>
                  <a:pt x="255" y="1554"/>
                </a:lnTo>
                <a:lnTo>
                  <a:pt x="255" y="1554"/>
                </a:lnTo>
                <a:lnTo>
                  <a:pt x="255" y="1554"/>
                </a:lnTo>
                <a:lnTo>
                  <a:pt x="255" y="1554"/>
                </a:lnTo>
                <a:lnTo>
                  <a:pt x="255" y="1560"/>
                </a:lnTo>
                <a:lnTo>
                  <a:pt x="261" y="1566"/>
                </a:lnTo>
                <a:lnTo>
                  <a:pt x="261" y="1566"/>
                </a:lnTo>
                <a:lnTo>
                  <a:pt x="261" y="1566"/>
                </a:lnTo>
                <a:lnTo>
                  <a:pt x="261" y="1566"/>
                </a:lnTo>
                <a:lnTo>
                  <a:pt x="261" y="1572"/>
                </a:lnTo>
                <a:lnTo>
                  <a:pt x="261" y="1578"/>
                </a:lnTo>
                <a:lnTo>
                  <a:pt x="267" y="1578"/>
                </a:lnTo>
                <a:lnTo>
                  <a:pt x="267" y="1578"/>
                </a:lnTo>
                <a:lnTo>
                  <a:pt x="267" y="1578"/>
                </a:lnTo>
                <a:lnTo>
                  <a:pt x="267" y="1578"/>
                </a:lnTo>
                <a:lnTo>
                  <a:pt x="267" y="1578"/>
                </a:lnTo>
                <a:lnTo>
                  <a:pt x="267" y="1578"/>
                </a:lnTo>
                <a:lnTo>
                  <a:pt x="267" y="1578"/>
                </a:lnTo>
                <a:lnTo>
                  <a:pt x="267" y="1578"/>
                </a:lnTo>
                <a:lnTo>
                  <a:pt x="267" y="1584"/>
                </a:lnTo>
                <a:lnTo>
                  <a:pt x="267" y="1584"/>
                </a:lnTo>
                <a:lnTo>
                  <a:pt x="267" y="1584"/>
                </a:lnTo>
                <a:lnTo>
                  <a:pt x="267" y="1584"/>
                </a:lnTo>
                <a:lnTo>
                  <a:pt x="267" y="1584"/>
                </a:lnTo>
                <a:lnTo>
                  <a:pt x="267" y="1584"/>
                </a:lnTo>
                <a:lnTo>
                  <a:pt x="267" y="1584"/>
                </a:lnTo>
                <a:lnTo>
                  <a:pt x="273" y="1584"/>
                </a:lnTo>
                <a:lnTo>
                  <a:pt x="267" y="1584"/>
                </a:lnTo>
                <a:lnTo>
                  <a:pt x="267" y="1584"/>
                </a:lnTo>
                <a:lnTo>
                  <a:pt x="267" y="1584"/>
                </a:lnTo>
                <a:lnTo>
                  <a:pt x="261" y="1584"/>
                </a:lnTo>
                <a:lnTo>
                  <a:pt x="261" y="1584"/>
                </a:lnTo>
                <a:lnTo>
                  <a:pt x="261" y="1578"/>
                </a:lnTo>
                <a:lnTo>
                  <a:pt x="261" y="1578"/>
                </a:lnTo>
                <a:lnTo>
                  <a:pt x="261" y="1578"/>
                </a:lnTo>
                <a:lnTo>
                  <a:pt x="261" y="1578"/>
                </a:lnTo>
                <a:lnTo>
                  <a:pt x="255" y="1578"/>
                </a:lnTo>
                <a:lnTo>
                  <a:pt x="255" y="1578"/>
                </a:lnTo>
                <a:lnTo>
                  <a:pt x="255" y="1578"/>
                </a:lnTo>
                <a:lnTo>
                  <a:pt x="255" y="1578"/>
                </a:lnTo>
                <a:lnTo>
                  <a:pt x="255" y="1578"/>
                </a:lnTo>
                <a:lnTo>
                  <a:pt x="255" y="1578"/>
                </a:lnTo>
                <a:lnTo>
                  <a:pt x="255" y="1578"/>
                </a:lnTo>
                <a:lnTo>
                  <a:pt x="255" y="1578"/>
                </a:lnTo>
                <a:lnTo>
                  <a:pt x="255" y="1572"/>
                </a:lnTo>
                <a:lnTo>
                  <a:pt x="255" y="1572"/>
                </a:lnTo>
                <a:lnTo>
                  <a:pt x="255" y="1572"/>
                </a:lnTo>
                <a:lnTo>
                  <a:pt x="255" y="1572"/>
                </a:lnTo>
                <a:lnTo>
                  <a:pt x="249" y="1572"/>
                </a:lnTo>
                <a:lnTo>
                  <a:pt x="249" y="1572"/>
                </a:lnTo>
                <a:lnTo>
                  <a:pt x="249" y="1572"/>
                </a:lnTo>
                <a:lnTo>
                  <a:pt x="249" y="1572"/>
                </a:lnTo>
                <a:lnTo>
                  <a:pt x="249" y="1572"/>
                </a:lnTo>
                <a:lnTo>
                  <a:pt x="249" y="1572"/>
                </a:lnTo>
                <a:lnTo>
                  <a:pt x="249" y="1572"/>
                </a:lnTo>
                <a:lnTo>
                  <a:pt x="243" y="1572"/>
                </a:lnTo>
                <a:lnTo>
                  <a:pt x="243" y="1566"/>
                </a:lnTo>
                <a:lnTo>
                  <a:pt x="243" y="1566"/>
                </a:lnTo>
                <a:lnTo>
                  <a:pt x="243" y="1566"/>
                </a:lnTo>
                <a:lnTo>
                  <a:pt x="243" y="1566"/>
                </a:lnTo>
                <a:lnTo>
                  <a:pt x="243" y="1566"/>
                </a:lnTo>
                <a:lnTo>
                  <a:pt x="237" y="1566"/>
                </a:lnTo>
                <a:lnTo>
                  <a:pt x="237" y="1566"/>
                </a:lnTo>
                <a:lnTo>
                  <a:pt x="237" y="1566"/>
                </a:lnTo>
                <a:lnTo>
                  <a:pt x="237" y="1566"/>
                </a:lnTo>
                <a:lnTo>
                  <a:pt x="237" y="1566"/>
                </a:lnTo>
                <a:lnTo>
                  <a:pt x="237" y="1566"/>
                </a:lnTo>
                <a:lnTo>
                  <a:pt x="237" y="1566"/>
                </a:lnTo>
                <a:lnTo>
                  <a:pt x="237" y="1566"/>
                </a:lnTo>
                <a:lnTo>
                  <a:pt x="237" y="1566"/>
                </a:lnTo>
                <a:lnTo>
                  <a:pt x="237" y="1560"/>
                </a:lnTo>
                <a:lnTo>
                  <a:pt x="237" y="1560"/>
                </a:lnTo>
                <a:lnTo>
                  <a:pt x="237" y="1560"/>
                </a:lnTo>
                <a:lnTo>
                  <a:pt x="237" y="1560"/>
                </a:lnTo>
                <a:lnTo>
                  <a:pt x="237" y="1560"/>
                </a:lnTo>
                <a:lnTo>
                  <a:pt x="237" y="1560"/>
                </a:lnTo>
                <a:lnTo>
                  <a:pt x="237" y="1560"/>
                </a:lnTo>
                <a:lnTo>
                  <a:pt x="237" y="1560"/>
                </a:lnTo>
                <a:lnTo>
                  <a:pt x="237" y="1560"/>
                </a:lnTo>
                <a:lnTo>
                  <a:pt x="237" y="1554"/>
                </a:lnTo>
                <a:lnTo>
                  <a:pt x="237" y="1554"/>
                </a:lnTo>
                <a:lnTo>
                  <a:pt x="237" y="1554"/>
                </a:lnTo>
                <a:lnTo>
                  <a:pt x="237" y="1554"/>
                </a:lnTo>
                <a:lnTo>
                  <a:pt x="237" y="1554"/>
                </a:lnTo>
                <a:lnTo>
                  <a:pt x="237" y="1554"/>
                </a:lnTo>
                <a:lnTo>
                  <a:pt x="237" y="1548"/>
                </a:lnTo>
                <a:lnTo>
                  <a:pt x="237" y="1554"/>
                </a:lnTo>
                <a:lnTo>
                  <a:pt x="237" y="1548"/>
                </a:lnTo>
                <a:lnTo>
                  <a:pt x="237" y="1548"/>
                </a:lnTo>
                <a:lnTo>
                  <a:pt x="237" y="1548"/>
                </a:lnTo>
                <a:lnTo>
                  <a:pt x="237" y="1548"/>
                </a:lnTo>
                <a:lnTo>
                  <a:pt x="237" y="1548"/>
                </a:lnTo>
                <a:lnTo>
                  <a:pt x="237" y="1548"/>
                </a:lnTo>
                <a:lnTo>
                  <a:pt x="237" y="1542"/>
                </a:lnTo>
                <a:lnTo>
                  <a:pt x="237" y="1542"/>
                </a:lnTo>
                <a:lnTo>
                  <a:pt x="237" y="1542"/>
                </a:lnTo>
                <a:lnTo>
                  <a:pt x="237" y="1542"/>
                </a:lnTo>
                <a:lnTo>
                  <a:pt x="237" y="1542"/>
                </a:lnTo>
                <a:lnTo>
                  <a:pt x="231" y="1542"/>
                </a:lnTo>
                <a:lnTo>
                  <a:pt x="231" y="1542"/>
                </a:lnTo>
                <a:lnTo>
                  <a:pt x="231" y="1536"/>
                </a:lnTo>
                <a:lnTo>
                  <a:pt x="225" y="1542"/>
                </a:lnTo>
                <a:lnTo>
                  <a:pt x="225" y="1542"/>
                </a:lnTo>
                <a:lnTo>
                  <a:pt x="225" y="1542"/>
                </a:lnTo>
                <a:lnTo>
                  <a:pt x="225" y="1542"/>
                </a:lnTo>
                <a:lnTo>
                  <a:pt x="225" y="1542"/>
                </a:lnTo>
                <a:lnTo>
                  <a:pt x="225" y="1542"/>
                </a:lnTo>
                <a:lnTo>
                  <a:pt x="219" y="1542"/>
                </a:lnTo>
                <a:lnTo>
                  <a:pt x="219" y="1542"/>
                </a:lnTo>
                <a:lnTo>
                  <a:pt x="219" y="1548"/>
                </a:lnTo>
                <a:lnTo>
                  <a:pt x="225" y="1548"/>
                </a:lnTo>
                <a:lnTo>
                  <a:pt x="225" y="1554"/>
                </a:lnTo>
                <a:lnTo>
                  <a:pt x="225" y="1554"/>
                </a:lnTo>
                <a:lnTo>
                  <a:pt x="225" y="1560"/>
                </a:lnTo>
                <a:lnTo>
                  <a:pt x="225" y="1560"/>
                </a:lnTo>
                <a:lnTo>
                  <a:pt x="225" y="1560"/>
                </a:lnTo>
                <a:lnTo>
                  <a:pt x="225" y="1566"/>
                </a:lnTo>
                <a:lnTo>
                  <a:pt x="225" y="1566"/>
                </a:lnTo>
                <a:lnTo>
                  <a:pt x="225" y="1566"/>
                </a:lnTo>
                <a:lnTo>
                  <a:pt x="225" y="1566"/>
                </a:lnTo>
                <a:lnTo>
                  <a:pt x="225" y="1566"/>
                </a:lnTo>
                <a:lnTo>
                  <a:pt x="225" y="1566"/>
                </a:lnTo>
                <a:lnTo>
                  <a:pt x="219" y="1566"/>
                </a:lnTo>
                <a:lnTo>
                  <a:pt x="219" y="1566"/>
                </a:lnTo>
                <a:lnTo>
                  <a:pt x="219" y="1566"/>
                </a:lnTo>
                <a:lnTo>
                  <a:pt x="219" y="1566"/>
                </a:lnTo>
                <a:lnTo>
                  <a:pt x="219" y="1566"/>
                </a:lnTo>
                <a:lnTo>
                  <a:pt x="219" y="1572"/>
                </a:lnTo>
                <a:lnTo>
                  <a:pt x="219" y="1572"/>
                </a:lnTo>
                <a:lnTo>
                  <a:pt x="219" y="1572"/>
                </a:lnTo>
                <a:lnTo>
                  <a:pt x="219" y="1572"/>
                </a:lnTo>
                <a:lnTo>
                  <a:pt x="219" y="1572"/>
                </a:lnTo>
                <a:lnTo>
                  <a:pt x="219" y="1572"/>
                </a:lnTo>
                <a:lnTo>
                  <a:pt x="225" y="1578"/>
                </a:lnTo>
                <a:lnTo>
                  <a:pt x="225" y="1578"/>
                </a:lnTo>
                <a:lnTo>
                  <a:pt x="225" y="1578"/>
                </a:lnTo>
                <a:lnTo>
                  <a:pt x="225" y="1578"/>
                </a:lnTo>
                <a:lnTo>
                  <a:pt x="225" y="1578"/>
                </a:lnTo>
                <a:lnTo>
                  <a:pt x="225" y="1578"/>
                </a:lnTo>
                <a:lnTo>
                  <a:pt x="225" y="1578"/>
                </a:lnTo>
                <a:lnTo>
                  <a:pt x="225" y="1578"/>
                </a:lnTo>
                <a:lnTo>
                  <a:pt x="225" y="1578"/>
                </a:lnTo>
                <a:lnTo>
                  <a:pt x="231" y="1584"/>
                </a:lnTo>
                <a:lnTo>
                  <a:pt x="231" y="1584"/>
                </a:lnTo>
                <a:lnTo>
                  <a:pt x="231" y="1590"/>
                </a:lnTo>
                <a:lnTo>
                  <a:pt x="231" y="1590"/>
                </a:lnTo>
                <a:lnTo>
                  <a:pt x="231" y="1595"/>
                </a:lnTo>
                <a:lnTo>
                  <a:pt x="231" y="1595"/>
                </a:lnTo>
                <a:lnTo>
                  <a:pt x="231" y="1595"/>
                </a:lnTo>
                <a:lnTo>
                  <a:pt x="231" y="1595"/>
                </a:lnTo>
                <a:lnTo>
                  <a:pt x="231" y="1595"/>
                </a:lnTo>
                <a:lnTo>
                  <a:pt x="231" y="1595"/>
                </a:lnTo>
                <a:lnTo>
                  <a:pt x="231" y="1601"/>
                </a:lnTo>
                <a:lnTo>
                  <a:pt x="231" y="1601"/>
                </a:lnTo>
                <a:lnTo>
                  <a:pt x="231" y="1607"/>
                </a:lnTo>
                <a:lnTo>
                  <a:pt x="231" y="1607"/>
                </a:lnTo>
                <a:lnTo>
                  <a:pt x="231" y="1607"/>
                </a:lnTo>
                <a:lnTo>
                  <a:pt x="231" y="1613"/>
                </a:lnTo>
                <a:lnTo>
                  <a:pt x="231" y="1613"/>
                </a:lnTo>
                <a:lnTo>
                  <a:pt x="231" y="1613"/>
                </a:lnTo>
                <a:lnTo>
                  <a:pt x="231" y="1613"/>
                </a:lnTo>
                <a:lnTo>
                  <a:pt x="231" y="1619"/>
                </a:lnTo>
                <a:lnTo>
                  <a:pt x="231" y="1619"/>
                </a:lnTo>
                <a:lnTo>
                  <a:pt x="237" y="1619"/>
                </a:lnTo>
                <a:lnTo>
                  <a:pt x="237" y="1619"/>
                </a:lnTo>
                <a:lnTo>
                  <a:pt x="237" y="1619"/>
                </a:lnTo>
                <a:lnTo>
                  <a:pt x="237" y="1619"/>
                </a:lnTo>
                <a:lnTo>
                  <a:pt x="237" y="1619"/>
                </a:lnTo>
                <a:lnTo>
                  <a:pt x="237" y="1625"/>
                </a:lnTo>
                <a:lnTo>
                  <a:pt x="237" y="1625"/>
                </a:lnTo>
                <a:lnTo>
                  <a:pt x="237" y="1625"/>
                </a:lnTo>
                <a:lnTo>
                  <a:pt x="243" y="1625"/>
                </a:lnTo>
                <a:lnTo>
                  <a:pt x="243" y="1625"/>
                </a:lnTo>
                <a:lnTo>
                  <a:pt x="243" y="1625"/>
                </a:lnTo>
                <a:lnTo>
                  <a:pt x="243" y="1625"/>
                </a:lnTo>
                <a:lnTo>
                  <a:pt x="243" y="1625"/>
                </a:lnTo>
                <a:lnTo>
                  <a:pt x="243" y="1625"/>
                </a:lnTo>
                <a:lnTo>
                  <a:pt x="243" y="1625"/>
                </a:lnTo>
                <a:lnTo>
                  <a:pt x="243" y="1625"/>
                </a:lnTo>
                <a:lnTo>
                  <a:pt x="243" y="1625"/>
                </a:lnTo>
                <a:lnTo>
                  <a:pt x="243" y="1631"/>
                </a:lnTo>
                <a:lnTo>
                  <a:pt x="243" y="1631"/>
                </a:lnTo>
                <a:lnTo>
                  <a:pt x="249" y="1631"/>
                </a:lnTo>
                <a:lnTo>
                  <a:pt x="249" y="1631"/>
                </a:lnTo>
                <a:lnTo>
                  <a:pt x="249" y="1631"/>
                </a:lnTo>
                <a:lnTo>
                  <a:pt x="249" y="1637"/>
                </a:lnTo>
                <a:lnTo>
                  <a:pt x="249" y="1637"/>
                </a:lnTo>
                <a:lnTo>
                  <a:pt x="249" y="1637"/>
                </a:lnTo>
                <a:lnTo>
                  <a:pt x="255" y="1637"/>
                </a:lnTo>
                <a:lnTo>
                  <a:pt x="255" y="1643"/>
                </a:lnTo>
                <a:lnTo>
                  <a:pt x="255" y="1643"/>
                </a:lnTo>
                <a:lnTo>
                  <a:pt x="255" y="1643"/>
                </a:lnTo>
                <a:lnTo>
                  <a:pt x="261" y="1643"/>
                </a:lnTo>
                <a:lnTo>
                  <a:pt x="261" y="1643"/>
                </a:lnTo>
                <a:lnTo>
                  <a:pt x="261" y="1643"/>
                </a:lnTo>
                <a:lnTo>
                  <a:pt x="261" y="1643"/>
                </a:lnTo>
                <a:lnTo>
                  <a:pt x="261" y="1643"/>
                </a:lnTo>
                <a:lnTo>
                  <a:pt x="261" y="1643"/>
                </a:lnTo>
                <a:lnTo>
                  <a:pt x="261" y="1649"/>
                </a:lnTo>
                <a:lnTo>
                  <a:pt x="267" y="1649"/>
                </a:lnTo>
                <a:lnTo>
                  <a:pt x="267" y="1649"/>
                </a:lnTo>
                <a:lnTo>
                  <a:pt x="267" y="1649"/>
                </a:lnTo>
                <a:lnTo>
                  <a:pt x="267" y="1649"/>
                </a:lnTo>
                <a:lnTo>
                  <a:pt x="267" y="1649"/>
                </a:lnTo>
                <a:lnTo>
                  <a:pt x="273" y="1649"/>
                </a:lnTo>
                <a:lnTo>
                  <a:pt x="273" y="1649"/>
                </a:lnTo>
                <a:lnTo>
                  <a:pt x="273" y="1649"/>
                </a:lnTo>
                <a:lnTo>
                  <a:pt x="273" y="1649"/>
                </a:lnTo>
                <a:lnTo>
                  <a:pt x="273" y="1643"/>
                </a:lnTo>
                <a:lnTo>
                  <a:pt x="273" y="1643"/>
                </a:lnTo>
                <a:lnTo>
                  <a:pt x="273" y="1643"/>
                </a:lnTo>
                <a:lnTo>
                  <a:pt x="273" y="1643"/>
                </a:lnTo>
                <a:lnTo>
                  <a:pt x="273" y="1643"/>
                </a:lnTo>
                <a:lnTo>
                  <a:pt x="273" y="1643"/>
                </a:lnTo>
                <a:lnTo>
                  <a:pt x="278" y="1649"/>
                </a:lnTo>
                <a:lnTo>
                  <a:pt x="278" y="1649"/>
                </a:lnTo>
                <a:lnTo>
                  <a:pt x="278" y="1649"/>
                </a:lnTo>
                <a:lnTo>
                  <a:pt x="278" y="1643"/>
                </a:lnTo>
                <a:lnTo>
                  <a:pt x="278" y="1643"/>
                </a:lnTo>
                <a:lnTo>
                  <a:pt x="278" y="1643"/>
                </a:lnTo>
                <a:lnTo>
                  <a:pt x="278" y="1643"/>
                </a:lnTo>
                <a:lnTo>
                  <a:pt x="278" y="1643"/>
                </a:lnTo>
                <a:lnTo>
                  <a:pt x="284" y="1643"/>
                </a:lnTo>
                <a:lnTo>
                  <a:pt x="284" y="1649"/>
                </a:lnTo>
                <a:lnTo>
                  <a:pt x="284" y="1649"/>
                </a:lnTo>
                <a:lnTo>
                  <a:pt x="284" y="1649"/>
                </a:lnTo>
                <a:lnTo>
                  <a:pt x="290" y="1649"/>
                </a:lnTo>
                <a:lnTo>
                  <a:pt x="290" y="1661"/>
                </a:lnTo>
                <a:lnTo>
                  <a:pt x="296" y="1661"/>
                </a:lnTo>
                <a:lnTo>
                  <a:pt x="296" y="1667"/>
                </a:lnTo>
                <a:lnTo>
                  <a:pt x="296" y="1667"/>
                </a:lnTo>
                <a:lnTo>
                  <a:pt x="290" y="1673"/>
                </a:lnTo>
                <a:lnTo>
                  <a:pt x="290"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0" y="1673"/>
                </a:lnTo>
                <a:lnTo>
                  <a:pt x="290" y="1673"/>
                </a:lnTo>
                <a:lnTo>
                  <a:pt x="290" y="1678"/>
                </a:lnTo>
                <a:lnTo>
                  <a:pt x="290" y="1678"/>
                </a:lnTo>
                <a:lnTo>
                  <a:pt x="290" y="1678"/>
                </a:lnTo>
                <a:lnTo>
                  <a:pt x="290" y="1684"/>
                </a:lnTo>
                <a:lnTo>
                  <a:pt x="290" y="1684"/>
                </a:lnTo>
                <a:lnTo>
                  <a:pt x="290" y="1684"/>
                </a:lnTo>
                <a:lnTo>
                  <a:pt x="290" y="1684"/>
                </a:lnTo>
                <a:lnTo>
                  <a:pt x="290" y="1690"/>
                </a:lnTo>
                <a:lnTo>
                  <a:pt x="290" y="1690"/>
                </a:lnTo>
                <a:lnTo>
                  <a:pt x="284" y="1690"/>
                </a:lnTo>
                <a:lnTo>
                  <a:pt x="284" y="1690"/>
                </a:lnTo>
                <a:lnTo>
                  <a:pt x="284" y="1690"/>
                </a:lnTo>
                <a:lnTo>
                  <a:pt x="284" y="1690"/>
                </a:lnTo>
                <a:lnTo>
                  <a:pt x="284" y="1690"/>
                </a:lnTo>
                <a:lnTo>
                  <a:pt x="284" y="1690"/>
                </a:lnTo>
                <a:lnTo>
                  <a:pt x="284" y="1690"/>
                </a:lnTo>
                <a:lnTo>
                  <a:pt x="284" y="1690"/>
                </a:lnTo>
                <a:lnTo>
                  <a:pt x="284" y="1690"/>
                </a:lnTo>
                <a:lnTo>
                  <a:pt x="284" y="1690"/>
                </a:lnTo>
                <a:lnTo>
                  <a:pt x="278" y="1684"/>
                </a:lnTo>
                <a:lnTo>
                  <a:pt x="278" y="1684"/>
                </a:lnTo>
                <a:lnTo>
                  <a:pt x="278" y="1684"/>
                </a:lnTo>
                <a:lnTo>
                  <a:pt x="278" y="1684"/>
                </a:lnTo>
                <a:lnTo>
                  <a:pt x="278" y="1684"/>
                </a:lnTo>
                <a:lnTo>
                  <a:pt x="278" y="1684"/>
                </a:lnTo>
                <a:lnTo>
                  <a:pt x="278" y="1684"/>
                </a:lnTo>
                <a:lnTo>
                  <a:pt x="278" y="1684"/>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3" y="1690"/>
                </a:lnTo>
                <a:lnTo>
                  <a:pt x="273"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8"/>
                </a:lnTo>
                <a:lnTo>
                  <a:pt x="278" y="1708"/>
                </a:lnTo>
                <a:lnTo>
                  <a:pt x="278" y="1708"/>
                </a:lnTo>
                <a:lnTo>
                  <a:pt x="278" y="1708"/>
                </a:lnTo>
                <a:lnTo>
                  <a:pt x="278" y="1708"/>
                </a:lnTo>
                <a:lnTo>
                  <a:pt x="278" y="1708"/>
                </a:lnTo>
                <a:lnTo>
                  <a:pt x="278" y="1714"/>
                </a:lnTo>
                <a:lnTo>
                  <a:pt x="284" y="1714"/>
                </a:lnTo>
                <a:lnTo>
                  <a:pt x="284" y="1714"/>
                </a:lnTo>
                <a:lnTo>
                  <a:pt x="284" y="1714"/>
                </a:lnTo>
                <a:lnTo>
                  <a:pt x="284" y="1714"/>
                </a:lnTo>
                <a:lnTo>
                  <a:pt x="284" y="1714"/>
                </a:lnTo>
                <a:lnTo>
                  <a:pt x="284" y="1714"/>
                </a:lnTo>
                <a:lnTo>
                  <a:pt x="284" y="1714"/>
                </a:lnTo>
                <a:lnTo>
                  <a:pt x="284" y="1720"/>
                </a:lnTo>
                <a:lnTo>
                  <a:pt x="284" y="1720"/>
                </a:lnTo>
                <a:lnTo>
                  <a:pt x="284" y="1720"/>
                </a:lnTo>
                <a:lnTo>
                  <a:pt x="284" y="1720"/>
                </a:lnTo>
                <a:lnTo>
                  <a:pt x="284" y="1720"/>
                </a:lnTo>
                <a:lnTo>
                  <a:pt x="284" y="1720"/>
                </a:lnTo>
                <a:lnTo>
                  <a:pt x="284" y="1720"/>
                </a:lnTo>
                <a:lnTo>
                  <a:pt x="284" y="1720"/>
                </a:lnTo>
                <a:lnTo>
                  <a:pt x="284" y="1720"/>
                </a:lnTo>
                <a:lnTo>
                  <a:pt x="284" y="1726"/>
                </a:lnTo>
                <a:lnTo>
                  <a:pt x="284" y="1726"/>
                </a:lnTo>
                <a:lnTo>
                  <a:pt x="284" y="1726"/>
                </a:lnTo>
                <a:lnTo>
                  <a:pt x="284" y="1726"/>
                </a:lnTo>
                <a:lnTo>
                  <a:pt x="284" y="1726"/>
                </a:lnTo>
                <a:lnTo>
                  <a:pt x="284" y="1726"/>
                </a:lnTo>
                <a:lnTo>
                  <a:pt x="284" y="1726"/>
                </a:lnTo>
                <a:lnTo>
                  <a:pt x="284" y="1732"/>
                </a:lnTo>
                <a:lnTo>
                  <a:pt x="284" y="1732"/>
                </a:lnTo>
                <a:lnTo>
                  <a:pt x="290" y="1732"/>
                </a:lnTo>
                <a:lnTo>
                  <a:pt x="290" y="1732"/>
                </a:lnTo>
                <a:lnTo>
                  <a:pt x="290" y="1732"/>
                </a:lnTo>
                <a:lnTo>
                  <a:pt x="290" y="1732"/>
                </a:lnTo>
                <a:lnTo>
                  <a:pt x="290" y="1732"/>
                </a:lnTo>
                <a:lnTo>
                  <a:pt x="290" y="1732"/>
                </a:lnTo>
                <a:lnTo>
                  <a:pt x="290" y="1738"/>
                </a:lnTo>
                <a:lnTo>
                  <a:pt x="290" y="1738"/>
                </a:lnTo>
                <a:lnTo>
                  <a:pt x="290" y="1738"/>
                </a:lnTo>
                <a:lnTo>
                  <a:pt x="290" y="1738"/>
                </a:lnTo>
                <a:lnTo>
                  <a:pt x="296" y="1738"/>
                </a:lnTo>
                <a:lnTo>
                  <a:pt x="296" y="1738"/>
                </a:lnTo>
                <a:lnTo>
                  <a:pt x="296" y="1738"/>
                </a:lnTo>
                <a:lnTo>
                  <a:pt x="302" y="1738"/>
                </a:lnTo>
                <a:lnTo>
                  <a:pt x="302" y="1744"/>
                </a:lnTo>
                <a:lnTo>
                  <a:pt x="302" y="1744"/>
                </a:lnTo>
                <a:lnTo>
                  <a:pt x="308" y="1744"/>
                </a:lnTo>
                <a:lnTo>
                  <a:pt x="308" y="1750"/>
                </a:lnTo>
                <a:lnTo>
                  <a:pt x="308" y="1750"/>
                </a:lnTo>
                <a:lnTo>
                  <a:pt x="308" y="1750"/>
                </a:lnTo>
                <a:lnTo>
                  <a:pt x="308" y="1756"/>
                </a:lnTo>
                <a:lnTo>
                  <a:pt x="314" y="1756"/>
                </a:lnTo>
                <a:lnTo>
                  <a:pt x="314" y="1756"/>
                </a:lnTo>
                <a:lnTo>
                  <a:pt x="314" y="1756"/>
                </a:lnTo>
                <a:lnTo>
                  <a:pt x="314" y="1756"/>
                </a:lnTo>
                <a:lnTo>
                  <a:pt x="314" y="1756"/>
                </a:lnTo>
                <a:lnTo>
                  <a:pt x="314" y="1762"/>
                </a:lnTo>
                <a:lnTo>
                  <a:pt x="314" y="1762"/>
                </a:lnTo>
                <a:lnTo>
                  <a:pt x="320" y="1762"/>
                </a:lnTo>
                <a:lnTo>
                  <a:pt x="320" y="1762"/>
                </a:lnTo>
                <a:lnTo>
                  <a:pt x="320" y="1762"/>
                </a:lnTo>
                <a:lnTo>
                  <a:pt x="326" y="1767"/>
                </a:lnTo>
                <a:lnTo>
                  <a:pt x="326" y="1767"/>
                </a:lnTo>
                <a:lnTo>
                  <a:pt x="326" y="1773"/>
                </a:lnTo>
                <a:lnTo>
                  <a:pt x="326" y="1773"/>
                </a:lnTo>
                <a:lnTo>
                  <a:pt x="326" y="1773"/>
                </a:lnTo>
                <a:lnTo>
                  <a:pt x="326" y="1773"/>
                </a:lnTo>
                <a:lnTo>
                  <a:pt x="326" y="1773"/>
                </a:lnTo>
                <a:lnTo>
                  <a:pt x="326" y="1779"/>
                </a:lnTo>
                <a:lnTo>
                  <a:pt x="326" y="1779"/>
                </a:lnTo>
                <a:lnTo>
                  <a:pt x="332" y="1779"/>
                </a:lnTo>
                <a:lnTo>
                  <a:pt x="332" y="1779"/>
                </a:lnTo>
                <a:lnTo>
                  <a:pt x="332" y="1785"/>
                </a:lnTo>
                <a:lnTo>
                  <a:pt x="332" y="1785"/>
                </a:lnTo>
                <a:lnTo>
                  <a:pt x="332" y="1785"/>
                </a:lnTo>
                <a:lnTo>
                  <a:pt x="338" y="1785"/>
                </a:lnTo>
                <a:lnTo>
                  <a:pt x="338" y="1785"/>
                </a:lnTo>
                <a:lnTo>
                  <a:pt x="338" y="1791"/>
                </a:lnTo>
                <a:lnTo>
                  <a:pt x="338" y="1791"/>
                </a:lnTo>
                <a:lnTo>
                  <a:pt x="338" y="1791"/>
                </a:lnTo>
                <a:lnTo>
                  <a:pt x="344" y="1797"/>
                </a:lnTo>
                <a:lnTo>
                  <a:pt x="344" y="1803"/>
                </a:lnTo>
                <a:lnTo>
                  <a:pt x="344" y="1803"/>
                </a:lnTo>
                <a:lnTo>
                  <a:pt x="344" y="1803"/>
                </a:lnTo>
                <a:lnTo>
                  <a:pt x="344" y="1803"/>
                </a:lnTo>
                <a:lnTo>
                  <a:pt x="344" y="1803"/>
                </a:lnTo>
                <a:lnTo>
                  <a:pt x="344" y="1809"/>
                </a:lnTo>
                <a:lnTo>
                  <a:pt x="350" y="1809"/>
                </a:lnTo>
                <a:lnTo>
                  <a:pt x="350" y="1809"/>
                </a:lnTo>
                <a:lnTo>
                  <a:pt x="350" y="1809"/>
                </a:lnTo>
                <a:lnTo>
                  <a:pt x="355" y="1809"/>
                </a:lnTo>
                <a:lnTo>
                  <a:pt x="355" y="1809"/>
                </a:lnTo>
                <a:lnTo>
                  <a:pt x="355" y="1809"/>
                </a:lnTo>
                <a:lnTo>
                  <a:pt x="355" y="1809"/>
                </a:lnTo>
                <a:lnTo>
                  <a:pt x="355" y="1809"/>
                </a:lnTo>
                <a:lnTo>
                  <a:pt x="355" y="1809"/>
                </a:lnTo>
                <a:lnTo>
                  <a:pt x="355" y="1809"/>
                </a:lnTo>
                <a:lnTo>
                  <a:pt x="355" y="1809"/>
                </a:lnTo>
                <a:lnTo>
                  <a:pt x="355" y="1809"/>
                </a:lnTo>
                <a:lnTo>
                  <a:pt x="361" y="1815"/>
                </a:lnTo>
                <a:lnTo>
                  <a:pt x="361" y="1815"/>
                </a:lnTo>
                <a:lnTo>
                  <a:pt x="361" y="1821"/>
                </a:lnTo>
                <a:lnTo>
                  <a:pt x="361" y="1821"/>
                </a:lnTo>
                <a:lnTo>
                  <a:pt x="367" y="1827"/>
                </a:lnTo>
                <a:lnTo>
                  <a:pt x="367" y="1827"/>
                </a:lnTo>
                <a:lnTo>
                  <a:pt x="373" y="1833"/>
                </a:lnTo>
                <a:lnTo>
                  <a:pt x="373" y="1833"/>
                </a:lnTo>
                <a:lnTo>
                  <a:pt x="373" y="1833"/>
                </a:lnTo>
                <a:lnTo>
                  <a:pt x="373" y="1833"/>
                </a:lnTo>
                <a:lnTo>
                  <a:pt x="379" y="1833"/>
                </a:lnTo>
                <a:lnTo>
                  <a:pt x="379" y="1833"/>
                </a:lnTo>
                <a:lnTo>
                  <a:pt x="379" y="1833"/>
                </a:lnTo>
                <a:lnTo>
                  <a:pt x="385" y="1833"/>
                </a:lnTo>
                <a:lnTo>
                  <a:pt x="385" y="1833"/>
                </a:lnTo>
                <a:lnTo>
                  <a:pt x="385" y="1833"/>
                </a:lnTo>
                <a:lnTo>
                  <a:pt x="385" y="1839"/>
                </a:lnTo>
                <a:lnTo>
                  <a:pt x="385" y="1839"/>
                </a:lnTo>
                <a:lnTo>
                  <a:pt x="385" y="1839"/>
                </a:lnTo>
                <a:lnTo>
                  <a:pt x="385" y="1845"/>
                </a:lnTo>
                <a:lnTo>
                  <a:pt x="385" y="1845"/>
                </a:lnTo>
                <a:lnTo>
                  <a:pt x="385" y="1845"/>
                </a:lnTo>
                <a:lnTo>
                  <a:pt x="385" y="1845"/>
                </a:lnTo>
                <a:lnTo>
                  <a:pt x="391" y="1845"/>
                </a:lnTo>
                <a:lnTo>
                  <a:pt x="391" y="1845"/>
                </a:lnTo>
                <a:lnTo>
                  <a:pt x="391" y="1845"/>
                </a:lnTo>
                <a:lnTo>
                  <a:pt x="391" y="1845"/>
                </a:lnTo>
                <a:lnTo>
                  <a:pt x="391" y="1845"/>
                </a:lnTo>
                <a:lnTo>
                  <a:pt x="391" y="1850"/>
                </a:lnTo>
                <a:lnTo>
                  <a:pt x="385" y="1850"/>
                </a:lnTo>
                <a:lnTo>
                  <a:pt x="385" y="1850"/>
                </a:lnTo>
                <a:lnTo>
                  <a:pt x="385" y="1845"/>
                </a:lnTo>
                <a:lnTo>
                  <a:pt x="385" y="1845"/>
                </a:lnTo>
                <a:lnTo>
                  <a:pt x="385" y="1845"/>
                </a:lnTo>
                <a:lnTo>
                  <a:pt x="385" y="1845"/>
                </a:lnTo>
                <a:lnTo>
                  <a:pt x="385" y="1845"/>
                </a:lnTo>
                <a:lnTo>
                  <a:pt x="385" y="1850"/>
                </a:lnTo>
                <a:lnTo>
                  <a:pt x="385" y="1850"/>
                </a:lnTo>
                <a:lnTo>
                  <a:pt x="385" y="1856"/>
                </a:lnTo>
                <a:lnTo>
                  <a:pt x="385" y="1856"/>
                </a:lnTo>
                <a:lnTo>
                  <a:pt x="385" y="1856"/>
                </a:lnTo>
                <a:lnTo>
                  <a:pt x="385" y="1856"/>
                </a:lnTo>
                <a:lnTo>
                  <a:pt x="385" y="1862"/>
                </a:lnTo>
                <a:lnTo>
                  <a:pt x="385" y="1862"/>
                </a:lnTo>
                <a:lnTo>
                  <a:pt x="391" y="1868"/>
                </a:lnTo>
                <a:lnTo>
                  <a:pt x="397" y="1868"/>
                </a:lnTo>
                <a:lnTo>
                  <a:pt x="397" y="1868"/>
                </a:lnTo>
                <a:lnTo>
                  <a:pt x="397" y="1868"/>
                </a:lnTo>
                <a:lnTo>
                  <a:pt x="397" y="1868"/>
                </a:lnTo>
                <a:lnTo>
                  <a:pt x="397" y="1868"/>
                </a:lnTo>
                <a:lnTo>
                  <a:pt x="397" y="1868"/>
                </a:lnTo>
                <a:lnTo>
                  <a:pt x="397" y="1868"/>
                </a:lnTo>
                <a:lnTo>
                  <a:pt x="397" y="1868"/>
                </a:lnTo>
                <a:lnTo>
                  <a:pt x="397" y="1868"/>
                </a:lnTo>
                <a:lnTo>
                  <a:pt x="397" y="1868"/>
                </a:lnTo>
                <a:lnTo>
                  <a:pt x="403" y="1868"/>
                </a:lnTo>
                <a:lnTo>
                  <a:pt x="403" y="1868"/>
                </a:lnTo>
                <a:lnTo>
                  <a:pt x="403" y="1868"/>
                </a:lnTo>
                <a:lnTo>
                  <a:pt x="403" y="1868"/>
                </a:lnTo>
                <a:lnTo>
                  <a:pt x="403" y="1868"/>
                </a:lnTo>
                <a:lnTo>
                  <a:pt x="403" y="1868"/>
                </a:lnTo>
                <a:lnTo>
                  <a:pt x="409" y="1868"/>
                </a:lnTo>
                <a:lnTo>
                  <a:pt x="409" y="1868"/>
                </a:lnTo>
                <a:lnTo>
                  <a:pt x="409" y="1868"/>
                </a:lnTo>
                <a:lnTo>
                  <a:pt x="409" y="1874"/>
                </a:lnTo>
                <a:lnTo>
                  <a:pt x="409" y="1880"/>
                </a:lnTo>
                <a:lnTo>
                  <a:pt x="409" y="1880"/>
                </a:lnTo>
                <a:lnTo>
                  <a:pt x="409" y="1880"/>
                </a:lnTo>
                <a:lnTo>
                  <a:pt x="409" y="1886"/>
                </a:lnTo>
                <a:lnTo>
                  <a:pt x="409" y="1892"/>
                </a:lnTo>
                <a:lnTo>
                  <a:pt x="409" y="1898"/>
                </a:lnTo>
                <a:lnTo>
                  <a:pt x="409" y="1898"/>
                </a:lnTo>
                <a:lnTo>
                  <a:pt x="403" y="1898"/>
                </a:lnTo>
                <a:lnTo>
                  <a:pt x="403" y="1898"/>
                </a:lnTo>
                <a:lnTo>
                  <a:pt x="409" y="1898"/>
                </a:lnTo>
                <a:lnTo>
                  <a:pt x="409" y="1898"/>
                </a:lnTo>
                <a:lnTo>
                  <a:pt x="409" y="1898"/>
                </a:lnTo>
                <a:lnTo>
                  <a:pt x="409" y="1904"/>
                </a:lnTo>
                <a:lnTo>
                  <a:pt x="409" y="1904"/>
                </a:lnTo>
                <a:lnTo>
                  <a:pt x="409" y="1904"/>
                </a:lnTo>
                <a:lnTo>
                  <a:pt x="409" y="1904"/>
                </a:lnTo>
                <a:lnTo>
                  <a:pt x="409" y="1904"/>
                </a:lnTo>
                <a:lnTo>
                  <a:pt x="409" y="1904"/>
                </a:lnTo>
                <a:lnTo>
                  <a:pt x="409" y="1904"/>
                </a:lnTo>
                <a:lnTo>
                  <a:pt x="409" y="1904"/>
                </a:lnTo>
                <a:lnTo>
                  <a:pt x="409" y="1910"/>
                </a:lnTo>
                <a:lnTo>
                  <a:pt x="409" y="1910"/>
                </a:lnTo>
                <a:lnTo>
                  <a:pt x="409" y="1916"/>
                </a:lnTo>
                <a:lnTo>
                  <a:pt x="409" y="1916"/>
                </a:lnTo>
                <a:lnTo>
                  <a:pt x="409" y="1916"/>
                </a:lnTo>
                <a:lnTo>
                  <a:pt x="409" y="1916"/>
                </a:lnTo>
                <a:lnTo>
                  <a:pt x="409" y="1922"/>
                </a:lnTo>
                <a:lnTo>
                  <a:pt x="409" y="1922"/>
                </a:lnTo>
                <a:lnTo>
                  <a:pt x="415" y="1922"/>
                </a:lnTo>
                <a:lnTo>
                  <a:pt x="415" y="1922"/>
                </a:lnTo>
                <a:lnTo>
                  <a:pt x="415" y="1928"/>
                </a:lnTo>
                <a:lnTo>
                  <a:pt x="409" y="1928"/>
                </a:lnTo>
                <a:lnTo>
                  <a:pt x="409" y="1934"/>
                </a:lnTo>
                <a:lnTo>
                  <a:pt x="409" y="1934"/>
                </a:lnTo>
                <a:lnTo>
                  <a:pt x="409" y="1939"/>
                </a:lnTo>
                <a:lnTo>
                  <a:pt x="409" y="1939"/>
                </a:lnTo>
                <a:lnTo>
                  <a:pt x="409" y="1939"/>
                </a:lnTo>
                <a:lnTo>
                  <a:pt x="409" y="1939"/>
                </a:lnTo>
                <a:lnTo>
                  <a:pt x="409" y="1939"/>
                </a:lnTo>
                <a:lnTo>
                  <a:pt x="409" y="1939"/>
                </a:lnTo>
                <a:lnTo>
                  <a:pt x="415" y="1939"/>
                </a:lnTo>
                <a:lnTo>
                  <a:pt x="415" y="1939"/>
                </a:lnTo>
                <a:lnTo>
                  <a:pt x="415" y="1945"/>
                </a:lnTo>
                <a:lnTo>
                  <a:pt x="421" y="1945"/>
                </a:lnTo>
                <a:lnTo>
                  <a:pt x="421" y="1945"/>
                </a:lnTo>
                <a:lnTo>
                  <a:pt x="421" y="1945"/>
                </a:lnTo>
                <a:lnTo>
                  <a:pt x="421" y="1945"/>
                </a:lnTo>
                <a:lnTo>
                  <a:pt x="421" y="1951"/>
                </a:lnTo>
                <a:lnTo>
                  <a:pt x="427" y="1951"/>
                </a:lnTo>
                <a:lnTo>
                  <a:pt x="427" y="1957"/>
                </a:lnTo>
                <a:lnTo>
                  <a:pt x="427" y="1951"/>
                </a:lnTo>
                <a:lnTo>
                  <a:pt x="433" y="1951"/>
                </a:lnTo>
                <a:lnTo>
                  <a:pt x="444" y="1951"/>
                </a:lnTo>
                <a:lnTo>
                  <a:pt x="456" y="1951"/>
                </a:lnTo>
                <a:lnTo>
                  <a:pt x="456" y="1951"/>
                </a:lnTo>
                <a:lnTo>
                  <a:pt x="462" y="1951"/>
                </a:lnTo>
                <a:lnTo>
                  <a:pt x="468" y="1951"/>
                </a:lnTo>
                <a:lnTo>
                  <a:pt x="468" y="1951"/>
                </a:lnTo>
                <a:lnTo>
                  <a:pt x="474" y="1951"/>
                </a:lnTo>
                <a:lnTo>
                  <a:pt x="474" y="1951"/>
                </a:lnTo>
                <a:lnTo>
                  <a:pt x="474" y="1951"/>
                </a:lnTo>
                <a:lnTo>
                  <a:pt x="474" y="1951"/>
                </a:lnTo>
                <a:lnTo>
                  <a:pt x="474" y="1951"/>
                </a:lnTo>
                <a:lnTo>
                  <a:pt x="474" y="1957"/>
                </a:lnTo>
                <a:lnTo>
                  <a:pt x="474" y="1957"/>
                </a:lnTo>
                <a:lnTo>
                  <a:pt x="480" y="1957"/>
                </a:lnTo>
                <a:lnTo>
                  <a:pt x="480" y="1957"/>
                </a:lnTo>
                <a:lnTo>
                  <a:pt x="480" y="1957"/>
                </a:lnTo>
                <a:lnTo>
                  <a:pt x="480" y="1957"/>
                </a:lnTo>
                <a:lnTo>
                  <a:pt x="480" y="1957"/>
                </a:lnTo>
                <a:lnTo>
                  <a:pt x="480" y="1957"/>
                </a:lnTo>
                <a:lnTo>
                  <a:pt x="480"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92" y="1957"/>
                </a:lnTo>
                <a:lnTo>
                  <a:pt x="492" y="1957"/>
                </a:lnTo>
                <a:lnTo>
                  <a:pt x="492" y="1957"/>
                </a:lnTo>
                <a:lnTo>
                  <a:pt x="492" y="1957"/>
                </a:lnTo>
                <a:lnTo>
                  <a:pt x="492" y="1957"/>
                </a:lnTo>
                <a:lnTo>
                  <a:pt x="492" y="1957"/>
                </a:lnTo>
                <a:lnTo>
                  <a:pt x="492" y="1957"/>
                </a:lnTo>
                <a:lnTo>
                  <a:pt x="498" y="1957"/>
                </a:lnTo>
                <a:lnTo>
                  <a:pt x="498" y="1957"/>
                </a:lnTo>
                <a:lnTo>
                  <a:pt x="498" y="1957"/>
                </a:lnTo>
                <a:lnTo>
                  <a:pt x="498" y="1957"/>
                </a:lnTo>
                <a:lnTo>
                  <a:pt x="498" y="1957"/>
                </a:lnTo>
                <a:lnTo>
                  <a:pt x="498" y="1963"/>
                </a:lnTo>
                <a:lnTo>
                  <a:pt x="498" y="1963"/>
                </a:lnTo>
                <a:lnTo>
                  <a:pt x="504" y="1963"/>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10" y="1957"/>
                </a:lnTo>
                <a:lnTo>
                  <a:pt x="510" y="1957"/>
                </a:lnTo>
                <a:lnTo>
                  <a:pt x="510" y="1957"/>
                </a:lnTo>
                <a:lnTo>
                  <a:pt x="510" y="1957"/>
                </a:lnTo>
                <a:lnTo>
                  <a:pt x="510" y="1957"/>
                </a:lnTo>
                <a:lnTo>
                  <a:pt x="510"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9" y="1969"/>
                </a:lnTo>
                <a:lnTo>
                  <a:pt x="539" y="1969"/>
                </a:lnTo>
                <a:lnTo>
                  <a:pt x="539" y="1969"/>
                </a:lnTo>
                <a:lnTo>
                  <a:pt x="539" y="1975"/>
                </a:lnTo>
                <a:lnTo>
                  <a:pt x="539" y="1975"/>
                </a:lnTo>
                <a:lnTo>
                  <a:pt x="539" y="1975"/>
                </a:lnTo>
                <a:lnTo>
                  <a:pt x="539" y="1975"/>
                </a:lnTo>
                <a:lnTo>
                  <a:pt x="539" y="1975"/>
                </a:lnTo>
                <a:lnTo>
                  <a:pt x="539" y="1975"/>
                </a:lnTo>
                <a:lnTo>
                  <a:pt x="539" y="1975"/>
                </a:lnTo>
                <a:lnTo>
                  <a:pt x="545" y="1975"/>
                </a:lnTo>
                <a:lnTo>
                  <a:pt x="545" y="1975"/>
                </a:lnTo>
                <a:lnTo>
                  <a:pt x="545" y="1975"/>
                </a:lnTo>
                <a:lnTo>
                  <a:pt x="545" y="1975"/>
                </a:lnTo>
                <a:lnTo>
                  <a:pt x="545" y="1981"/>
                </a:lnTo>
                <a:lnTo>
                  <a:pt x="545" y="1981"/>
                </a:lnTo>
                <a:lnTo>
                  <a:pt x="545" y="1981"/>
                </a:lnTo>
                <a:lnTo>
                  <a:pt x="545" y="1981"/>
                </a:lnTo>
                <a:lnTo>
                  <a:pt x="545" y="1981"/>
                </a:lnTo>
                <a:lnTo>
                  <a:pt x="545" y="1981"/>
                </a:lnTo>
                <a:lnTo>
                  <a:pt x="545" y="1981"/>
                </a:lnTo>
                <a:lnTo>
                  <a:pt x="545" y="1981"/>
                </a:lnTo>
                <a:lnTo>
                  <a:pt x="545" y="1981"/>
                </a:lnTo>
                <a:lnTo>
                  <a:pt x="545" y="1987"/>
                </a:lnTo>
                <a:lnTo>
                  <a:pt x="545" y="1987"/>
                </a:lnTo>
                <a:lnTo>
                  <a:pt x="551" y="1987"/>
                </a:lnTo>
                <a:lnTo>
                  <a:pt x="551" y="1987"/>
                </a:lnTo>
                <a:lnTo>
                  <a:pt x="551" y="1987"/>
                </a:lnTo>
                <a:lnTo>
                  <a:pt x="551" y="1987"/>
                </a:lnTo>
                <a:lnTo>
                  <a:pt x="551" y="1987"/>
                </a:lnTo>
                <a:lnTo>
                  <a:pt x="551" y="1993"/>
                </a:lnTo>
                <a:lnTo>
                  <a:pt x="551" y="1993"/>
                </a:lnTo>
                <a:lnTo>
                  <a:pt x="551" y="1993"/>
                </a:lnTo>
                <a:lnTo>
                  <a:pt x="551" y="1993"/>
                </a:lnTo>
                <a:lnTo>
                  <a:pt x="551" y="1993"/>
                </a:lnTo>
                <a:lnTo>
                  <a:pt x="551" y="1987"/>
                </a:lnTo>
                <a:lnTo>
                  <a:pt x="551" y="1987"/>
                </a:lnTo>
                <a:lnTo>
                  <a:pt x="551" y="1987"/>
                </a:lnTo>
                <a:lnTo>
                  <a:pt x="551" y="1993"/>
                </a:lnTo>
                <a:lnTo>
                  <a:pt x="551" y="1993"/>
                </a:lnTo>
                <a:lnTo>
                  <a:pt x="551" y="1993"/>
                </a:lnTo>
                <a:lnTo>
                  <a:pt x="551" y="1993"/>
                </a:lnTo>
                <a:lnTo>
                  <a:pt x="551" y="1993"/>
                </a:lnTo>
                <a:lnTo>
                  <a:pt x="551" y="1993"/>
                </a:lnTo>
                <a:lnTo>
                  <a:pt x="557" y="1993"/>
                </a:lnTo>
                <a:lnTo>
                  <a:pt x="557" y="1999"/>
                </a:lnTo>
                <a:lnTo>
                  <a:pt x="557" y="1999"/>
                </a:lnTo>
                <a:lnTo>
                  <a:pt x="557" y="1999"/>
                </a:lnTo>
                <a:lnTo>
                  <a:pt x="563" y="1999"/>
                </a:lnTo>
                <a:lnTo>
                  <a:pt x="563" y="1999"/>
                </a:lnTo>
                <a:lnTo>
                  <a:pt x="563" y="1999"/>
                </a:lnTo>
                <a:lnTo>
                  <a:pt x="563" y="1993"/>
                </a:lnTo>
                <a:lnTo>
                  <a:pt x="563" y="1993"/>
                </a:lnTo>
                <a:lnTo>
                  <a:pt x="563" y="1993"/>
                </a:lnTo>
                <a:lnTo>
                  <a:pt x="563" y="1993"/>
                </a:lnTo>
                <a:lnTo>
                  <a:pt x="563" y="1999"/>
                </a:lnTo>
                <a:lnTo>
                  <a:pt x="569" y="1999"/>
                </a:lnTo>
                <a:lnTo>
                  <a:pt x="569" y="1999"/>
                </a:lnTo>
                <a:lnTo>
                  <a:pt x="569" y="1999"/>
                </a:lnTo>
                <a:lnTo>
                  <a:pt x="575" y="1999"/>
                </a:lnTo>
                <a:lnTo>
                  <a:pt x="575" y="1999"/>
                </a:lnTo>
                <a:lnTo>
                  <a:pt x="575" y="2005"/>
                </a:lnTo>
                <a:lnTo>
                  <a:pt x="581" y="2005"/>
                </a:lnTo>
                <a:lnTo>
                  <a:pt x="581" y="2005"/>
                </a:lnTo>
                <a:lnTo>
                  <a:pt x="581" y="2005"/>
                </a:lnTo>
                <a:lnTo>
                  <a:pt x="581" y="2005"/>
                </a:lnTo>
                <a:lnTo>
                  <a:pt x="581" y="2005"/>
                </a:lnTo>
                <a:lnTo>
                  <a:pt x="581" y="2005"/>
                </a:lnTo>
                <a:lnTo>
                  <a:pt x="581" y="2005"/>
                </a:lnTo>
                <a:lnTo>
                  <a:pt x="587" y="2005"/>
                </a:lnTo>
                <a:lnTo>
                  <a:pt x="587" y="2005"/>
                </a:lnTo>
                <a:lnTo>
                  <a:pt x="587" y="2005"/>
                </a:lnTo>
                <a:lnTo>
                  <a:pt x="587" y="2005"/>
                </a:lnTo>
                <a:lnTo>
                  <a:pt x="593" y="2011"/>
                </a:lnTo>
                <a:lnTo>
                  <a:pt x="593" y="2011"/>
                </a:lnTo>
                <a:lnTo>
                  <a:pt x="593" y="2011"/>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8" y="2005"/>
                </a:lnTo>
                <a:lnTo>
                  <a:pt x="598" y="2005"/>
                </a:lnTo>
                <a:lnTo>
                  <a:pt x="598" y="2005"/>
                </a:lnTo>
                <a:lnTo>
                  <a:pt x="598" y="2005"/>
                </a:lnTo>
                <a:lnTo>
                  <a:pt x="598" y="2005"/>
                </a:lnTo>
                <a:lnTo>
                  <a:pt x="604" y="2005"/>
                </a:lnTo>
                <a:lnTo>
                  <a:pt x="604" y="2005"/>
                </a:lnTo>
                <a:lnTo>
                  <a:pt x="604" y="2005"/>
                </a:lnTo>
                <a:lnTo>
                  <a:pt x="604" y="2005"/>
                </a:lnTo>
                <a:lnTo>
                  <a:pt x="604" y="2005"/>
                </a:lnTo>
                <a:lnTo>
                  <a:pt x="604" y="2005"/>
                </a:lnTo>
                <a:lnTo>
                  <a:pt x="610" y="2005"/>
                </a:lnTo>
                <a:lnTo>
                  <a:pt x="610" y="2005"/>
                </a:lnTo>
                <a:lnTo>
                  <a:pt x="610" y="2005"/>
                </a:lnTo>
                <a:lnTo>
                  <a:pt x="610" y="2005"/>
                </a:lnTo>
                <a:lnTo>
                  <a:pt x="610" y="2005"/>
                </a:lnTo>
                <a:lnTo>
                  <a:pt x="610" y="2005"/>
                </a:lnTo>
                <a:lnTo>
                  <a:pt x="610" y="2005"/>
                </a:lnTo>
                <a:lnTo>
                  <a:pt x="616" y="2005"/>
                </a:lnTo>
                <a:lnTo>
                  <a:pt x="616" y="2005"/>
                </a:lnTo>
                <a:lnTo>
                  <a:pt x="616" y="2005"/>
                </a:lnTo>
                <a:lnTo>
                  <a:pt x="616" y="2005"/>
                </a:lnTo>
                <a:lnTo>
                  <a:pt x="616" y="2005"/>
                </a:lnTo>
                <a:lnTo>
                  <a:pt x="622" y="2005"/>
                </a:lnTo>
                <a:lnTo>
                  <a:pt x="622" y="2011"/>
                </a:lnTo>
                <a:lnTo>
                  <a:pt x="622" y="2011"/>
                </a:lnTo>
                <a:lnTo>
                  <a:pt x="622" y="2011"/>
                </a:lnTo>
                <a:lnTo>
                  <a:pt x="628" y="2017"/>
                </a:lnTo>
                <a:lnTo>
                  <a:pt x="628" y="2017"/>
                </a:lnTo>
                <a:lnTo>
                  <a:pt x="628" y="2017"/>
                </a:lnTo>
                <a:lnTo>
                  <a:pt x="628" y="2017"/>
                </a:lnTo>
                <a:lnTo>
                  <a:pt x="628" y="2022"/>
                </a:lnTo>
                <a:lnTo>
                  <a:pt x="634" y="2028"/>
                </a:lnTo>
                <a:lnTo>
                  <a:pt x="634" y="2028"/>
                </a:lnTo>
                <a:lnTo>
                  <a:pt x="634" y="2028"/>
                </a:lnTo>
                <a:lnTo>
                  <a:pt x="634" y="2028"/>
                </a:lnTo>
                <a:lnTo>
                  <a:pt x="634" y="2028"/>
                </a:lnTo>
                <a:lnTo>
                  <a:pt x="634" y="2028"/>
                </a:lnTo>
                <a:lnTo>
                  <a:pt x="634" y="2034"/>
                </a:lnTo>
                <a:lnTo>
                  <a:pt x="628" y="2034"/>
                </a:lnTo>
                <a:lnTo>
                  <a:pt x="628" y="2034"/>
                </a:lnTo>
                <a:lnTo>
                  <a:pt x="628" y="2034"/>
                </a:lnTo>
                <a:lnTo>
                  <a:pt x="628" y="2034"/>
                </a:lnTo>
                <a:lnTo>
                  <a:pt x="628" y="2034"/>
                </a:lnTo>
                <a:lnTo>
                  <a:pt x="628" y="2034"/>
                </a:lnTo>
                <a:lnTo>
                  <a:pt x="628" y="2034"/>
                </a:lnTo>
                <a:lnTo>
                  <a:pt x="628" y="2040"/>
                </a:lnTo>
                <a:lnTo>
                  <a:pt x="628" y="2040"/>
                </a:lnTo>
                <a:lnTo>
                  <a:pt x="628" y="2040"/>
                </a:lnTo>
                <a:lnTo>
                  <a:pt x="634" y="2040"/>
                </a:lnTo>
                <a:lnTo>
                  <a:pt x="634" y="2040"/>
                </a:lnTo>
                <a:lnTo>
                  <a:pt x="634" y="2040"/>
                </a:lnTo>
                <a:lnTo>
                  <a:pt x="634" y="2040"/>
                </a:lnTo>
                <a:lnTo>
                  <a:pt x="634" y="2040"/>
                </a:lnTo>
                <a:lnTo>
                  <a:pt x="634" y="2040"/>
                </a:lnTo>
                <a:lnTo>
                  <a:pt x="634" y="2040"/>
                </a:lnTo>
                <a:lnTo>
                  <a:pt x="634" y="2040"/>
                </a:lnTo>
                <a:lnTo>
                  <a:pt x="640" y="2040"/>
                </a:lnTo>
                <a:lnTo>
                  <a:pt x="640" y="2040"/>
                </a:lnTo>
                <a:lnTo>
                  <a:pt x="640" y="2040"/>
                </a:lnTo>
                <a:lnTo>
                  <a:pt x="640" y="2046"/>
                </a:lnTo>
                <a:lnTo>
                  <a:pt x="640" y="2046"/>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34"/>
                </a:lnTo>
                <a:lnTo>
                  <a:pt x="646" y="2040"/>
                </a:lnTo>
                <a:lnTo>
                  <a:pt x="646" y="2034"/>
                </a:lnTo>
                <a:lnTo>
                  <a:pt x="646" y="2034"/>
                </a:lnTo>
                <a:lnTo>
                  <a:pt x="646" y="2034"/>
                </a:lnTo>
                <a:lnTo>
                  <a:pt x="646" y="2034"/>
                </a:lnTo>
                <a:lnTo>
                  <a:pt x="646" y="2034"/>
                </a:lnTo>
                <a:lnTo>
                  <a:pt x="646" y="2034"/>
                </a:lnTo>
                <a:lnTo>
                  <a:pt x="652" y="2034"/>
                </a:lnTo>
                <a:lnTo>
                  <a:pt x="652" y="2040"/>
                </a:lnTo>
                <a:lnTo>
                  <a:pt x="652" y="2040"/>
                </a:lnTo>
                <a:lnTo>
                  <a:pt x="652" y="2040"/>
                </a:lnTo>
                <a:lnTo>
                  <a:pt x="652" y="2040"/>
                </a:lnTo>
                <a:lnTo>
                  <a:pt x="652" y="2040"/>
                </a:lnTo>
                <a:lnTo>
                  <a:pt x="652" y="2040"/>
                </a:lnTo>
                <a:lnTo>
                  <a:pt x="652" y="2040"/>
                </a:lnTo>
                <a:lnTo>
                  <a:pt x="652" y="2040"/>
                </a:lnTo>
                <a:lnTo>
                  <a:pt x="652" y="2040"/>
                </a:lnTo>
                <a:lnTo>
                  <a:pt x="652" y="2040"/>
                </a:lnTo>
                <a:lnTo>
                  <a:pt x="652" y="2034"/>
                </a:lnTo>
                <a:lnTo>
                  <a:pt x="652" y="2034"/>
                </a:lnTo>
                <a:lnTo>
                  <a:pt x="652" y="2034"/>
                </a:lnTo>
                <a:lnTo>
                  <a:pt x="652" y="2034"/>
                </a:lnTo>
                <a:lnTo>
                  <a:pt x="658" y="2034"/>
                </a:lnTo>
                <a:lnTo>
                  <a:pt x="658" y="2040"/>
                </a:lnTo>
                <a:lnTo>
                  <a:pt x="664" y="2040"/>
                </a:lnTo>
                <a:lnTo>
                  <a:pt x="675" y="2052"/>
                </a:lnTo>
                <a:lnTo>
                  <a:pt x="681" y="2058"/>
                </a:lnTo>
                <a:lnTo>
                  <a:pt x="681" y="2058"/>
                </a:lnTo>
                <a:lnTo>
                  <a:pt x="687" y="2058"/>
                </a:lnTo>
                <a:lnTo>
                  <a:pt x="687" y="2058"/>
                </a:lnTo>
                <a:lnTo>
                  <a:pt x="687" y="2064"/>
                </a:lnTo>
                <a:lnTo>
                  <a:pt x="693" y="2064"/>
                </a:lnTo>
                <a:lnTo>
                  <a:pt x="699" y="2070"/>
                </a:lnTo>
                <a:lnTo>
                  <a:pt x="699" y="2070"/>
                </a:lnTo>
                <a:lnTo>
                  <a:pt x="699" y="2070"/>
                </a:lnTo>
                <a:lnTo>
                  <a:pt x="705" y="2076"/>
                </a:lnTo>
                <a:lnTo>
                  <a:pt x="705" y="2076"/>
                </a:lnTo>
                <a:lnTo>
                  <a:pt x="711" y="2082"/>
                </a:lnTo>
                <a:lnTo>
                  <a:pt x="723" y="2088"/>
                </a:lnTo>
                <a:lnTo>
                  <a:pt x="735" y="2106"/>
                </a:lnTo>
                <a:lnTo>
                  <a:pt x="741" y="2117"/>
                </a:lnTo>
                <a:lnTo>
                  <a:pt x="741" y="2123"/>
                </a:lnTo>
                <a:lnTo>
                  <a:pt x="741" y="2123"/>
                </a:lnTo>
                <a:lnTo>
                  <a:pt x="741" y="2129"/>
                </a:lnTo>
                <a:lnTo>
                  <a:pt x="747" y="2129"/>
                </a:lnTo>
                <a:lnTo>
                  <a:pt x="747" y="2141"/>
                </a:lnTo>
                <a:lnTo>
                  <a:pt x="747" y="2141"/>
                </a:lnTo>
                <a:lnTo>
                  <a:pt x="747" y="2141"/>
                </a:lnTo>
                <a:lnTo>
                  <a:pt x="747" y="2147"/>
                </a:lnTo>
                <a:lnTo>
                  <a:pt x="747" y="2147"/>
                </a:lnTo>
                <a:lnTo>
                  <a:pt x="747" y="2147"/>
                </a:lnTo>
                <a:lnTo>
                  <a:pt x="741" y="2147"/>
                </a:lnTo>
                <a:lnTo>
                  <a:pt x="741" y="2147"/>
                </a:lnTo>
                <a:lnTo>
                  <a:pt x="741" y="2147"/>
                </a:lnTo>
                <a:lnTo>
                  <a:pt x="741" y="2147"/>
                </a:lnTo>
                <a:lnTo>
                  <a:pt x="747" y="2153"/>
                </a:lnTo>
                <a:lnTo>
                  <a:pt x="747" y="2153"/>
                </a:lnTo>
                <a:lnTo>
                  <a:pt x="747" y="2159"/>
                </a:lnTo>
                <a:lnTo>
                  <a:pt x="747" y="2159"/>
                </a:lnTo>
                <a:lnTo>
                  <a:pt x="747" y="2159"/>
                </a:lnTo>
                <a:lnTo>
                  <a:pt x="747" y="2165"/>
                </a:lnTo>
                <a:lnTo>
                  <a:pt x="747" y="2165"/>
                </a:lnTo>
                <a:lnTo>
                  <a:pt x="747" y="2165"/>
                </a:lnTo>
                <a:lnTo>
                  <a:pt x="747" y="2165"/>
                </a:lnTo>
                <a:lnTo>
                  <a:pt x="747" y="2165"/>
                </a:lnTo>
                <a:lnTo>
                  <a:pt x="747" y="2165"/>
                </a:lnTo>
                <a:lnTo>
                  <a:pt x="747" y="2165"/>
                </a:lnTo>
                <a:lnTo>
                  <a:pt x="747" y="2159"/>
                </a:lnTo>
                <a:lnTo>
                  <a:pt x="753" y="2159"/>
                </a:lnTo>
                <a:lnTo>
                  <a:pt x="753" y="2159"/>
                </a:lnTo>
                <a:lnTo>
                  <a:pt x="753" y="2159"/>
                </a:lnTo>
                <a:lnTo>
                  <a:pt x="753" y="2159"/>
                </a:lnTo>
                <a:lnTo>
                  <a:pt x="753" y="2159"/>
                </a:lnTo>
                <a:lnTo>
                  <a:pt x="753" y="2165"/>
                </a:lnTo>
                <a:lnTo>
                  <a:pt x="758" y="2165"/>
                </a:lnTo>
                <a:lnTo>
                  <a:pt x="758" y="2165"/>
                </a:lnTo>
                <a:lnTo>
                  <a:pt x="758" y="2165"/>
                </a:lnTo>
                <a:lnTo>
                  <a:pt x="758" y="2165"/>
                </a:lnTo>
                <a:lnTo>
                  <a:pt x="758" y="2165"/>
                </a:lnTo>
                <a:lnTo>
                  <a:pt x="758" y="2171"/>
                </a:lnTo>
                <a:lnTo>
                  <a:pt x="758" y="2171"/>
                </a:lnTo>
                <a:lnTo>
                  <a:pt x="758" y="2177"/>
                </a:lnTo>
                <a:lnTo>
                  <a:pt x="758" y="2177"/>
                </a:lnTo>
                <a:lnTo>
                  <a:pt x="758" y="2177"/>
                </a:lnTo>
                <a:lnTo>
                  <a:pt x="758" y="2171"/>
                </a:lnTo>
                <a:lnTo>
                  <a:pt x="758" y="2171"/>
                </a:lnTo>
                <a:lnTo>
                  <a:pt x="758" y="2165"/>
                </a:lnTo>
                <a:lnTo>
                  <a:pt x="753" y="2165"/>
                </a:lnTo>
                <a:lnTo>
                  <a:pt x="753" y="2165"/>
                </a:lnTo>
                <a:lnTo>
                  <a:pt x="753" y="2165"/>
                </a:lnTo>
                <a:lnTo>
                  <a:pt x="753" y="2159"/>
                </a:lnTo>
                <a:lnTo>
                  <a:pt x="753" y="2159"/>
                </a:lnTo>
                <a:lnTo>
                  <a:pt x="747" y="2165"/>
                </a:lnTo>
                <a:lnTo>
                  <a:pt x="747" y="2165"/>
                </a:lnTo>
                <a:lnTo>
                  <a:pt x="747" y="2165"/>
                </a:lnTo>
                <a:lnTo>
                  <a:pt x="747" y="2165"/>
                </a:lnTo>
                <a:lnTo>
                  <a:pt x="747" y="2165"/>
                </a:lnTo>
                <a:lnTo>
                  <a:pt x="753" y="2165"/>
                </a:lnTo>
                <a:lnTo>
                  <a:pt x="753" y="2165"/>
                </a:lnTo>
                <a:lnTo>
                  <a:pt x="758" y="2171"/>
                </a:lnTo>
                <a:lnTo>
                  <a:pt x="758" y="2171"/>
                </a:lnTo>
                <a:lnTo>
                  <a:pt x="758" y="2177"/>
                </a:lnTo>
                <a:lnTo>
                  <a:pt x="758" y="2177"/>
                </a:lnTo>
                <a:lnTo>
                  <a:pt x="758" y="2177"/>
                </a:lnTo>
                <a:lnTo>
                  <a:pt x="758" y="2183"/>
                </a:lnTo>
                <a:lnTo>
                  <a:pt x="758" y="2183"/>
                </a:lnTo>
                <a:lnTo>
                  <a:pt x="758" y="2183"/>
                </a:lnTo>
                <a:lnTo>
                  <a:pt x="758" y="2183"/>
                </a:lnTo>
                <a:lnTo>
                  <a:pt x="764" y="2183"/>
                </a:lnTo>
                <a:lnTo>
                  <a:pt x="764" y="2183"/>
                </a:lnTo>
                <a:lnTo>
                  <a:pt x="776" y="2183"/>
                </a:lnTo>
                <a:lnTo>
                  <a:pt x="782" y="2183"/>
                </a:lnTo>
                <a:lnTo>
                  <a:pt x="788" y="2183"/>
                </a:lnTo>
                <a:lnTo>
                  <a:pt x="788" y="2183"/>
                </a:lnTo>
                <a:lnTo>
                  <a:pt x="794" y="2183"/>
                </a:lnTo>
                <a:lnTo>
                  <a:pt x="794" y="2183"/>
                </a:lnTo>
                <a:lnTo>
                  <a:pt x="806" y="2177"/>
                </a:lnTo>
                <a:lnTo>
                  <a:pt x="812" y="2177"/>
                </a:lnTo>
                <a:lnTo>
                  <a:pt x="818" y="2177"/>
                </a:lnTo>
                <a:lnTo>
                  <a:pt x="824" y="2177"/>
                </a:lnTo>
                <a:lnTo>
                  <a:pt x="835" y="2177"/>
                </a:lnTo>
                <a:lnTo>
                  <a:pt x="841" y="2177"/>
                </a:lnTo>
                <a:lnTo>
                  <a:pt x="847" y="2177"/>
                </a:lnTo>
                <a:lnTo>
                  <a:pt x="853" y="2177"/>
                </a:lnTo>
                <a:lnTo>
                  <a:pt x="859" y="2177"/>
                </a:lnTo>
                <a:lnTo>
                  <a:pt x="871" y="2171"/>
                </a:lnTo>
                <a:lnTo>
                  <a:pt x="871" y="2171"/>
                </a:lnTo>
                <a:lnTo>
                  <a:pt x="871" y="2171"/>
                </a:lnTo>
                <a:lnTo>
                  <a:pt x="877" y="2171"/>
                </a:lnTo>
                <a:lnTo>
                  <a:pt x="883" y="2171"/>
                </a:lnTo>
                <a:lnTo>
                  <a:pt x="889" y="2171"/>
                </a:lnTo>
                <a:lnTo>
                  <a:pt x="895" y="2171"/>
                </a:lnTo>
                <a:lnTo>
                  <a:pt x="901" y="2171"/>
                </a:lnTo>
                <a:lnTo>
                  <a:pt x="901" y="2171"/>
                </a:lnTo>
                <a:lnTo>
                  <a:pt x="907" y="2171"/>
                </a:lnTo>
                <a:lnTo>
                  <a:pt x="913" y="2171"/>
                </a:lnTo>
                <a:lnTo>
                  <a:pt x="918" y="2171"/>
                </a:lnTo>
                <a:lnTo>
                  <a:pt x="930" y="2171"/>
                </a:lnTo>
                <a:lnTo>
                  <a:pt x="936" y="2165"/>
                </a:lnTo>
                <a:lnTo>
                  <a:pt x="942" y="2165"/>
                </a:lnTo>
                <a:lnTo>
                  <a:pt x="948" y="2165"/>
                </a:lnTo>
                <a:lnTo>
                  <a:pt x="960" y="2165"/>
                </a:lnTo>
                <a:lnTo>
                  <a:pt x="966" y="2165"/>
                </a:lnTo>
                <a:lnTo>
                  <a:pt x="972" y="2165"/>
                </a:lnTo>
                <a:lnTo>
                  <a:pt x="972" y="2165"/>
                </a:lnTo>
                <a:lnTo>
                  <a:pt x="978" y="2165"/>
                </a:lnTo>
                <a:lnTo>
                  <a:pt x="978" y="2165"/>
                </a:lnTo>
                <a:lnTo>
                  <a:pt x="984" y="2165"/>
                </a:lnTo>
                <a:lnTo>
                  <a:pt x="995" y="2165"/>
                </a:lnTo>
                <a:lnTo>
                  <a:pt x="995" y="2159"/>
                </a:lnTo>
                <a:lnTo>
                  <a:pt x="995" y="2159"/>
                </a:lnTo>
                <a:lnTo>
                  <a:pt x="995" y="2159"/>
                </a:lnTo>
                <a:lnTo>
                  <a:pt x="995" y="2159"/>
                </a:lnTo>
                <a:lnTo>
                  <a:pt x="995" y="2165"/>
                </a:lnTo>
                <a:lnTo>
                  <a:pt x="995" y="2165"/>
                </a:lnTo>
                <a:lnTo>
                  <a:pt x="995" y="2165"/>
                </a:lnTo>
                <a:lnTo>
                  <a:pt x="995" y="2165"/>
                </a:lnTo>
                <a:lnTo>
                  <a:pt x="995" y="2165"/>
                </a:lnTo>
                <a:lnTo>
                  <a:pt x="995" y="2171"/>
                </a:lnTo>
                <a:lnTo>
                  <a:pt x="995" y="2171"/>
                </a:lnTo>
                <a:lnTo>
                  <a:pt x="995" y="2171"/>
                </a:lnTo>
                <a:lnTo>
                  <a:pt x="995" y="2171"/>
                </a:lnTo>
                <a:lnTo>
                  <a:pt x="990" y="2171"/>
                </a:lnTo>
                <a:lnTo>
                  <a:pt x="990" y="2171"/>
                </a:lnTo>
                <a:lnTo>
                  <a:pt x="990" y="2171"/>
                </a:lnTo>
                <a:lnTo>
                  <a:pt x="990" y="2171"/>
                </a:lnTo>
                <a:lnTo>
                  <a:pt x="990" y="2177"/>
                </a:lnTo>
                <a:lnTo>
                  <a:pt x="990" y="2177"/>
                </a:lnTo>
                <a:lnTo>
                  <a:pt x="990" y="2177"/>
                </a:lnTo>
                <a:lnTo>
                  <a:pt x="990" y="2183"/>
                </a:lnTo>
                <a:lnTo>
                  <a:pt x="990" y="2183"/>
                </a:lnTo>
                <a:lnTo>
                  <a:pt x="990" y="2189"/>
                </a:lnTo>
                <a:lnTo>
                  <a:pt x="990" y="2189"/>
                </a:lnTo>
                <a:lnTo>
                  <a:pt x="990" y="2189"/>
                </a:lnTo>
                <a:lnTo>
                  <a:pt x="990" y="2189"/>
                </a:lnTo>
                <a:lnTo>
                  <a:pt x="1031" y="2200"/>
                </a:lnTo>
                <a:lnTo>
                  <a:pt x="1073" y="2218"/>
                </a:lnTo>
                <a:lnTo>
                  <a:pt x="1114" y="2236"/>
                </a:lnTo>
                <a:lnTo>
                  <a:pt x="1138" y="2242"/>
                </a:lnTo>
                <a:lnTo>
                  <a:pt x="1155" y="2248"/>
                </a:lnTo>
                <a:lnTo>
                  <a:pt x="1167" y="2254"/>
                </a:lnTo>
                <a:lnTo>
                  <a:pt x="1197" y="2266"/>
                </a:lnTo>
                <a:lnTo>
                  <a:pt x="1238" y="2278"/>
                </a:lnTo>
                <a:lnTo>
                  <a:pt x="1280" y="2295"/>
                </a:lnTo>
                <a:lnTo>
                  <a:pt x="1315" y="2307"/>
                </a:lnTo>
                <a:lnTo>
                  <a:pt x="1321" y="2307"/>
                </a:lnTo>
                <a:lnTo>
                  <a:pt x="1327" y="2313"/>
                </a:lnTo>
                <a:lnTo>
                  <a:pt x="1333" y="2313"/>
                </a:lnTo>
                <a:lnTo>
                  <a:pt x="1333" y="2313"/>
                </a:lnTo>
                <a:lnTo>
                  <a:pt x="1333" y="2313"/>
                </a:lnTo>
                <a:lnTo>
                  <a:pt x="1339" y="2313"/>
                </a:lnTo>
                <a:lnTo>
                  <a:pt x="1339" y="2319"/>
                </a:lnTo>
                <a:lnTo>
                  <a:pt x="1345" y="2319"/>
                </a:lnTo>
                <a:lnTo>
                  <a:pt x="1345" y="2319"/>
                </a:lnTo>
                <a:lnTo>
                  <a:pt x="1351" y="2319"/>
                </a:lnTo>
                <a:lnTo>
                  <a:pt x="1351" y="2319"/>
                </a:lnTo>
                <a:lnTo>
                  <a:pt x="1357" y="2325"/>
                </a:lnTo>
                <a:lnTo>
                  <a:pt x="1363" y="2325"/>
                </a:lnTo>
                <a:lnTo>
                  <a:pt x="1363" y="2325"/>
                </a:lnTo>
                <a:lnTo>
                  <a:pt x="1369" y="2325"/>
                </a:lnTo>
                <a:lnTo>
                  <a:pt x="1369" y="2325"/>
                </a:lnTo>
                <a:lnTo>
                  <a:pt x="1375" y="2325"/>
                </a:lnTo>
                <a:lnTo>
                  <a:pt x="1375" y="2325"/>
                </a:lnTo>
                <a:lnTo>
                  <a:pt x="1381" y="2325"/>
                </a:lnTo>
                <a:lnTo>
                  <a:pt x="1381" y="2325"/>
                </a:lnTo>
                <a:lnTo>
                  <a:pt x="1387" y="2325"/>
                </a:lnTo>
                <a:lnTo>
                  <a:pt x="1393" y="2325"/>
                </a:lnTo>
                <a:lnTo>
                  <a:pt x="1393" y="2325"/>
                </a:lnTo>
                <a:lnTo>
                  <a:pt x="1398" y="2325"/>
                </a:lnTo>
                <a:lnTo>
                  <a:pt x="1404" y="2325"/>
                </a:lnTo>
                <a:lnTo>
                  <a:pt x="1410" y="2325"/>
                </a:lnTo>
                <a:lnTo>
                  <a:pt x="1410" y="2325"/>
                </a:lnTo>
                <a:lnTo>
                  <a:pt x="1416" y="2325"/>
                </a:lnTo>
                <a:lnTo>
                  <a:pt x="1422" y="2325"/>
                </a:lnTo>
                <a:lnTo>
                  <a:pt x="1422" y="2325"/>
                </a:lnTo>
                <a:lnTo>
                  <a:pt x="1428" y="2325"/>
                </a:lnTo>
                <a:lnTo>
                  <a:pt x="1434" y="2325"/>
                </a:lnTo>
                <a:lnTo>
                  <a:pt x="1440" y="2325"/>
                </a:lnTo>
                <a:lnTo>
                  <a:pt x="1440" y="2325"/>
                </a:lnTo>
                <a:lnTo>
                  <a:pt x="1446" y="2325"/>
                </a:lnTo>
                <a:lnTo>
                  <a:pt x="1452" y="2325"/>
                </a:lnTo>
                <a:lnTo>
                  <a:pt x="1452" y="2325"/>
                </a:lnTo>
                <a:lnTo>
                  <a:pt x="1458" y="2325"/>
                </a:lnTo>
                <a:lnTo>
                  <a:pt x="1464" y="2325"/>
                </a:lnTo>
                <a:lnTo>
                  <a:pt x="1470" y="2325"/>
                </a:lnTo>
                <a:lnTo>
                  <a:pt x="1470" y="2325"/>
                </a:lnTo>
                <a:lnTo>
                  <a:pt x="1475" y="2325"/>
                </a:lnTo>
                <a:lnTo>
                  <a:pt x="1481" y="2325"/>
                </a:lnTo>
                <a:lnTo>
                  <a:pt x="1481" y="2325"/>
                </a:lnTo>
                <a:lnTo>
                  <a:pt x="1487" y="2325"/>
                </a:lnTo>
                <a:lnTo>
                  <a:pt x="1493" y="2325"/>
                </a:lnTo>
                <a:lnTo>
                  <a:pt x="1499" y="2325"/>
                </a:lnTo>
                <a:lnTo>
                  <a:pt x="1499" y="2325"/>
                </a:lnTo>
                <a:lnTo>
                  <a:pt x="1505" y="2325"/>
                </a:lnTo>
                <a:lnTo>
                  <a:pt x="1511" y="2325"/>
                </a:lnTo>
                <a:lnTo>
                  <a:pt x="1511" y="2325"/>
                </a:lnTo>
                <a:lnTo>
                  <a:pt x="1517" y="2325"/>
                </a:lnTo>
                <a:lnTo>
                  <a:pt x="1523" y="2325"/>
                </a:lnTo>
                <a:lnTo>
                  <a:pt x="1529" y="2325"/>
                </a:lnTo>
                <a:lnTo>
                  <a:pt x="1529" y="2325"/>
                </a:lnTo>
                <a:lnTo>
                  <a:pt x="1535" y="2325"/>
                </a:lnTo>
                <a:lnTo>
                  <a:pt x="1541" y="2325"/>
                </a:lnTo>
                <a:lnTo>
                  <a:pt x="1547" y="2325"/>
                </a:lnTo>
                <a:lnTo>
                  <a:pt x="1547" y="2325"/>
                </a:lnTo>
                <a:lnTo>
                  <a:pt x="1553" y="2325"/>
                </a:lnTo>
                <a:lnTo>
                  <a:pt x="1558" y="2325"/>
                </a:lnTo>
                <a:lnTo>
                  <a:pt x="1558" y="2325"/>
                </a:lnTo>
                <a:lnTo>
                  <a:pt x="1564" y="2325"/>
                </a:lnTo>
                <a:lnTo>
                  <a:pt x="1564" y="2325"/>
                </a:lnTo>
                <a:lnTo>
                  <a:pt x="1570" y="2325"/>
                </a:lnTo>
                <a:lnTo>
                  <a:pt x="1570" y="2325"/>
                </a:lnTo>
                <a:lnTo>
                  <a:pt x="1576" y="2325"/>
                </a:lnTo>
                <a:lnTo>
                  <a:pt x="1576" y="2325"/>
                </a:lnTo>
                <a:lnTo>
                  <a:pt x="1582" y="2325"/>
                </a:lnTo>
                <a:lnTo>
                  <a:pt x="1588" y="2325"/>
                </a:lnTo>
                <a:lnTo>
                  <a:pt x="1588" y="2325"/>
                </a:lnTo>
                <a:lnTo>
                  <a:pt x="1594" y="2325"/>
                </a:lnTo>
                <a:lnTo>
                  <a:pt x="1600" y="2325"/>
                </a:lnTo>
                <a:lnTo>
                  <a:pt x="1606" y="2325"/>
                </a:lnTo>
                <a:lnTo>
                  <a:pt x="1606" y="2325"/>
                </a:lnTo>
                <a:lnTo>
                  <a:pt x="1612" y="2325"/>
                </a:lnTo>
                <a:lnTo>
                  <a:pt x="1618" y="2325"/>
                </a:lnTo>
                <a:lnTo>
                  <a:pt x="1618" y="2325"/>
                </a:lnTo>
                <a:lnTo>
                  <a:pt x="1624" y="2325"/>
                </a:lnTo>
                <a:lnTo>
                  <a:pt x="1630" y="2325"/>
                </a:lnTo>
                <a:lnTo>
                  <a:pt x="1635" y="2325"/>
                </a:lnTo>
                <a:lnTo>
                  <a:pt x="1635" y="2325"/>
                </a:lnTo>
                <a:lnTo>
                  <a:pt x="1641" y="2325"/>
                </a:lnTo>
                <a:lnTo>
                  <a:pt x="1647" y="2325"/>
                </a:lnTo>
                <a:lnTo>
                  <a:pt x="1647" y="2325"/>
                </a:lnTo>
                <a:lnTo>
                  <a:pt x="1647" y="2325"/>
                </a:lnTo>
                <a:lnTo>
                  <a:pt x="1647" y="2325"/>
                </a:lnTo>
                <a:lnTo>
                  <a:pt x="1647" y="2319"/>
                </a:lnTo>
                <a:lnTo>
                  <a:pt x="1647" y="2319"/>
                </a:lnTo>
                <a:lnTo>
                  <a:pt x="1647" y="2319"/>
                </a:lnTo>
                <a:lnTo>
                  <a:pt x="1647" y="2319"/>
                </a:lnTo>
                <a:lnTo>
                  <a:pt x="1647" y="2319"/>
                </a:lnTo>
                <a:lnTo>
                  <a:pt x="1647" y="2319"/>
                </a:lnTo>
                <a:lnTo>
                  <a:pt x="1647" y="2319"/>
                </a:lnTo>
                <a:lnTo>
                  <a:pt x="1647" y="2313"/>
                </a:lnTo>
                <a:lnTo>
                  <a:pt x="1647" y="2313"/>
                </a:lnTo>
                <a:lnTo>
                  <a:pt x="1647" y="2313"/>
                </a:lnTo>
                <a:lnTo>
                  <a:pt x="1647" y="2313"/>
                </a:lnTo>
                <a:lnTo>
                  <a:pt x="1647" y="2313"/>
                </a:lnTo>
                <a:lnTo>
                  <a:pt x="1647" y="2313"/>
                </a:lnTo>
                <a:lnTo>
                  <a:pt x="1647" y="2313"/>
                </a:lnTo>
                <a:lnTo>
                  <a:pt x="1647" y="2313"/>
                </a:lnTo>
                <a:lnTo>
                  <a:pt x="1647" y="2307"/>
                </a:lnTo>
                <a:lnTo>
                  <a:pt x="1647" y="2307"/>
                </a:lnTo>
                <a:lnTo>
                  <a:pt x="1647" y="2307"/>
                </a:lnTo>
                <a:lnTo>
                  <a:pt x="1647" y="2307"/>
                </a:lnTo>
                <a:lnTo>
                  <a:pt x="1647" y="2307"/>
                </a:lnTo>
                <a:lnTo>
                  <a:pt x="1647" y="2307"/>
                </a:lnTo>
                <a:lnTo>
                  <a:pt x="1647" y="2307"/>
                </a:lnTo>
                <a:lnTo>
                  <a:pt x="1647" y="2301"/>
                </a:lnTo>
                <a:lnTo>
                  <a:pt x="1647" y="2301"/>
                </a:lnTo>
                <a:lnTo>
                  <a:pt x="1647" y="2301"/>
                </a:lnTo>
                <a:lnTo>
                  <a:pt x="1647" y="2301"/>
                </a:lnTo>
                <a:lnTo>
                  <a:pt x="1647" y="2301"/>
                </a:lnTo>
                <a:lnTo>
                  <a:pt x="1647" y="2301"/>
                </a:lnTo>
                <a:lnTo>
                  <a:pt x="1647" y="2301"/>
                </a:lnTo>
                <a:lnTo>
                  <a:pt x="1647" y="2295"/>
                </a:lnTo>
                <a:lnTo>
                  <a:pt x="1647" y="2295"/>
                </a:lnTo>
                <a:lnTo>
                  <a:pt x="1647" y="2295"/>
                </a:lnTo>
                <a:lnTo>
                  <a:pt x="1647" y="2295"/>
                </a:lnTo>
                <a:lnTo>
                  <a:pt x="1647" y="2295"/>
                </a:lnTo>
                <a:lnTo>
                  <a:pt x="1647" y="2295"/>
                </a:lnTo>
                <a:lnTo>
                  <a:pt x="1647" y="2295"/>
                </a:lnTo>
                <a:lnTo>
                  <a:pt x="1647" y="2295"/>
                </a:lnTo>
                <a:lnTo>
                  <a:pt x="1647" y="2289"/>
                </a:lnTo>
                <a:lnTo>
                  <a:pt x="1647" y="2289"/>
                </a:lnTo>
                <a:lnTo>
                  <a:pt x="1647" y="2289"/>
                </a:lnTo>
                <a:lnTo>
                  <a:pt x="1647" y="2289"/>
                </a:lnTo>
                <a:lnTo>
                  <a:pt x="1647" y="2289"/>
                </a:lnTo>
                <a:lnTo>
                  <a:pt x="1647" y="2289"/>
                </a:lnTo>
                <a:lnTo>
                  <a:pt x="1647" y="2289"/>
                </a:lnTo>
                <a:lnTo>
                  <a:pt x="1647" y="2283"/>
                </a:lnTo>
                <a:lnTo>
                  <a:pt x="1647" y="2283"/>
                </a:lnTo>
                <a:lnTo>
                  <a:pt x="1647" y="2283"/>
                </a:lnTo>
                <a:lnTo>
                  <a:pt x="1647" y="2283"/>
                </a:lnTo>
                <a:lnTo>
                  <a:pt x="1647" y="2283"/>
                </a:lnTo>
                <a:lnTo>
                  <a:pt x="1647" y="2283"/>
                </a:lnTo>
                <a:lnTo>
                  <a:pt x="1647" y="2283"/>
                </a:lnTo>
                <a:lnTo>
                  <a:pt x="1647" y="2283"/>
                </a:lnTo>
                <a:lnTo>
                  <a:pt x="1647" y="2283"/>
                </a:lnTo>
                <a:lnTo>
                  <a:pt x="1647" y="2278"/>
                </a:lnTo>
                <a:lnTo>
                  <a:pt x="1647" y="2278"/>
                </a:lnTo>
                <a:lnTo>
                  <a:pt x="1647" y="2278"/>
                </a:lnTo>
                <a:lnTo>
                  <a:pt x="1647" y="2278"/>
                </a:lnTo>
                <a:lnTo>
                  <a:pt x="1647" y="2278"/>
                </a:lnTo>
                <a:lnTo>
                  <a:pt x="1647" y="2278"/>
                </a:lnTo>
                <a:lnTo>
                  <a:pt x="1647" y="2278"/>
                </a:lnTo>
                <a:lnTo>
                  <a:pt x="1647" y="2272"/>
                </a:lnTo>
                <a:lnTo>
                  <a:pt x="1647" y="2272"/>
                </a:lnTo>
                <a:lnTo>
                  <a:pt x="1647" y="2272"/>
                </a:lnTo>
                <a:lnTo>
                  <a:pt x="1647" y="2272"/>
                </a:lnTo>
                <a:lnTo>
                  <a:pt x="1647" y="2272"/>
                </a:lnTo>
                <a:lnTo>
                  <a:pt x="1647" y="2272"/>
                </a:lnTo>
                <a:lnTo>
                  <a:pt x="1653" y="2272"/>
                </a:lnTo>
                <a:lnTo>
                  <a:pt x="1653" y="2272"/>
                </a:lnTo>
                <a:lnTo>
                  <a:pt x="1653" y="2272"/>
                </a:lnTo>
                <a:lnTo>
                  <a:pt x="1659" y="2272"/>
                </a:lnTo>
                <a:lnTo>
                  <a:pt x="1659" y="2272"/>
                </a:lnTo>
                <a:lnTo>
                  <a:pt x="1665" y="2272"/>
                </a:lnTo>
                <a:lnTo>
                  <a:pt x="1665" y="2272"/>
                </a:lnTo>
                <a:lnTo>
                  <a:pt x="1665" y="2272"/>
                </a:lnTo>
                <a:lnTo>
                  <a:pt x="1671" y="2272"/>
                </a:lnTo>
                <a:lnTo>
                  <a:pt x="1671" y="2272"/>
                </a:lnTo>
                <a:lnTo>
                  <a:pt x="1677" y="2272"/>
                </a:lnTo>
                <a:lnTo>
                  <a:pt x="1677" y="2272"/>
                </a:lnTo>
                <a:lnTo>
                  <a:pt x="1677" y="2272"/>
                </a:lnTo>
                <a:lnTo>
                  <a:pt x="1683" y="2272"/>
                </a:lnTo>
                <a:lnTo>
                  <a:pt x="1683" y="2272"/>
                </a:lnTo>
                <a:lnTo>
                  <a:pt x="1689" y="2272"/>
                </a:lnTo>
                <a:lnTo>
                  <a:pt x="1689" y="2272"/>
                </a:lnTo>
                <a:lnTo>
                  <a:pt x="1695" y="2272"/>
                </a:lnTo>
                <a:lnTo>
                  <a:pt x="1695" y="2272"/>
                </a:lnTo>
                <a:lnTo>
                  <a:pt x="1695" y="2272"/>
                </a:lnTo>
                <a:lnTo>
                  <a:pt x="1701" y="2272"/>
                </a:lnTo>
                <a:lnTo>
                  <a:pt x="1701" y="2272"/>
                </a:lnTo>
                <a:lnTo>
                  <a:pt x="1707" y="2272"/>
                </a:lnTo>
                <a:lnTo>
                  <a:pt x="1707" y="2272"/>
                </a:lnTo>
                <a:lnTo>
                  <a:pt x="1713" y="2272"/>
                </a:lnTo>
                <a:lnTo>
                  <a:pt x="1713" y="2272"/>
                </a:lnTo>
                <a:lnTo>
                  <a:pt x="1713" y="2272"/>
                </a:lnTo>
                <a:lnTo>
                  <a:pt x="1718" y="2272"/>
                </a:lnTo>
                <a:lnTo>
                  <a:pt x="1718" y="2272"/>
                </a:lnTo>
                <a:lnTo>
                  <a:pt x="1724" y="2272"/>
                </a:lnTo>
                <a:lnTo>
                  <a:pt x="1724" y="2272"/>
                </a:lnTo>
                <a:lnTo>
                  <a:pt x="1730" y="2272"/>
                </a:lnTo>
                <a:lnTo>
                  <a:pt x="1730" y="2272"/>
                </a:lnTo>
                <a:lnTo>
                  <a:pt x="1736" y="2272"/>
                </a:lnTo>
                <a:lnTo>
                  <a:pt x="1736" y="2272"/>
                </a:lnTo>
                <a:lnTo>
                  <a:pt x="1736" y="2272"/>
                </a:lnTo>
                <a:lnTo>
                  <a:pt x="1742" y="2272"/>
                </a:lnTo>
                <a:lnTo>
                  <a:pt x="1742" y="2272"/>
                </a:lnTo>
                <a:lnTo>
                  <a:pt x="1742" y="2272"/>
                </a:lnTo>
                <a:lnTo>
                  <a:pt x="1742" y="2272"/>
                </a:lnTo>
                <a:lnTo>
                  <a:pt x="1742" y="2272"/>
                </a:lnTo>
                <a:lnTo>
                  <a:pt x="1748" y="2272"/>
                </a:lnTo>
                <a:lnTo>
                  <a:pt x="1748" y="2272"/>
                </a:lnTo>
                <a:lnTo>
                  <a:pt x="1748" y="2272"/>
                </a:lnTo>
                <a:lnTo>
                  <a:pt x="1754" y="2272"/>
                </a:lnTo>
                <a:lnTo>
                  <a:pt x="1754" y="2272"/>
                </a:lnTo>
                <a:lnTo>
                  <a:pt x="1754" y="2272"/>
                </a:lnTo>
                <a:lnTo>
                  <a:pt x="1760" y="2272"/>
                </a:lnTo>
                <a:lnTo>
                  <a:pt x="1760" y="2272"/>
                </a:lnTo>
                <a:lnTo>
                  <a:pt x="1766" y="2272"/>
                </a:lnTo>
                <a:lnTo>
                  <a:pt x="1766" y="2272"/>
                </a:lnTo>
                <a:lnTo>
                  <a:pt x="1766" y="2272"/>
                </a:lnTo>
                <a:lnTo>
                  <a:pt x="1766" y="2272"/>
                </a:lnTo>
                <a:lnTo>
                  <a:pt x="1766" y="2272"/>
                </a:lnTo>
                <a:lnTo>
                  <a:pt x="1772" y="2272"/>
                </a:lnTo>
                <a:lnTo>
                  <a:pt x="1772" y="2272"/>
                </a:lnTo>
                <a:lnTo>
                  <a:pt x="1772" y="2272"/>
                </a:lnTo>
                <a:lnTo>
                  <a:pt x="1778" y="2272"/>
                </a:lnTo>
                <a:lnTo>
                  <a:pt x="1778" y="2272"/>
                </a:lnTo>
                <a:lnTo>
                  <a:pt x="1784" y="2272"/>
                </a:lnTo>
                <a:lnTo>
                  <a:pt x="1784" y="2272"/>
                </a:lnTo>
                <a:lnTo>
                  <a:pt x="1784" y="2272"/>
                </a:lnTo>
                <a:lnTo>
                  <a:pt x="1784" y="2272"/>
                </a:lnTo>
                <a:lnTo>
                  <a:pt x="1790" y="2272"/>
                </a:lnTo>
                <a:lnTo>
                  <a:pt x="1790" y="2272"/>
                </a:lnTo>
                <a:lnTo>
                  <a:pt x="1790" y="2272"/>
                </a:lnTo>
                <a:lnTo>
                  <a:pt x="1795" y="2272"/>
                </a:lnTo>
                <a:lnTo>
                  <a:pt x="1795" y="2272"/>
                </a:lnTo>
                <a:lnTo>
                  <a:pt x="1795" y="2272"/>
                </a:lnTo>
                <a:lnTo>
                  <a:pt x="1801" y="2272"/>
                </a:lnTo>
                <a:lnTo>
                  <a:pt x="1801" y="2272"/>
                </a:lnTo>
                <a:lnTo>
                  <a:pt x="1807" y="2272"/>
                </a:lnTo>
                <a:lnTo>
                  <a:pt x="1807" y="2272"/>
                </a:lnTo>
                <a:lnTo>
                  <a:pt x="1807" y="2272"/>
                </a:lnTo>
                <a:lnTo>
                  <a:pt x="1807" y="2272"/>
                </a:lnTo>
                <a:lnTo>
                  <a:pt x="1813" y="2272"/>
                </a:lnTo>
                <a:lnTo>
                  <a:pt x="1813" y="2272"/>
                </a:lnTo>
                <a:lnTo>
                  <a:pt x="1813" y="2272"/>
                </a:lnTo>
                <a:lnTo>
                  <a:pt x="1813" y="2272"/>
                </a:lnTo>
                <a:lnTo>
                  <a:pt x="1819" y="2272"/>
                </a:lnTo>
                <a:lnTo>
                  <a:pt x="1819" y="2272"/>
                </a:lnTo>
                <a:lnTo>
                  <a:pt x="1819" y="2272"/>
                </a:lnTo>
                <a:lnTo>
                  <a:pt x="1819" y="2272"/>
                </a:lnTo>
                <a:lnTo>
                  <a:pt x="1825" y="2272"/>
                </a:lnTo>
                <a:lnTo>
                  <a:pt x="1825" y="2278"/>
                </a:lnTo>
                <a:lnTo>
                  <a:pt x="1831" y="2278"/>
                </a:lnTo>
                <a:lnTo>
                  <a:pt x="1831" y="2283"/>
                </a:lnTo>
                <a:lnTo>
                  <a:pt x="1837" y="2289"/>
                </a:lnTo>
                <a:lnTo>
                  <a:pt x="1837" y="2295"/>
                </a:lnTo>
                <a:lnTo>
                  <a:pt x="1837" y="2295"/>
                </a:lnTo>
                <a:lnTo>
                  <a:pt x="1843" y="2301"/>
                </a:lnTo>
                <a:lnTo>
                  <a:pt x="1843" y="2301"/>
                </a:lnTo>
                <a:lnTo>
                  <a:pt x="1843" y="2307"/>
                </a:lnTo>
                <a:lnTo>
                  <a:pt x="1843" y="2307"/>
                </a:lnTo>
                <a:lnTo>
                  <a:pt x="1843" y="2307"/>
                </a:lnTo>
                <a:lnTo>
                  <a:pt x="1843" y="2307"/>
                </a:lnTo>
                <a:lnTo>
                  <a:pt x="1843" y="2307"/>
                </a:lnTo>
                <a:lnTo>
                  <a:pt x="1843" y="2307"/>
                </a:lnTo>
                <a:lnTo>
                  <a:pt x="1849" y="2307"/>
                </a:lnTo>
                <a:lnTo>
                  <a:pt x="1849" y="2313"/>
                </a:lnTo>
                <a:lnTo>
                  <a:pt x="1849" y="2313"/>
                </a:lnTo>
                <a:lnTo>
                  <a:pt x="1855" y="2313"/>
                </a:lnTo>
                <a:lnTo>
                  <a:pt x="1855" y="2313"/>
                </a:lnTo>
                <a:lnTo>
                  <a:pt x="1861" y="2313"/>
                </a:lnTo>
                <a:lnTo>
                  <a:pt x="1861" y="2313"/>
                </a:lnTo>
                <a:lnTo>
                  <a:pt x="1867" y="2313"/>
                </a:lnTo>
                <a:lnTo>
                  <a:pt x="1867" y="2319"/>
                </a:lnTo>
                <a:lnTo>
                  <a:pt x="1873" y="2319"/>
                </a:lnTo>
                <a:lnTo>
                  <a:pt x="1873" y="2319"/>
                </a:lnTo>
                <a:lnTo>
                  <a:pt x="1873" y="2319"/>
                </a:lnTo>
                <a:lnTo>
                  <a:pt x="1873" y="2325"/>
                </a:lnTo>
                <a:lnTo>
                  <a:pt x="1873" y="2325"/>
                </a:lnTo>
                <a:lnTo>
                  <a:pt x="1873" y="2325"/>
                </a:lnTo>
                <a:lnTo>
                  <a:pt x="1878" y="2325"/>
                </a:lnTo>
                <a:lnTo>
                  <a:pt x="1878" y="2325"/>
                </a:lnTo>
                <a:lnTo>
                  <a:pt x="1878" y="2325"/>
                </a:lnTo>
                <a:lnTo>
                  <a:pt x="1878" y="2331"/>
                </a:lnTo>
                <a:lnTo>
                  <a:pt x="1878" y="2331"/>
                </a:lnTo>
                <a:lnTo>
                  <a:pt x="1884" y="2337"/>
                </a:lnTo>
                <a:lnTo>
                  <a:pt x="1890" y="2337"/>
                </a:lnTo>
                <a:lnTo>
                  <a:pt x="1890" y="2343"/>
                </a:lnTo>
                <a:lnTo>
                  <a:pt x="1890" y="2343"/>
                </a:lnTo>
                <a:lnTo>
                  <a:pt x="1896" y="2349"/>
                </a:lnTo>
                <a:lnTo>
                  <a:pt x="1896" y="2349"/>
                </a:lnTo>
                <a:lnTo>
                  <a:pt x="1902" y="2349"/>
                </a:lnTo>
                <a:lnTo>
                  <a:pt x="1902" y="2349"/>
                </a:lnTo>
                <a:lnTo>
                  <a:pt x="1902" y="2355"/>
                </a:lnTo>
                <a:lnTo>
                  <a:pt x="1908" y="2355"/>
                </a:lnTo>
                <a:lnTo>
                  <a:pt x="1908" y="2355"/>
                </a:lnTo>
                <a:lnTo>
                  <a:pt x="1908" y="2355"/>
                </a:lnTo>
                <a:lnTo>
                  <a:pt x="1908" y="2355"/>
                </a:lnTo>
                <a:lnTo>
                  <a:pt x="1908" y="2355"/>
                </a:lnTo>
                <a:lnTo>
                  <a:pt x="1908" y="2361"/>
                </a:lnTo>
                <a:lnTo>
                  <a:pt x="1908" y="2361"/>
                </a:lnTo>
                <a:lnTo>
                  <a:pt x="1908" y="2361"/>
                </a:lnTo>
                <a:lnTo>
                  <a:pt x="1914" y="2366"/>
                </a:lnTo>
                <a:lnTo>
                  <a:pt x="1914" y="2366"/>
                </a:lnTo>
                <a:lnTo>
                  <a:pt x="1926" y="2372"/>
                </a:lnTo>
                <a:lnTo>
                  <a:pt x="1926" y="2378"/>
                </a:lnTo>
                <a:lnTo>
                  <a:pt x="1932" y="2378"/>
                </a:lnTo>
                <a:lnTo>
                  <a:pt x="1932" y="2378"/>
                </a:lnTo>
                <a:lnTo>
                  <a:pt x="1938" y="2384"/>
                </a:lnTo>
                <a:lnTo>
                  <a:pt x="1938" y="2384"/>
                </a:lnTo>
                <a:lnTo>
                  <a:pt x="1938" y="2384"/>
                </a:lnTo>
                <a:lnTo>
                  <a:pt x="1938" y="2384"/>
                </a:lnTo>
                <a:lnTo>
                  <a:pt x="1938"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90"/>
                </a:lnTo>
                <a:lnTo>
                  <a:pt x="1950" y="2390"/>
                </a:lnTo>
                <a:lnTo>
                  <a:pt x="1950" y="2390"/>
                </a:lnTo>
                <a:lnTo>
                  <a:pt x="1950" y="2390"/>
                </a:lnTo>
                <a:lnTo>
                  <a:pt x="1950" y="2390"/>
                </a:lnTo>
                <a:lnTo>
                  <a:pt x="1950" y="2390"/>
                </a:lnTo>
                <a:lnTo>
                  <a:pt x="1950" y="2390"/>
                </a:lnTo>
                <a:lnTo>
                  <a:pt x="1950" y="2390"/>
                </a:lnTo>
                <a:lnTo>
                  <a:pt x="1950" y="2390"/>
                </a:lnTo>
                <a:lnTo>
                  <a:pt x="1950" y="2390"/>
                </a:lnTo>
                <a:lnTo>
                  <a:pt x="1950" y="2390"/>
                </a:lnTo>
                <a:lnTo>
                  <a:pt x="1955" y="2390"/>
                </a:lnTo>
                <a:lnTo>
                  <a:pt x="1955" y="2396"/>
                </a:lnTo>
                <a:lnTo>
                  <a:pt x="1961" y="2396"/>
                </a:lnTo>
                <a:lnTo>
                  <a:pt x="1961" y="2396"/>
                </a:lnTo>
                <a:lnTo>
                  <a:pt x="1961" y="2396"/>
                </a:lnTo>
                <a:lnTo>
                  <a:pt x="1961" y="2402"/>
                </a:lnTo>
                <a:lnTo>
                  <a:pt x="1967" y="2402"/>
                </a:lnTo>
                <a:lnTo>
                  <a:pt x="1967" y="2402"/>
                </a:lnTo>
                <a:lnTo>
                  <a:pt x="1967" y="2402"/>
                </a:lnTo>
                <a:lnTo>
                  <a:pt x="1967" y="2402"/>
                </a:lnTo>
                <a:lnTo>
                  <a:pt x="1967" y="2402"/>
                </a:lnTo>
                <a:lnTo>
                  <a:pt x="1967" y="2402"/>
                </a:lnTo>
                <a:lnTo>
                  <a:pt x="1967" y="2402"/>
                </a:lnTo>
                <a:lnTo>
                  <a:pt x="1967" y="2408"/>
                </a:lnTo>
                <a:lnTo>
                  <a:pt x="1967" y="2408"/>
                </a:lnTo>
                <a:lnTo>
                  <a:pt x="1967" y="2408"/>
                </a:lnTo>
                <a:lnTo>
                  <a:pt x="1973" y="2408"/>
                </a:lnTo>
                <a:lnTo>
                  <a:pt x="1973" y="2408"/>
                </a:lnTo>
                <a:lnTo>
                  <a:pt x="1973" y="2408"/>
                </a:lnTo>
                <a:lnTo>
                  <a:pt x="1973" y="2414"/>
                </a:lnTo>
                <a:lnTo>
                  <a:pt x="1973" y="2414"/>
                </a:lnTo>
                <a:lnTo>
                  <a:pt x="1979" y="2414"/>
                </a:lnTo>
                <a:lnTo>
                  <a:pt x="1979" y="2414"/>
                </a:lnTo>
                <a:lnTo>
                  <a:pt x="1979" y="2414"/>
                </a:lnTo>
                <a:lnTo>
                  <a:pt x="1979" y="2420"/>
                </a:lnTo>
                <a:lnTo>
                  <a:pt x="1979" y="2420"/>
                </a:lnTo>
                <a:lnTo>
                  <a:pt x="1979" y="2420"/>
                </a:lnTo>
                <a:lnTo>
                  <a:pt x="1979" y="2420"/>
                </a:lnTo>
                <a:lnTo>
                  <a:pt x="1979" y="2420"/>
                </a:lnTo>
                <a:lnTo>
                  <a:pt x="1979" y="2426"/>
                </a:lnTo>
                <a:lnTo>
                  <a:pt x="1979" y="2426"/>
                </a:lnTo>
                <a:lnTo>
                  <a:pt x="1979" y="2426"/>
                </a:lnTo>
                <a:lnTo>
                  <a:pt x="1979" y="2426"/>
                </a:lnTo>
                <a:lnTo>
                  <a:pt x="1979" y="2426"/>
                </a:lnTo>
                <a:lnTo>
                  <a:pt x="1979" y="2426"/>
                </a:lnTo>
                <a:lnTo>
                  <a:pt x="1979" y="2426"/>
                </a:lnTo>
                <a:lnTo>
                  <a:pt x="1979" y="2432"/>
                </a:lnTo>
                <a:lnTo>
                  <a:pt x="1979" y="2432"/>
                </a:lnTo>
                <a:lnTo>
                  <a:pt x="1979" y="2432"/>
                </a:lnTo>
                <a:lnTo>
                  <a:pt x="1979" y="2432"/>
                </a:lnTo>
                <a:lnTo>
                  <a:pt x="1979" y="2432"/>
                </a:lnTo>
                <a:lnTo>
                  <a:pt x="1985" y="2432"/>
                </a:lnTo>
                <a:lnTo>
                  <a:pt x="1985" y="2432"/>
                </a:lnTo>
                <a:lnTo>
                  <a:pt x="1985" y="2432"/>
                </a:lnTo>
                <a:lnTo>
                  <a:pt x="1985" y="2438"/>
                </a:lnTo>
                <a:lnTo>
                  <a:pt x="1985" y="2438"/>
                </a:lnTo>
                <a:lnTo>
                  <a:pt x="1985" y="2438"/>
                </a:lnTo>
                <a:lnTo>
                  <a:pt x="1985" y="2438"/>
                </a:lnTo>
                <a:lnTo>
                  <a:pt x="1985" y="2438"/>
                </a:lnTo>
                <a:lnTo>
                  <a:pt x="1985" y="2438"/>
                </a:lnTo>
                <a:lnTo>
                  <a:pt x="1991" y="2444"/>
                </a:lnTo>
                <a:lnTo>
                  <a:pt x="1991" y="2444"/>
                </a:lnTo>
                <a:lnTo>
                  <a:pt x="1991" y="2444"/>
                </a:lnTo>
                <a:lnTo>
                  <a:pt x="1991" y="2444"/>
                </a:lnTo>
                <a:lnTo>
                  <a:pt x="1991" y="2450"/>
                </a:lnTo>
                <a:lnTo>
                  <a:pt x="1991" y="2450"/>
                </a:lnTo>
                <a:lnTo>
                  <a:pt x="1991" y="2450"/>
                </a:lnTo>
                <a:lnTo>
                  <a:pt x="1991" y="2450"/>
                </a:lnTo>
                <a:lnTo>
                  <a:pt x="1997" y="2450"/>
                </a:lnTo>
                <a:lnTo>
                  <a:pt x="1997" y="2455"/>
                </a:lnTo>
                <a:lnTo>
                  <a:pt x="1997" y="2455"/>
                </a:lnTo>
                <a:lnTo>
                  <a:pt x="1997" y="2455"/>
                </a:lnTo>
                <a:lnTo>
                  <a:pt x="1997" y="2461"/>
                </a:lnTo>
                <a:lnTo>
                  <a:pt x="1997" y="2461"/>
                </a:lnTo>
                <a:lnTo>
                  <a:pt x="1997" y="2461"/>
                </a:lnTo>
                <a:lnTo>
                  <a:pt x="1997" y="2467"/>
                </a:lnTo>
                <a:lnTo>
                  <a:pt x="1997" y="2467"/>
                </a:lnTo>
                <a:lnTo>
                  <a:pt x="1997" y="2467"/>
                </a:lnTo>
                <a:lnTo>
                  <a:pt x="1997" y="2473"/>
                </a:lnTo>
                <a:lnTo>
                  <a:pt x="1997" y="2473"/>
                </a:lnTo>
                <a:lnTo>
                  <a:pt x="1997" y="2473"/>
                </a:lnTo>
                <a:lnTo>
                  <a:pt x="1997" y="2473"/>
                </a:lnTo>
                <a:lnTo>
                  <a:pt x="1997" y="2479"/>
                </a:lnTo>
                <a:lnTo>
                  <a:pt x="1997" y="2479"/>
                </a:lnTo>
                <a:lnTo>
                  <a:pt x="1997" y="2479"/>
                </a:lnTo>
                <a:lnTo>
                  <a:pt x="1997" y="2485"/>
                </a:lnTo>
                <a:lnTo>
                  <a:pt x="1997" y="2485"/>
                </a:lnTo>
                <a:lnTo>
                  <a:pt x="1997" y="2485"/>
                </a:lnTo>
                <a:lnTo>
                  <a:pt x="1997" y="2485"/>
                </a:lnTo>
                <a:lnTo>
                  <a:pt x="1997" y="2485"/>
                </a:lnTo>
                <a:lnTo>
                  <a:pt x="1997" y="2485"/>
                </a:lnTo>
                <a:lnTo>
                  <a:pt x="2003" y="2491"/>
                </a:lnTo>
                <a:lnTo>
                  <a:pt x="2003" y="2491"/>
                </a:lnTo>
                <a:lnTo>
                  <a:pt x="2003" y="2491"/>
                </a:lnTo>
                <a:lnTo>
                  <a:pt x="2003" y="2497"/>
                </a:lnTo>
                <a:lnTo>
                  <a:pt x="2003" y="2497"/>
                </a:lnTo>
                <a:lnTo>
                  <a:pt x="2003" y="2497"/>
                </a:lnTo>
                <a:lnTo>
                  <a:pt x="2009" y="2503"/>
                </a:lnTo>
                <a:lnTo>
                  <a:pt x="2009" y="2503"/>
                </a:lnTo>
                <a:lnTo>
                  <a:pt x="2009" y="2503"/>
                </a:lnTo>
                <a:lnTo>
                  <a:pt x="2009" y="2503"/>
                </a:lnTo>
                <a:lnTo>
                  <a:pt x="2009" y="2509"/>
                </a:lnTo>
                <a:lnTo>
                  <a:pt x="2009" y="2509"/>
                </a:lnTo>
                <a:lnTo>
                  <a:pt x="2015" y="2515"/>
                </a:lnTo>
                <a:lnTo>
                  <a:pt x="2015" y="2515"/>
                </a:lnTo>
                <a:lnTo>
                  <a:pt x="2015" y="2515"/>
                </a:lnTo>
                <a:lnTo>
                  <a:pt x="2015" y="2515"/>
                </a:lnTo>
                <a:lnTo>
                  <a:pt x="2015" y="2515"/>
                </a:lnTo>
                <a:lnTo>
                  <a:pt x="2015" y="2521"/>
                </a:lnTo>
                <a:lnTo>
                  <a:pt x="2021" y="2521"/>
                </a:lnTo>
                <a:lnTo>
                  <a:pt x="2021" y="2521"/>
                </a:lnTo>
                <a:lnTo>
                  <a:pt x="2021" y="2521"/>
                </a:lnTo>
                <a:lnTo>
                  <a:pt x="2021" y="2521"/>
                </a:lnTo>
                <a:lnTo>
                  <a:pt x="2021" y="2527"/>
                </a:lnTo>
                <a:lnTo>
                  <a:pt x="2021" y="2527"/>
                </a:lnTo>
                <a:lnTo>
                  <a:pt x="2021" y="2527"/>
                </a:lnTo>
                <a:lnTo>
                  <a:pt x="2021" y="2527"/>
                </a:lnTo>
                <a:lnTo>
                  <a:pt x="2021" y="2527"/>
                </a:lnTo>
                <a:lnTo>
                  <a:pt x="2033" y="2533"/>
                </a:lnTo>
                <a:lnTo>
                  <a:pt x="2033" y="2533"/>
                </a:lnTo>
                <a:lnTo>
                  <a:pt x="2033" y="2533"/>
                </a:lnTo>
                <a:lnTo>
                  <a:pt x="2033" y="2533"/>
                </a:lnTo>
                <a:lnTo>
                  <a:pt x="2038" y="2533"/>
                </a:lnTo>
                <a:lnTo>
                  <a:pt x="2038" y="2533"/>
                </a:lnTo>
                <a:lnTo>
                  <a:pt x="2038" y="2533"/>
                </a:lnTo>
                <a:lnTo>
                  <a:pt x="2038" y="2533"/>
                </a:lnTo>
                <a:lnTo>
                  <a:pt x="2038" y="2533"/>
                </a:lnTo>
                <a:lnTo>
                  <a:pt x="2038" y="2533"/>
                </a:lnTo>
                <a:lnTo>
                  <a:pt x="2044" y="2538"/>
                </a:lnTo>
                <a:lnTo>
                  <a:pt x="2044" y="2538"/>
                </a:lnTo>
                <a:lnTo>
                  <a:pt x="2044" y="2538"/>
                </a:lnTo>
                <a:lnTo>
                  <a:pt x="2044" y="2538"/>
                </a:lnTo>
                <a:lnTo>
                  <a:pt x="2044" y="2538"/>
                </a:lnTo>
                <a:lnTo>
                  <a:pt x="2044" y="2538"/>
                </a:lnTo>
                <a:lnTo>
                  <a:pt x="2044" y="2544"/>
                </a:lnTo>
                <a:lnTo>
                  <a:pt x="2050" y="2544"/>
                </a:lnTo>
                <a:lnTo>
                  <a:pt x="2050" y="2544"/>
                </a:lnTo>
                <a:lnTo>
                  <a:pt x="2056" y="2550"/>
                </a:lnTo>
                <a:lnTo>
                  <a:pt x="2062" y="2556"/>
                </a:lnTo>
                <a:lnTo>
                  <a:pt x="2062" y="2556"/>
                </a:lnTo>
                <a:lnTo>
                  <a:pt x="2074" y="2562"/>
                </a:lnTo>
                <a:lnTo>
                  <a:pt x="2080" y="2562"/>
                </a:lnTo>
                <a:lnTo>
                  <a:pt x="2086" y="2562"/>
                </a:lnTo>
                <a:lnTo>
                  <a:pt x="2086" y="2562"/>
                </a:lnTo>
                <a:lnTo>
                  <a:pt x="2086" y="2562"/>
                </a:lnTo>
                <a:lnTo>
                  <a:pt x="2086" y="2562"/>
                </a:lnTo>
                <a:lnTo>
                  <a:pt x="2086" y="2568"/>
                </a:lnTo>
                <a:lnTo>
                  <a:pt x="2086" y="2568"/>
                </a:lnTo>
                <a:lnTo>
                  <a:pt x="2092" y="2568"/>
                </a:lnTo>
                <a:lnTo>
                  <a:pt x="2092" y="2568"/>
                </a:lnTo>
                <a:lnTo>
                  <a:pt x="2098" y="2574"/>
                </a:lnTo>
                <a:lnTo>
                  <a:pt x="2098" y="2574"/>
                </a:lnTo>
                <a:lnTo>
                  <a:pt x="2110" y="2574"/>
                </a:lnTo>
                <a:lnTo>
                  <a:pt x="2110" y="2574"/>
                </a:lnTo>
                <a:lnTo>
                  <a:pt x="2110" y="2574"/>
                </a:lnTo>
                <a:lnTo>
                  <a:pt x="2110" y="2574"/>
                </a:lnTo>
                <a:lnTo>
                  <a:pt x="2110" y="2574"/>
                </a:lnTo>
                <a:lnTo>
                  <a:pt x="2110" y="2574"/>
                </a:lnTo>
                <a:lnTo>
                  <a:pt x="2110" y="2574"/>
                </a:lnTo>
                <a:lnTo>
                  <a:pt x="2110" y="2574"/>
                </a:lnTo>
                <a:lnTo>
                  <a:pt x="2110" y="2580"/>
                </a:lnTo>
                <a:lnTo>
                  <a:pt x="2110" y="2580"/>
                </a:lnTo>
                <a:lnTo>
                  <a:pt x="2110" y="2580"/>
                </a:lnTo>
                <a:lnTo>
                  <a:pt x="2110" y="2580"/>
                </a:lnTo>
                <a:lnTo>
                  <a:pt x="2115" y="2586"/>
                </a:lnTo>
                <a:lnTo>
                  <a:pt x="2121" y="2586"/>
                </a:lnTo>
                <a:lnTo>
                  <a:pt x="2121" y="2586"/>
                </a:lnTo>
                <a:lnTo>
                  <a:pt x="2121" y="2586"/>
                </a:lnTo>
                <a:lnTo>
                  <a:pt x="2127" y="2592"/>
                </a:lnTo>
                <a:lnTo>
                  <a:pt x="2127" y="2592"/>
                </a:lnTo>
                <a:lnTo>
                  <a:pt x="2127" y="2592"/>
                </a:lnTo>
                <a:lnTo>
                  <a:pt x="2127" y="2586"/>
                </a:lnTo>
                <a:lnTo>
                  <a:pt x="2133" y="2586"/>
                </a:lnTo>
                <a:lnTo>
                  <a:pt x="2133" y="2592"/>
                </a:lnTo>
                <a:lnTo>
                  <a:pt x="2133" y="2592"/>
                </a:lnTo>
                <a:lnTo>
                  <a:pt x="2133" y="2592"/>
                </a:lnTo>
                <a:lnTo>
                  <a:pt x="2133" y="2592"/>
                </a:lnTo>
                <a:lnTo>
                  <a:pt x="2133" y="2592"/>
                </a:lnTo>
                <a:lnTo>
                  <a:pt x="2133" y="2592"/>
                </a:lnTo>
                <a:lnTo>
                  <a:pt x="2133" y="2592"/>
                </a:lnTo>
                <a:lnTo>
                  <a:pt x="2133" y="2592"/>
                </a:lnTo>
                <a:lnTo>
                  <a:pt x="2133" y="2592"/>
                </a:lnTo>
                <a:lnTo>
                  <a:pt x="2133" y="2592"/>
                </a:lnTo>
                <a:lnTo>
                  <a:pt x="2139" y="2592"/>
                </a:lnTo>
                <a:lnTo>
                  <a:pt x="2145" y="2592"/>
                </a:lnTo>
                <a:lnTo>
                  <a:pt x="2145" y="2592"/>
                </a:lnTo>
                <a:lnTo>
                  <a:pt x="2151" y="2592"/>
                </a:lnTo>
                <a:lnTo>
                  <a:pt x="2151" y="2592"/>
                </a:lnTo>
                <a:lnTo>
                  <a:pt x="2151" y="2592"/>
                </a:lnTo>
                <a:lnTo>
                  <a:pt x="2151" y="2592"/>
                </a:lnTo>
                <a:lnTo>
                  <a:pt x="2157" y="2592"/>
                </a:lnTo>
                <a:lnTo>
                  <a:pt x="2157" y="2586"/>
                </a:lnTo>
                <a:lnTo>
                  <a:pt x="2157" y="2586"/>
                </a:lnTo>
                <a:lnTo>
                  <a:pt x="2157" y="2586"/>
                </a:lnTo>
                <a:lnTo>
                  <a:pt x="2157" y="2586"/>
                </a:lnTo>
                <a:lnTo>
                  <a:pt x="2157" y="2586"/>
                </a:lnTo>
                <a:lnTo>
                  <a:pt x="2157" y="2586"/>
                </a:lnTo>
                <a:lnTo>
                  <a:pt x="2157" y="2580"/>
                </a:lnTo>
                <a:lnTo>
                  <a:pt x="2163" y="2580"/>
                </a:lnTo>
                <a:lnTo>
                  <a:pt x="2163" y="2580"/>
                </a:lnTo>
                <a:lnTo>
                  <a:pt x="2163" y="2580"/>
                </a:lnTo>
                <a:lnTo>
                  <a:pt x="2163" y="2574"/>
                </a:lnTo>
                <a:lnTo>
                  <a:pt x="2169" y="2574"/>
                </a:lnTo>
                <a:lnTo>
                  <a:pt x="2169" y="2574"/>
                </a:lnTo>
                <a:lnTo>
                  <a:pt x="2169" y="2568"/>
                </a:lnTo>
                <a:lnTo>
                  <a:pt x="2169" y="2574"/>
                </a:lnTo>
                <a:lnTo>
                  <a:pt x="2169" y="2574"/>
                </a:lnTo>
                <a:lnTo>
                  <a:pt x="2169" y="2568"/>
                </a:lnTo>
                <a:lnTo>
                  <a:pt x="2175" y="2568"/>
                </a:lnTo>
                <a:lnTo>
                  <a:pt x="2181" y="2568"/>
                </a:lnTo>
                <a:lnTo>
                  <a:pt x="2181" y="2568"/>
                </a:lnTo>
                <a:lnTo>
                  <a:pt x="2181" y="2568"/>
                </a:lnTo>
                <a:lnTo>
                  <a:pt x="2181" y="2568"/>
                </a:lnTo>
                <a:lnTo>
                  <a:pt x="2175" y="2562"/>
                </a:lnTo>
                <a:lnTo>
                  <a:pt x="2175" y="2562"/>
                </a:lnTo>
                <a:lnTo>
                  <a:pt x="2175" y="2562"/>
                </a:lnTo>
                <a:lnTo>
                  <a:pt x="2175" y="2562"/>
                </a:lnTo>
                <a:lnTo>
                  <a:pt x="2175" y="2556"/>
                </a:lnTo>
                <a:lnTo>
                  <a:pt x="2175" y="2556"/>
                </a:lnTo>
                <a:lnTo>
                  <a:pt x="2175" y="2556"/>
                </a:lnTo>
                <a:lnTo>
                  <a:pt x="2175" y="2556"/>
                </a:lnTo>
                <a:lnTo>
                  <a:pt x="2175" y="2556"/>
                </a:lnTo>
                <a:lnTo>
                  <a:pt x="2175"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44"/>
                </a:lnTo>
                <a:lnTo>
                  <a:pt x="2181" y="2544"/>
                </a:lnTo>
                <a:lnTo>
                  <a:pt x="2181" y="2544"/>
                </a:lnTo>
                <a:lnTo>
                  <a:pt x="2181" y="2544"/>
                </a:lnTo>
                <a:lnTo>
                  <a:pt x="2181" y="2544"/>
                </a:lnTo>
                <a:lnTo>
                  <a:pt x="2181" y="2538"/>
                </a:lnTo>
                <a:lnTo>
                  <a:pt x="2181" y="2538"/>
                </a:lnTo>
                <a:lnTo>
                  <a:pt x="2181" y="2538"/>
                </a:lnTo>
                <a:lnTo>
                  <a:pt x="2187" y="2533"/>
                </a:lnTo>
                <a:lnTo>
                  <a:pt x="2187" y="2533"/>
                </a:lnTo>
                <a:lnTo>
                  <a:pt x="2187" y="2533"/>
                </a:lnTo>
                <a:lnTo>
                  <a:pt x="2187" y="2527"/>
                </a:lnTo>
                <a:lnTo>
                  <a:pt x="2187" y="2527"/>
                </a:lnTo>
                <a:lnTo>
                  <a:pt x="2187" y="2527"/>
                </a:lnTo>
                <a:lnTo>
                  <a:pt x="2187" y="2527"/>
                </a:lnTo>
                <a:lnTo>
                  <a:pt x="2187" y="2527"/>
                </a:lnTo>
                <a:lnTo>
                  <a:pt x="2187" y="2527"/>
                </a:lnTo>
                <a:lnTo>
                  <a:pt x="2187" y="2527"/>
                </a:lnTo>
                <a:lnTo>
                  <a:pt x="2187" y="2527"/>
                </a:lnTo>
                <a:lnTo>
                  <a:pt x="2187" y="2527"/>
                </a:lnTo>
                <a:lnTo>
                  <a:pt x="2193" y="2521"/>
                </a:lnTo>
                <a:lnTo>
                  <a:pt x="2193" y="2521"/>
                </a:lnTo>
                <a:lnTo>
                  <a:pt x="2193" y="2521"/>
                </a:lnTo>
                <a:lnTo>
                  <a:pt x="2193" y="2521"/>
                </a:lnTo>
                <a:lnTo>
                  <a:pt x="2193" y="2521"/>
                </a:lnTo>
                <a:lnTo>
                  <a:pt x="2193" y="2521"/>
                </a:lnTo>
                <a:lnTo>
                  <a:pt x="2193" y="2515"/>
                </a:lnTo>
                <a:lnTo>
                  <a:pt x="2193" y="2509"/>
                </a:lnTo>
                <a:lnTo>
                  <a:pt x="2193" y="2509"/>
                </a:lnTo>
                <a:lnTo>
                  <a:pt x="2193" y="2509"/>
                </a:lnTo>
                <a:lnTo>
                  <a:pt x="2193" y="2509"/>
                </a:lnTo>
                <a:lnTo>
                  <a:pt x="2198" y="2509"/>
                </a:lnTo>
                <a:lnTo>
                  <a:pt x="2198" y="2509"/>
                </a:lnTo>
                <a:lnTo>
                  <a:pt x="2198" y="2509"/>
                </a:lnTo>
                <a:lnTo>
                  <a:pt x="2198" y="2509"/>
                </a:lnTo>
                <a:lnTo>
                  <a:pt x="2198" y="2509"/>
                </a:lnTo>
                <a:lnTo>
                  <a:pt x="2198" y="2509"/>
                </a:lnTo>
                <a:lnTo>
                  <a:pt x="2204" y="2509"/>
                </a:lnTo>
                <a:lnTo>
                  <a:pt x="2204" y="2503"/>
                </a:lnTo>
                <a:lnTo>
                  <a:pt x="2204" y="2503"/>
                </a:lnTo>
                <a:lnTo>
                  <a:pt x="2204" y="2503"/>
                </a:lnTo>
                <a:lnTo>
                  <a:pt x="2210" y="2503"/>
                </a:lnTo>
                <a:lnTo>
                  <a:pt x="2210" y="2503"/>
                </a:lnTo>
                <a:lnTo>
                  <a:pt x="2210" y="2503"/>
                </a:lnTo>
                <a:lnTo>
                  <a:pt x="2210" y="2503"/>
                </a:lnTo>
                <a:lnTo>
                  <a:pt x="2210" y="2509"/>
                </a:lnTo>
                <a:lnTo>
                  <a:pt x="2210" y="2509"/>
                </a:lnTo>
                <a:lnTo>
                  <a:pt x="2210" y="2509"/>
                </a:lnTo>
                <a:lnTo>
                  <a:pt x="2210" y="2509"/>
                </a:lnTo>
                <a:lnTo>
                  <a:pt x="2210" y="2503"/>
                </a:lnTo>
                <a:lnTo>
                  <a:pt x="2210" y="2503"/>
                </a:lnTo>
                <a:lnTo>
                  <a:pt x="2210" y="2503"/>
                </a:lnTo>
                <a:lnTo>
                  <a:pt x="2210" y="2503"/>
                </a:lnTo>
                <a:lnTo>
                  <a:pt x="2216" y="2503"/>
                </a:lnTo>
                <a:lnTo>
                  <a:pt x="2222" y="2503"/>
                </a:lnTo>
                <a:lnTo>
                  <a:pt x="2222" y="2503"/>
                </a:lnTo>
                <a:lnTo>
                  <a:pt x="2228" y="2503"/>
                </a:lnTo>
                <a:lnTo>
                  <a:pt x="2228" y="2497"/>
                </a:lnTo>
                <a:lnTo>
                  <a:pt x="2228" y="2497"/>
                </a:lnTo>
                <a:lnTo>
                  <a:pt x="2228" y="2497"/>
                </a:lnTo>
                <a:lnTo>
                  <a:pt x="2228" y="2497"/>
                </a:lnTo>
                <a:lnTo>
                  <a:pt x="2228" y="2497"/>
                </a:lnTo>
                <a:lnTo>
                  <a:pt x="2228" y="2491"/>
                </a:lnTo>
                <a:lnTo>
                  <a:pt x="2228" y="2491"/>
                </a:lnTo>
                <a:lnTo>
                  <a:pt x="2228" y="2491"/>
                </a:lnTo>
                <a:lnTo>
                  <a:pt x="2228" y="2491"/>
                </a:lnTo>
                <a:lnTo>
                  <a:pt x="2228" y="2491"/>
                </a:lnTo>
                <a:lnTo>
                  <a:pt x="2234" y="2491"/>
                </a:lnTo>
                <a:lnTo>
                  <a:pt x="2234" y="2491"/>
                </a:lnTo>
                <a:lnTo>
                  <a:pt x="2234" y="2491"/>
                </a:lnTo>
                <a:lnTo>
                  <a:pt x="2234" y="2491"/>
                </a:lnTo>
                <a:lnTo>
                  <a:pt x="2240" y="2491"/>
                </a:lnTo>
                <a:lnTo>
                  <a:pt x="2240" y="2491"/>
                </a:lnTo>
                <a:lnTo>
                  <a:pt x="2240" y="2497"/>
                </a:lnTo>
                <a:lnTo>
                  <a:pt x="2240" y="2497"/>
                </a:lnTo>
                <a:lnTo>
                  <a:pt x="2246" y="2497"/>
                </a:lnTo>
                <a:lnTo>
                  <a:pt x="2252" y="2497"/>
                </a:lnTo>
                <a:lnTo>
                  <a:pt x="2252" y="2497"/>
                </a:lnTo>
                <a:lnTo>
                  <a:pt x="2252" y="2503"/>
                </a:lnTo>
                <a:lnTo>
                  <a:pt x="2264" y="2503"/>
                </a:lnTo>
                <a:lnTo>
                  <a:pt x="2264" y="2503"/>
                </a:lnTo>
                <a:lnTo>
                  <a:pt x="2264" y="2503"/>
                </a:lnTo>
                <a:lnTo>
                  <a:pt x="2264" y="2503"/>
                </a:lnTo>
                <a:lnTo>
                  <a:pt x="2270" y="2497"/>
                </a:lnTo>
                <a:lnTo>
                  <a:pt x="2270" y="2497"/>
                </a:lnTo>
                <a:lnTo>
                  <a:pt x="2270" y="2503"/>
                </a:lnTo>
                <a:lnTo>
                  <a:pt x="2270" y="2503"/>
                </a:lnTo>
                <a:lnTo>
                  <a:pt x="2270" y="2503"/>
                </a:lnTo>
                <a:lnTo>
                  <a:pt x="2275" y="2503"/>
                </a:lnTo>
                <a:lnTo>
                  <a:pt x="2275" y="2503"/>
                </a:lnTo>
                <a:lnTo>
                  <a:pt x="2275" y="2503"/>
                </a:lnTo>
                <a:lnTo>
                  <a:pt x="2275" y="2503"/>
                </a:lnTo>
                <a:lnTo>
                  <a:pt x="2275" y="2497"/>
                </a:lnTo>
                <a:lnTo>
                  <a:pt x="2275" y="2503"/>
                </a:lnTo>
                <a:lnTo>
                  <a:pt x="2281" y="2503"/>
                </a:lnTo>
                <a:lnTo>
                  <a:pt x="2281" y="2503"/>
                </a:lnTo>
                <a:lnTo>
                  <a:pt x="2281" y="2497"/>
                </a:lnTo>
                <a:lnTo>
                  <a:pt x="2281" y="2497"/>
                </a:lnTo>
                <a:lnTo>
                  <a:pt x="2281" y="2497"/>
                </a:lnTo>
                <a:lnTo>
                  <a:pt x="2281" y="2503"/>
                </a:lnTo>
                <a:lnTo>
                  <a:pt x="2281" y="2503"/>
                </a:lnTo>
                <a:lnTo>
                  <a:pt x="2287" y="2503"/>
                </a:lnTo>
                <a:lnTo>
                  <a:pt x="2299" y="2503"/>
                </a:lnTo>
                <a:lnTo>
                  <a:pt x="2305" y="2503"/>
                </a:lnTo>
                <a:lnTo>
                  <a:pt x="2305" y="2503"/>
                </a:lnTo>
                <a:lnTo>
                  <a:pt x="2311" y="2503"/>
                </a:lnTo>
                <a:lnTo>
                  <a:pt x="2311" y="2503"/>
                </a:lnTo>
                <a:lnTo>
                  <a:pt x="2311" y="2503"/>
                </a:lnTo>
                <a:lnTo>
                  <a:pt x="2311" y="2497"/>
                </a:lnTo>
                <a:lnTo>
                  <a:pt x="2311" y="2497"/>
                </a:lnTo>
                <a:lnTo>
                  <a:pt x="2311" y="2497"/>
                </a:lnTo>
                <a:lnTo>
                  <a:pt x="2311" y="2503"/>
                </a:lnTo>
                <a:lnTo>
                  <a:pt x="2311" y="2503"/>
                </a:lnTo>
                <a:lnTo>
                  <a:pt x="2311" y="2503"/>
                </a:lnTo>
                <a:lnTo>
                  <a:pt x="2311" y="2503"/>
                </a:lnTo>
                <a:lnTo>
                  <a:pt x="2311" y="2503"/>
                </a:lnTo>
                <a:lnTo>
                  <a:pt x="2311" y="2503"/>
                </a:lnTo>
                <a:lnTo>
                  <a:pt x="2311" y="2503"/>
                </a:lnTo>
                <a:lnTo>
                  <a:pt x="2311" y="2503"/>
                </a:lnTo>
                <a:lnTo>
                  <a:pt x="2317" y="2503"/>
                </a:lnTo>
                <a:lnTo>
                  <a:pt x="2317" y="2503"/>
                </a:lnTo>
                <a:lnTo>
                  <a:pt x="2317" y="2503"/>
                </a:lnTo>
                <a:lnTo>
                  <a:pt x="2317" y="2503"/>
                </a:lnTo>
                <a:lnTo>
                  <a:pt x="2317" y="2503"/>
                </a:lnTo>
                <a:lnTo>
                  <a:pt x="2323" y="2503"/>
                </a:lnTo>
                <a:lnTo>
                  <a:pt x="2323" y="2503"/>
                </a:lnTo>
                <a:lnTo>
                  <a:pt x="2323" y="2503"/>
                </a:lnTo>
                <a:lnTo>
                  <a:pt x="2323" y="2503"/>
                </a:lnTo>
                <a:lnTo>
                  <a:pt x="2323" y="2503"/>
                </a:lnTo>
                <a:lnTo>
                  <a:pt x="2323" y="2503"/>
                </a:lnTo>
                <a:lnTo>
                  <a:pt x="2323" y="2503"/>
                </a:lnTo>
                <a:lnTo>
                  <a:pt x="2323" y="2503"/>
                </a:lnTo>
                <a:lnTo>
                  <a:pt x="2323" y="2509"/>
                </a:lnTo>
                <a:lnTo>
                  <a:pt x="2323" y="2509"/>
                </a:lnTo>
                <a:lnTo>
                  <a:pt x="2329" y="2509"/>
                </a:lnTo>
                <a:lnTo>
                  <a:pt x="2329" y="2515"/>
                </a:lnTo>
                <a:lnTo>
                  <a:pt x="2329" y="2515"/>
                </a:lnTo>
                <a:lnTo>
                  <a:pt x="2329" y="2515"/>
                </a:lnTo>
                <a:lnTo>
                  <a:pt x="2329" y="2515"/>
                </a:lnTo>
                <a:lnTo>
                  <a:pt x="2329" y="2521"/>
                </a:lnTo>
                <a:lnTo>
                  <a:pt x="2335" y="2521"/>
                </a:lnTo>
                <a:lnTo>
                  <a:pt x="2335" y="2521"/>
                </a:lnTo>
                <a:lnTo>
                  <a:pt x="2335" y="2521"/>
                </a:lnTo>
                <a:lnTo>
                  <a:pt x="2335" y="2521"/>
                </a:lnTo>
                <a:lnTo>
                  <a:pt x="2335" y="2521"/>
                </a:lnTo>
                <a:lnTo>
                  <a:pt x="2335" y="2521"/>
                </a:lnTo>
                <a:lnTo>
                  <a:pt x="2335" y="2521"/>
                </a:lnTo>
                <a:lnTo>
                  <a:pt x="2341" y="2521"/>
                </a:lnTo>
                <a:lnTo>
                  <a:pt x="2341" y="2521"/>
                </a:lnTo>
                <a:lnTo>
                  <a:pt x="2341" y="2521"/>
                </a:lnTo>
                <a:lnTo>
                  <a:pt x="2347" y="2521"/>
                </a:lnTo>
                <a:lnTo>
                  <a:pt x="2341" y="2527"/>
                </a:lnTo>
                <a:lnTo>
                  <a:pt x="2347" y="2533"/>
                </a:lnTo>
                <a:lnTo>
                  <a:pt x="2347" y="2527"/>
                </a:lnTo>
                <a:lnTo>
                  <a:pt x="2347" y="2527"/>
                </a:lnTo>
                <a:lnTo>
                  <a:pt x="2347" y="2527"/>
                </a:lnTo>
                <a:lnTo>
                  <a:pt x="2347" y="2527"/>
                </a:lnTo>
                <a:lnTo>
                  <a:pt x="2347" y="2527"/>
                </a:lnTo>
                <a:lnTo>
                  <a:pt x="2347" y="2527"/>
                </a:lnTo>
                <a:lnTo>
                  <a:pt x="2347" y="2533"/>
                </a:lnTo>
                <a:lnTo>
                  <a:pt x="2347" y="2533"/>
                </a:lnTo>
                <a:lnTo>
                  <a:pt x="2347" y="2533"/>
                </a:lnTo>
                <a:lnTo>
                  <a:pt x="2353" y="2533"/>
                </a:lnTo>
                <a:lnTo>
                  <a:pt x="2353" y="2533"/>
                </a:lnTo>
                <a:lnTo>
                  <a:pt x="2353" y="2533"/>
                </a:lnTo>
                <a:lnTo>
                  <a:pt x="2353" y="2538"/>
                </a:lnTo>
                <a:lnTo>
                  <a:pt x="2353" y="2538"/>
                </a:lnTo>
                <a:lnTo>
                  <a:pt x="2358" y="2538"/>
                </a:lnTo>
                <a:lnTo>
                  <a:pt x="2358" y="2538"/>
                </a:lnTo>
                <a:lnTo>
                  <a:pt x="2358" y="2538"/>
                </a:lnTo>
                <a:lnTo>
                  <a:pt x="2358" y="2533"/>
                </a:lnTo>
                <a:lnTo>
                  <a:pt x="2358"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27"/>
                </a:lnTo>
                <a:lnTo>
                  <a:pt x="2364" y="2527"/>
                </a:lnTo>
                <a:lnTo>
                  <a:pt x="2364" y="2527"/>
                </a:lnTo>
                <a:lnTo>
                  <a:pt x="2370" y="2521"/>
                </a:lnTo>
                <a:lnTo>
                  <a:pt x="2370" y="2521"/>
                </a:lnTo>
                <a:lnTo>
                  <a:pt x="2370" y="2521"/>
                </a:lnTo>
                <a:lnTo>
                  <a:pt x="2370" y="2521"/>
                </a:lnTo>
                <a:lnTo>
                  <a:pt x="2370" y="2521"/>
                </a:lnTo>
                <a:lnTo>
                  <a:pt x="2370" y="2521"/>
                </a:lnTo>
                <a:lnTo>
                  <a:pt x="2370" y="2527"/>
                </a:lnTo>
                <a:lnTo>
                  <a:pt x="2370" y="2527"/>
                </a:lnTo>
                <a:lnTo>
                  <a:pt x="2370" y="2527"/>
                </a:lnTo>
                <a:lnTo>
                  <a:pt x="2370" y="2533"/>
                </a:lnTo>
                <a:lnTo>
                  <a:pt x="2370" y="2533"/>
                </a:lnTo>
                <a:lnTo>
                  <a:pt x="2370" y="2533"/>
                </a:lnTo>
                <a:lnTo>
                  <a:pt x="2370" y="2533"/>
                </a:lnTo>
                <a:lnTo>
                  <a:pt x="2376" y="2533"/>
                </a:lnTo>
                <a:lnTo>
                  <a:pt x="2370" y="2538"/>
                </a:lnTo>
                <a:lnTo>
                  <a:pt x="2370" y="2538"/>
                </a:lnTo>
                <a:lnTo>
                  <a:pt x="2370" y="2538"/>
                </a:lnTo>
                <a:lnTo>
                  <a:pt x="2370" y="2538"/>
                </a:lnTo>
                <a:lnTo>
                  <a:pt x="2364" y="2538"/>
                </a:lnTo>
                <a:lnTo>
                  <a:pt x="2364" y="2538"/>
                </a:lnTo>
                <a:lnTo>
                  <a:pt x="2358" y="2538"/>
                </a:lnTo>
                <a:lnTo>
                  <a:pt x="2358" y="2538"/>
                </a:lnTo>
                <a:lnTo>
                  <a:pt x="2358" y="2538"/>
                </a:lnTo>
                <a:lnTo>
                  <a:pt x="2358" y="2538"/>
                </a:lnTo>
                <a:lnTo>
                  <a:pt x="2358" y="2544"/>
                </a:lnTo>
                <a:lnTo>
                  <a:pt x="2358" y="2544"/>
                </a:lnTo>
                <a:lnTo>
                  <a:pt x="2364" y="2544"/>
                </a:lnTo>
                <a:lnTo>
                  <a:pt x="2364" y="2544"/>
                </a:lnTo>
                <a:lnTo>
                  <a:pt x="2364" y="2550"/>
                </a:lnTo>
                <a:lnTo>
                  <a:pt x="2364" y="2550"/>
                </a:lnTo>
                <a:lnTo>
                  <a:pt x="2364" y="2550"/>
                </a:lnTo>
                <a:lnTo>
                  <a:pt x="2364" y="2550"/>
                </a:lnTo>
                <a:lnTo>
                  <a:pt x="2364" y="2550"/>
                </a:lnTo>
                <a:lnTo>
                  <a:pt x="2364" y="2550"/>
                </a:lnTo>
                <a:lnTo>
                  <a:pt x="2364" y="2550"/>
                </a:lnTo>
                <a:lnTo>
                  <a:pt x="2370" y="2556"/>
                </a:lnTo>
                <a:lnTo>
                  <a:pt x="2376" y="2556"/>
                </a:lnTo>
                <a:lnTo>
                  <a:pt x="2376" y="2556"/>
                </a:lnTo>
                <a:lnTo>
                  <a:pt x="2376" y="2562"/>
                </a:lnTo>
                <a:lnTo>
                  <a:pt x="2382" y="2562"/>
                </a:lnTo>
                <a:lnTo>
                  <a:pt x="2382" y="2562"/>
                </a:lnTo>
                <a:lnTo>
                  <a:pt x="2388" y="2562"/>
                </a:lnTo>
                <a:lnTo>
                  <a:pt x="2388" y="2568"/>
                </a:lnTo>
                <a:lnTo>
                  <a:pt x="2388" y="2574"/>
                </a:lnTo>
                <a:lnTo>
                  <a:pt x="2388" y="2574"/>
                </a:lnTo>
                <a:lnTo>
                  <a:pt x="2394" y="2580"/>
                </a:lnTo>
                <a:lnTo>
                  <a:pt x="2394" y="2580"/>
                </a:lnTo>
                <a:lnTo>
                  <a:pt x="2394" y="2580"/>
                </a:lnTo>
                <a:lnTo>
                  <a:pt x="2394" y="2580"/>
                </a:lnTo>
                <a:lnTo>
                  <a:pt x="2394" y="2580"/>
                </a:lnTo>
                <a:lnTo>
                  <a:pt x="2400" y="2580"/>
                </a:lnTo>
                <a:lnTo>
                  <a:pt x="2400" y="2580"/>
                </a:lnTo>
                <a:lnTo>
                  <a:pt x="2400" y="2580"/>
                </a:lnTo>
                <a:lnTo>
                  <a:pt x="2400" y="2586"/>
                </a:lnTo>
                <a:lnTo>
                  <a:pt x="2400" y="2586"/>
                </a:lnTo>
                <a:lnTo>
                  <a:pt x="2400" y="2592"/>
                </a:lnTo>
                <a:lnTo>
                  <a:pt x="2400" y="2592"/>
                </a:lnTo>
                <a:lnTo>
                  <a:pt x="2400" y="2592"/>
                </a:lnTo>
                <a:lnTo>
                  <a:pt x="2400" y="2592"/>
                </a:lnTo>
                <a:lnTo>
                  <a:pt x="2400" y="2598"/>
                </a:lnTo>
                <a:lnTo>
                  <a:pt x="2400" y="2598"/>
                </a:lnTo>
                <a:lnTo>
                  <a:pt x="2400" y="2598"/>
                </a:lnTo>
                <a:lnTo>
                  <a:pt x="2400" y="2598"/>
                </a:lnTo>
                <a:lnTo>
                  <a:pt x="2400" y="2604"/>
                </a:lnTo>
                <a:lnTo>
                  <a:pt x="2400" y="2604"/>
                </a:lnTo>
                <a:lnTo>
                  <a:pt x="2406" y="2604"/>
                </a:lnTo>
                <a:lnTo>
                  <a:pt x="2406" y="2604"/>
                </a:lnTo>
                <a:lnTo>
                  <a:pt x="2406" y="2604"/>
                </a:lnTo>
                <a:lnTo>
                  <a:pt x="2406" y="2604"/>
                </a:lnTo>
                <a:lnTo>
                  <a:pt x="2406" y="2604"/>
                </a:lnTo>
                <a:lnTo>
                  <a:pt x="2406" y="2604"/>
                </a:lnTo>
                <a:lnTo>
                  <a:pt x="2406" y="2610"/>
                </a:lnTo>
                <a:lnTo>
                  <a:pt x="2406" y="2610"/>
                </a:lnTo>
                <a:lnTo>
                  <a:pt x="2406" y="2610"/>
                </a:lnTo>
                <a:lnTo>
                  <a:pt x="2406" y="2610"/>
                </a:lnTo>
                <a:lnTo>
                  <a:pt x="2406" y="2610"/>
                </a:lnTo>
                <a:lnTo>
                  <a:pt x="2406" y="2610"/>
                </a:lnTo>
                <a:lnTo>
                  <a:pt x="2406" y="2610"/>
                </a:lnTo>
                <a:lnTo>
                  <a:pt x="2412" y="2610"/>
                </a:lnTo>
                <a:lnTo>
                  <a:pt x="2412" y="2610"/>
                </a:lnTo>
                <a:lnTo>
                  <a:pt x="2412" y="2610"/>
                </a:lnTo>
                <a:lnTo>
                  <a:pt x="2412" y="2610"/>
                </a:lnTo>
                <a:lnTo>
                  <a:pt x="2412" y="2616"/>
                </a:lnTo>
                <a:lnTo>
                  <a:pt x="2412" y="2616"/>
                </a:lnTo>
                <a:lnTo>
                  <a:pt x="2412" y="2616"/>
                </a:lnTo>
                <a:lnTo>
                  <a:pt x="2412" y="2627"/>
                </a:lnTo>
                <a:lnTo>
                  <a:pt x="2418" y="2627"/>
                </a:lnTo>
                <a:lnTo>
                  <a:pt x="2418" y="2633"/>
                </a:lnTo>
                <a:lnTo>
                  <a:pt x="2418" y="2633"/>
                </a:lnTo>
                <a:lnTo>
                  <a:pt x="2418" y="2633"/>
                </a:lnTo>
                <a:lnTo>
                  <a:pt x="2418" y="2633"/>
                </a:lnTo>
                <a:lnTo>
                  <a:pt x="2424" y="2639"/>
                </a:lnTo>
                <a:lnTo>
                  <a:pt x="2424" y="2639"/>
                </a:lnTo>
                <a:lnTo>
                  <a:pt x="2424" y="2639"/>
                </a:lnTo>
                <a:lnTo>
                  <a:pt x="2424" y="2639"/>
                </a:lnTo>
                <a:lnTo>
                  <a:pt x="2424" y="2639"/>
                </a:lnTo>
                <a:lnTo>
                  <a:pt x="2424" y="2639"/>
                </a:lnTo>
                <a:lnTo>
                  <a:pt x="2424" y="2645"/>
                </a:lnTo>
                <a:lnTo>
                  <a:pt x="2424" y="2645"/>
                </a:lnTo>
                <a:lnTo>
                  <a:pt x="2424" y="2645"/>
                </a:lnTo>
                <a:lnTo>
                  <a:pt x="2430" y="2645"/>
                </a:lnTo>
                <a:lnTo>
                  <a:pt x="2430" y="2651"/>
                </a:lnTo>
                <a:lnTo>
                  <a:pt x="2430" y="2651"/>
                </a:lnTo>
                <a:lnTo>
                  <a:pt x="2430" y="2651"/>
                </a:lnTo>
                <a:lnTo>
                  <a:pt x="2430" y="2651"/>
                </a:lnTo>
                <a:lnTo>
                  <a:pt x="2430" y="2651"/>
                </a:lnTo>
                <a:lnTo>
                  <a:pt x="2430" y="2651"/>
                </a:lnTo>
                <a:lnTo>
                  <a:pt x="2430" y="2651"/>
                </a:lnTo>
                <a:lnTo>
                  <a:pt x="2430" y="2651"/>
                </a:lnTo>
                <a:lnTo>
                  <a:pt x="2430" y="2657"/>
                </a:lnTo>
                <a:lnTo>
                  <a:pt x="2430" y="2657"/>
                </a:lnTo>
                <a:lnTo>
                  <a:pt x="2430" y="2663"/>
                </a:lnTo>
                <a:lnTo>
                  <a:pt x="2435" y="2669"/>
                </a:lnTo>
                <a:lnTo>
                  <a:pt x="2435" y="2669"/>
                </a:lnTo>
                <a:lnTo>
                  <a:pt x="2435" y="2669"/>
                </a:lnTo>
                <a:lnTo>
                  <a:pt x="2435" y="2669"/>
                </a:lnTo>
                <a:lnTo>
                  <a:pt x="2435" y="2669"/>
                </a:lnTo>
                <a:lnTo>
                  <a:pt x="2435" y="2675"/>
                </a:lnTo>
                <a:lnTo>
                  <a:pt x="2435" y="2675"/>
                </a:lnTo>
                <a:lnTo>
                  <a:pt x="2435" y="2675"/>
                </a:lnTo>
                <a:lnTo>
                  <a:pt x="2441" y="2681"/>
                </a:lnTo>
                <a:lnTo>
                  <a:pt x="2441" y="2681"/>
                </a:lnTo>
                <a:lnTo>
                  <a:pt x="2441" y="2681"/>
                </a:lnTo>
                <a:lnTo>
                  <a:pt x="2441" y="2681"/>
                </a:lnTo>
                <a:lnTo>
                  <a:pt x="2441" y="2681"/>
                </a:lnTo>
                <a:lnTo>
                  <a:pt x="2441" y="2681"/>
                </a:lnTo>
                <a:lnTo>
                  <a:pt x="2447" y="2681"/>
                </a:lnTo>
                <a:lnTo>
                  <a:pt x="2447" y="2681"/>
                </a:lnTo>
                <a:lnTo>
                  <a:pt x="2459" y="2687"/>
                </a:lnTo>
                <a:lnTo>
                  <a:pt x="2459" y="2693"/>
                </a:lnTo>
                <a:lnTo>
                  <a:pt x="2459" y="2693"/>
                </a:lnTo>
                <a:lnTo>
                  <a:pt x="2459" y="2693"/>
                </a:lnTo>
                <a:lnTo>
                  <a:pt x="2459" y="2693"/>
                </a:lnTo>
                <a:lnTo>
                  <a:pt x="2459" y="2699"/>
                </a:lnTo>
                <a:lnTo>
                  <a:pt x="2459" y="2699"/>
                </a:lnTo>
                <a:lnTo>
                  <a:pt x="2465" y="2699"/>
                </a:lnTo>
                <a:lnTo>
                  <a:pt x="2465" y="2699"/>
                </a:lnTo>
                <a:lnTo>
                  <a:pt x="2465" y="2699"/>
                </a:lnTo>
                <a:lnTo>
                  <a:pt x="2465" y="2699"/>
                </a:lnTo>
                <a:lnTo>
                  <a:pt x="2465" y="2699"/>
                </a:lnTo>
                <a:lnTo>
                  <a:pt x="2465" y="2699"/>
                </a:lnTo>
                <a:lnTo>
                  <a:pt x="2465" y="2705"/>
                </a:lnTo>
                <a:lnTo>
                  <a:pt x="2465" y="2705"/>
                </a:lnTo>
                <a:lnTo>
                  <a:pt x="2465" y="2705"/>
                </a:lnTo>
                <a:lnTo>
                  <a:pt x="2465" y="2705"/>
                </a:lnTo>
                <a:lnTo>
                  <a:pt x="2465" y="2705"/>
                </a:lnTo>
                <a:lnTo>
                  <a:pt x="2465" y="2710"/>
                </a:lnTo>
                <a:lnTo>
                  <a:pt x="2471" y="2710"/>
                </a:lnTo>
                <a:lnTo>
                  <a:pt x="2471" y="2710"/>
                </a:lnTo>
                <a:lnTo>
                  <a:pt x="2471" y="2710"/>
                </a:lnTo>
                <a:lnTo>
                  <a:pt x="2471" y="2710"/>
                </a:lnTo>
                <a:lnTo>
                  <a:pt x="2471" y="2716"/>
                </a:lnTo>
                <a:lnTo>
                  <a:pt x="2471" y="2716"/>
                </a:lnTo>
                <a:lnTo>
                  <a:pt x="2471" y="2716"/>
                </a:lnTo>
                <a:lnTo>
                  <a:pt x="2477" y="2716"/>
                </a:lnTo>
                <a:lnTo>
                  <a:pt x="2477" y="2716"/>
                </a:lnTo>
                <a:lnTo>
                  <a:pt x="2477" y="2716"/>
                </a:lnTo>
                <a:lnTo>
                  <a:pt x="2477" y="2716"/>
                </a:lnTo>
                <a:lnTo>
                  <a:pt x="2477" y="2716"/>
                </a:lnTo>
                <a:lnTo>
                  <a:pt x="2477" y="2722"/>
                </a:lnTo>
                <a:lnTo>
                  <a:pt x="2477" y="2722"/>
                </a:lnTo>
                <a:lnTo>
                  <a:pt x="2477" y="2722"/>
                </a:lnTo>
                <a:lnTo>
                  <a:pt x="2477" y="2722"/>
                </a:lnTo>
                <a:lnTo>
                  <a:pt x="2477" y="2722"/>
                </a:lnTo>
                <a:lnTo>
                  <a:pt x="2477" y="2722"/>
                </a:lnTo>
                <a:lnTo>
                  <a:pt x="2477" y="2722"/>
                </a:lnTo>
                <a:lnTo>
                  <a:pt x="2477" y="2722"/>
                </a:lnTo>
                <a:lnTo>
                  <a:pt x="2477" y="2728"/>
                </a:lnTo>
                <a:lnTo>
                  <a:pt x="2477" y="2728"/>
                </a:lnTo>
                <a:lnTo>
                  <a:pt x="2477" y="2728"/>
                </a:lnTo>
                <a:lnTo>
                  <a:pt x="2477" y="2728"/>
                </a:lnTo>
                <a:lnTo>
                  <a:pt x="2477" y="2728"/>
                </a:lnTo>
                <a:lnTo>
                  <a:pt x="2477" y="2728"/>
                </a:lnTo>
                <a:lnTo>
                  <a:pt x="2477" y="2728"/>
                </a:lnTo>
                <a:lnTo>
                  <a:pt x="2483" y="2728"/>
                </a:lnTo>
                <a:lnTo>
                  <a:pt x="2483" y="2734"/>
                </a:lnTo>
                <a:lnTo>
                  <a:pt x="2483" y="2734"/>
                </a:lnTo>
                <a:lnTo>
                  <a:pt x="2483" y="2734"/>
                </a:lnTo>
                <a:lnTo>
                  <a:pt x="2483" y="2734"/>
                </a:lnTo>
                <a:lnTo>
                  <a:pt x="2483" y="2734"/>
                </a:lnTo>
                <a:lnTo>
                  <a:pt x="2483" y="2734"/>
                </a:lnTo>
                <a:lnTo>
                  <a:pt x="2489" y="2734"/>
                </a:lnTo>
                <a:lnTo>
                  <a:pt x="2489" y="2734"/>
                </a:lnTo>
                <a:lnTo>
                  <a:pt x="2489" y="2734"/>
                </a:lnTo>
                <a:lnTo>
                  <a:pt x="2489" y="2740"/>
                </a:lnTo>
                <a:lnTo>
                  <a:pt x="2489" y="2740"/>
                </a:lnTo>
                <a:lnTo>
                  <a:pt x="2489" y="2740"/>
                </a:lnTo>
                <a:lnTo>
                  <a:pt x="2489" y="2740"/>
                </a:lnTo>
                <a:lnTo>
                  <a:pt x="2489" y="2740"/>
                </a:lnTo>
                <a:lnTo>
                  <a:pt x="2489" y="2740"/>
                </a:lnTo>
                <a:lnTo>
                  <a:pt x="2489" y="2740"/>
                </a:lnTo>
                <a:lnTo>
                  <a:pt x="2489" y="2740"/>
                </a:lnTo>
                <a:lnTo>
                  <a:pt x="2495" y="2746"/>
                </a:lnTo>
                <a:lnTo>
                  <a:pt x="2495" y="2746"/>
                </a:lnTo>
                <a:lnTo>
                  <a:pt x="2495" y="2746"/>
                </a:lnTo>
                <a:lnTo>
                  <a:pt x="2495" y="2746"/>
                </a:lnTo>
                <a:lnTo>
                  <a:pt x="2495" y="2746"/>
                </a:lnTo>
                <a:lnTo>
                  <a:pt x="2495" y="2746"/>
                </a:lnTo>
                <a:lnTo>
                  <a:pt x="2501" y="2746"/>
                </a:lnTo>
                <a:lnTo>
                  <a:pt x="2501" y="2746"/>
                </a:lnTo>
                <a:lnTo>
                  <a:pt x="2501" y="2746"/>
                </a:lnTo>
                <a:lnTo>
                  <a:pt x="2501" y="2746"/>
                </a:lnTo>
                <a:lnTo>
                  <a:pt x="2501" y="2746"/>
                </a:lnTo>
                <a:lnTo>
                  <a:pt x="2501" y="2746"/>
                </a:lnTo>
                <a:lnTo>
                  <a:pt x="2501" y="2746"/>
                </a:lnTo>
                <a:lnTo>
                  <a:pt x="2501" y="2746"/>
                </a:lnTo>
                <a:lnTo>
                  <a:pt x="2507" y="2746"/>
                </a:lnTo>
                <a:lnTo>
                  <a:pt x="2507" y="2746"/>
                </a:lnTo>
                <a:lnTo>
                  <a:pt x="2507" y="2752"/>
                </a:lnTo>
                <a:lnTo>
                  <a:pt x="2507" y="2752"/>
                </a:lnTo>
                <a:lnTo>
                  <a:pt x="2513" y="2752"/>
                </a:lnTo>
                <a:lnTo>
                  <a:pt x="2513" y="2752"/>
                </a:lnTo>
                <a:lnTo>
                  <a:pt x="2513" y="2752"/>
                </a:lnTo>
                <a:lnTo>
                  <a:pt x="2513" y="2758"/>
                </a:lnTo>
                <a:lnTo>
                  <a:pt x="2513" y="2758"/>
                </a:lnTo>
                <a:lnTo>
                  <a:pt x="2513" y="2764"/>
                </a:lnTo>
                <a:lnTo>
                  <a:pt x="2513" y="2764"/>
                </a:lnTo>
                <a:lnTo>
                  <a:pt x="2513" y="2764"/>
                </a:lnTo>
                <a:lnTo>
                  <a:pt x="2513" y="2764"/>
                </a:lnTo>
                <a:lnTo>
                  <a:pt x="2513" y="2764"/>
                </a:lnTo>
                <a:lnTo>
                  <a:pt x="2518" y="2764"/>
                </a:lnTo>
                <a:lnTo>
                  <a:pt x="2518" y="2764"/>
                </a:lnTo>
                <a:lnTo>
                  <a:pt x="2518" y="2764"/>
                </a:lnTo>
                <a:lnTo>
                  <a:pt x="2518" y="2770"/>
                </a:lnTo>
                <a:lnTo>
                  <a:pt x="2518" y="2770"/>
                </a:lnTo>
                <a:lnTo>
                  <a:pt x="2518" y="2770"/>
                </a:lnTo>
                <a:lnTo>
                  <a:pt x="2518" y="2776"/>
                </a:lnTo>
                <a:lnTo>
                  <a:pt x="2513" y="2776"/>
                </a:lnTo>
                <a:lnTo>
                  <a:pt x="2513" y="2776"/>
                </a:lnTo>
                <a:lnTo>
                  <a:pt x="2513" y="2776"/>
                </a:lnTo>
                <a:lnTo>
                  <a:pt x="2513" y="2782"/>
                </a:lnTo>
                <a:lnTo>
                  <a:pt x="2513" y="2782"/>
                </a:lnTo>
                <a:lnTo>
                  <a:pt x="2513" y="2782"/>
                </a:lnTo>
                <a:lnTo>
                  <a:pt x="2513" y="2782"/>
                </a:lnTo>
                <a:lnTo>
                  <a:pt x="2513" y="2782"/>
                </a:lnTo>
                <a:lnTo>
                  <a:pt x="2513" y="2782"/>
                </a:lnTo>
                <a:lnTo>
                  <a:pt x="2513" y="2782"/>
                </a:lnTo>
                <a:lnTo>
                  <a:pt x="2513" y="2782"/>
                </a:lnTo>
                <a:lnTo>
                  <a:pt x="2513" y="2788"/>
                </a:lnTo>
                <a:lnTo>
                  <a:pt x="2513" y="2788"/>
                </a:lnTo>
                <a:lnTo>
                  <a:pt x="2513" y="2788"/>
                </a:lnTo>
                <a:lnTo>
                  <a:pt x="2513" y="2788"/>
                </a:lnTo>
                <a:lnTo>
                  <a:pt x="2513" y="2788"/>
                </a:lnTo>
                <a:lnTo>
                  <a:pt x="2518" y="2788"/>
                </a:lnTo>
                <a:lnTo>
                  <a:pt x="2518" y="2788"/>
                </a:lnTo>
                <a:lnTo>
                  <a:pt x="2518" y="2788"/>
                </a:lnTo>
                <a:lnTo>
                  <a:pt x="2518" y="2788"/>
                </a:lnTo>
                <a:lnTo>
                  <a:pt x="2518" y="2794"/>
                </a:lnTo>
                <a:lnTo>
                  <a:pt x="2518" y="2794"/>
                </a:lnTo>
                <a:lnTo>
                  <a:pt x="2518" y="2794"/>
                </a:lnTo>
                <a:lnTo>
                  <a:pt x="2518" y="2799"/>
                </a:lnTo>
                <a:lnTo>
                  <a:pt x="2518" y="2799"/>
                </a:lnTo>
                <a:lnTo>
                  <a:pt x="2518" y="2799"/>
                </a:lnTo>
                <a:lnTo>
                  <a:pt x="2518" y="2805"/>
                </a:lnTo>
                <a:lnTo>
                  <a:pt x="2518" y="2805"/>
                </a:lnTo>
                <a:lnTo>
                  <a:pt x="2518" y="2805"/>
                </a:lnTo>
                <a:lnTo>
                  <a:pt x="2518" y="2805"/>
                </a:lnTo>
                <a:lnTo>
                  <a:pt x="2518" y="2805"/>
                </a:lnTo>
                <a:lnTo>
                  <a:pt x="2518" y="2805"/>
                </a:lnTo>
                <a:lnTo>
                  <a:pt x="2518" y="2805"/>
                </a:lnTo>
                <a:lnTo>
                  <a:pt x="2518" y="2805"/>
                </a:lnTo>
                <a:lnTo>
                  <a:pt x="2518" y="2811"/>
                </a:lnTo>
                <a:lnTo>
                  <a:pt x="2518" y="2811"/>
                </a:lnTo>
                <a:lnTo>
                  <a:pt x="2518" y="2811"/>
                </a:lnTo>
                <a:lnTo>
                  <a:pt x="2518" y="2811"/>
                </a:lnTo>
                <a:lnTo>
                  <a:pt x="2518" y="2811"/>
                </a:lnTo>
                <a:lnTo>
                  <a:pt x="2518" y="2817"/>
                </a:lnTo>
                <a:lnTo>
                  <a:pt x="2524" y="2817"/>
                </a:lnTo>
                <a:lnTo>
                  <a:pt x="2524" y="2817"/>
                </a:lnTo>
                <a:lnTo>
                  <a:pt x="2524" y="2823"/>
                </a:lnTo>
                <a:lnTo>
                  <a:pt x="2524" y="2823"/>
                </a:lnTo>
                <a:lnTo>
                  <a:pt x="2530" y="2823"/>
                </a:lnTo>
                <a:lnTo>
                  <a:pt x="2530" y="2823"/>
                </a:lnTo>
                <a:lnTo>
                  <a:pt x="2530" y="2823"/>
                </a:lnTo>
                <a:lnTo>
                  <a:pt x="2530" y="2823"/>
                </a:lnTo>
                <a:lnTo>
                  <a:pt x="2530" y="2823"/>
                </a:lnTo>
                <a:lnTo>
                  <a:pt x="2530" y="2829"/>
                </a:lnTo>
                <a:lnTo>
                  <a:pt x="2536" y="2829"/>
                </a:lnTo>
                <a:lnTo>
                  <a:pt x="2536" y="2829"/>
                </a:lnTo>
                <a:lnTo>
                  <a:pt x="2536" y="2829"/>
                </a:lnTo>
                <a:lnTo>
                  <a:pt x="2542" y="2829"/>
                </a:lnTo>
                <a:lnTo>
                  <a:pt x="2542" y="2829"/>
                </a:lnTo>
                <a:lnTo>
                  <a:pt x="2542" y="2823"/>
                </a:lnTo>
                <a:lnTo>
                  <a:pt x="2542" y="2823"/>
                </a:lnTo>
                <a:lnTo>
                  <a:pt x="2542" y="2829"/>
                </a:lnTo>
                <a:lnTo>
                  <a:pt x="2542" y="2829"/>
                </a:lnTo>
                <a:lnTo>
                  <a:pt x="2542" y="2829"/>
                </a:lnTo>
                <a:lnTo>
                  <a:pt x="2542" y="2835"/>
                </a:lnTo>
                <a:lnTo>
                  <a:pt x="2542" y="2829"/>
                </a:lnTo>
                <a:lnTo>
                  <a:pt x="2542" y="2835"/>
                </a:lnTo>
                <a:lnTo>
                  <a:pt x="2542" y="2835"/>
                </a:lnTo>
                <a:lnTo>
                  <a:pt x="2542" y="2841"/>
                </a:lnTo>
                <a:lnTo>
                  <a:pt x="2542" y="2835"/>
                </a:lnTo>
                <a:lnTo>
                  <a:pt x="2542" y="2835"/>
                </a:lnTo>
                <a:lnTo>
                  <a:pt x="2542" y="2841"/>
                </a:lnTo>
                <a:lnTo>
                  <a:pt x="2542" y="2841"/>
                </a:lnTo>
                <a:lnTo>
                  <a:pt x="2542" y="2841"/>
                </a:lnTo>
                <a:lnTo>
                  <a:pt x="2542" y="2847"/>
                </a:lnTo>
                <a:lnTo>
                  <a:pt x="2542" y="2847"/>
                </a:lnTo>
                <a:lnTo>
                  <a:pt x="2542" y="2847"/>
                </a:lnTo>
                <a:lnTo>
                  <a:pt x="2542" y="2847"/>
                </a:lnTo>
                <a:lnTo>
                  <a:pt x="2542" y="2853"/>
                </a:lnTo>
                <a:lnTo>
                  <a:pt x="2548" y="2853"/>
                </a:lnTo>
                <a:lnTo>
                  <a:pt x="2548" y="2847"/>
                </a:lnTo>
                <a:lnTo>
                  <a:pt x="2548" y="2847"/>
                </a:lnTo>
                <a:lnTo>
                  <a:pt x="2548" y="2847"/>
                </a:lnTo>
                <a:lnTo>
                  <a:pt x="2554" y="2847"/>
                </a:lnTo>
                <a:lnTo>
                  <a:pt x="2554" y="2847"/>
                </a:lnTo>
                <a:lnTo>
                  <a:pt x="2554" y="2847"/>
                </a:lnTo>
                <a:lnTo>
                  <a:pt x="2554" y="2847"/>
                </a:lnTo>
                <a:lnTo>
                  <a:pt x="2548" y="2847"/>
                </a:lnTo>
                <a:lnTo>
                  <a:pt x="2548" y="2847"/>
                </a:lnTo>
                <a:lnTo>
                  <a:pt x="2548" y="2847"/>
                </a:lnTo>
                <a:lnTo>
                  <a:pt x="2548" y="2853"/>
                </a:lnTo>
                <a:lnTo>
                  <a:pt x="2548" y="2853"/>
                </a:lnTo>
                <a:lnTo>
                  <a:pt x="2548" y="2853"/>
                </a:lnTo>
                <a:lnTo>
                  <a:pt x="2548" y="2859"/>
                </a:lnTo>
                <a:lnTo>
                  <a:pt x="2548" y="2859"/>
                </a:lnTo>
                <a:lnTo>
                  <a:pt x="2548" y="2859"/>
                </a:lnTo>
                <a:lnTo>
                  <a:pt x="2548" y="2859"/>
                </a:lnTo>
                <a:lnTo>
                  <a:pt x="2548" y="2859"/>
                </a:lnTo>
                <a:lnTo>
                  <a:pt x="2548" y="2859"/>
                </a:lnTo>
                <a:lnTo>
                  <a:pt x="2548" y="2865"/>
                </a:lnTo>
                <a:lnTo>
                  <a:pt x="2548" y="2859"/>
                </a:lnTo>
                <a:lnTo>
                  <a:pt x="2548" y="2865"/>
                </a:lnTo>
                <a:lnTo>
                  <a:pt x="2548" y="2865"/>
                </a:lnTo>
                <a:lnTo>
                  <a:pt x="2548" y="2865"/>
                </a:lnTo>
                <a:lnTo>
                  <a:pt x="2548" y="2865"/>
                </a:lnTo>
                <a:lnTo>
                  <a:pt x="2548" y="2871"/>
                </a:lnTo>
                <a:lnTo>
                  <a:pt x="2548" y="2871"/>
                </a:lnTo>
                <a:lnTo>
                  <a:pt x="2548" y="2871"/>
                </a:lnTo>
                <a:lnTo>
                  <a:pt x="2554" y="2871"/>
                </a:lnTo>
                <a:lnTo>
                  <a:pt x="2554" y="2871"/>
                </a:lnTo>
                <a:lnTo>
                  <a:pt x="2554" y="2877"/>
                </a:lnTo>
                <a:lnTo>
                  <a:pt x="2554" y="2877"/>
                </a:lnTo>
                <a:lnTo>
                  <a:pt x="2554" y="2877"/>
                </a:lnTo>
                <a:lnTo>
                  <a:pt x="2554" y="2882"/>
                </a:lnTo>
                <a:lnTo>
                  <a:pt x="2554" y="2882"/>
                </a:lnTo>
                <a:lnTo>
                  <a:pt x="2554" y="2882"/>
                </a:lnTo>
                <a:lnTo>
                  <a:pt x="2554" y="2882"/>
                </a:lnTo>
                <a:lnTo>
                  <a:pt x="2554" y="2882"/>
                </a:lnTo>
                <a:lnTo>
                  <a:pt x="2554" y="2882"/>
                </a:lnTo>
                <a:lnTo>
                  <a:pt x="2554" y="2882"/>
                </a:lnTo>
                <a:lnTo>
                  <a:pt x="2560" y="2882"/>
                </a:lnTo>
                <a:lnTo>
                  <a:pt x="2560" y="2882"/>
                </a:lnTo>
                <a:lnTo>
                  <a:pt x="2560" y="2882"/>
                </a:lnTo>
                <a:lnTo>
                  <a:pt x="2560" y="2882"/>
                </a:lnTo>
                <a:lnTo>
                  <a:pt x="2560" y="2882"/>
                </a:lnTo>
                <a:lnTo>
                  <a:pt x="2560" y="2888"/>
                </a:lnTo>
                <a:lnTo>
                  <a:pt x="2560" y="2888"/>
                </a:lnTo>
                <a:lnTo>
                  <a:pt x="2560" y="2888"/>
                </a:lnTo>
                <a:lnTo>
                  <a:pt x="2566" y="2882"/>
                </a:lnTo>
                <a:lnTo>
                  <a:pt x="2566" y="2888"/>
                </a:lnTo>
                <a:lnTo>
                  <a:pt x="2566" y="2888"/>
                </a:lnTo>
                <a:lnTo>
                  <a:pt x="2566" y="2888"/>
                </a:lnTo>
                <a:lnTo>
                  <a:pt x="2572" y="2888"/>
                </a:lnTo>
                <a:lnTo>
                  <a:pt x="2572" y="2888"/>
                </a:lnTo>
                <a:lnTo>
                  <a:pt x="2578" y="2888"/>
                </a:lnTo>
                <a:lnTo>
                  <a:pt x="2578" y="2888"/>
                </a:lnTo>
                <a:lnTo>
                  <a:pt x="2578" y="2888"/>
                </a:lnTo>
                <a:lnTo>
                  <a:pt x="2578" y="2888"/>
                </a:lnTo>
                <a:lnTo>
                  <a:pt x="2578" y="2888"/>
                </a:lnTo>
                <a:lnTo>
                  <a:pt x="2578" y="2888"/>
                </a:lnTo>
                <a:lnTo>
                  <a:pt x="2578" y="2888"/>
                </a:lnTo>
                <a:lnTo>
                  <a:pt x="2578" y="2888"/>
                </a:lnTo>
                <a:lnTo>
                  <a:pt x="2584" y="2888"/>
                </a:lnTo>
                <a:lnTo>
                  <a:pt x="2584" y="2888"/>
                </a:lnTo>
                <a:lnTo>
                  <a:pt x="2584" y="2888"/>
                </a:lnTo>
                <a:lnTo>
                  <a:pt x="2584" y="2888"/>
                </a:lnTo>
                <a:lnTo>
                  <a:pt x="2584" y="2888"/>
                </a:lnTo>
                <a:lnTo>
                  <a:pt x="2584" y="2888"/>
                </a:lnTo>
                <a:lnTo>
                  <a:pt x="2584" y="2894"/>
                </a:lnTo>
                <a:lnTo>
                  <a:pt x="2590" y="2894"/>
                </a:lnTo>
                <a:lnTo>
                  <a:pt x="2590" y="2894"/>
                </a:lnTo>
                <a:lnTo>
                  <a:pt x="2590" y="2894"/>
                </a:lnTo>
                <a:lnTo>
                  <a:pt x="2590" y="2894"/>
                </a:lnTo>
                <a:lnTo>
                  <a:pt x="2590" y="2894"/>
                </a:lnTo>
                <a:lnTo>
                  <a:pt x="2590" y="2894"/>
                </a:lnTo>
                <a:lnTo>
                  <a:pt x="2590" y="2894"/>
                </a:lnTo>
                <a:lnTo>
                  <a:pt x="2595" y="2894"/>
                </a:lnTo>
                <a:lnTo>
                  <a:pt x="2595" y="2900"/>
                </a:lnTo>
                <a:lnTo>
                  <a:pt x="2595" y="2900"/>
                </a:lnTo>
                <a:lnTo>
                  <a:pt x="2595" y="2900"/>
                </a:lnTo>
                <a:lnTo>
                  <a:pt x="2595" y="2900"/>
                </a:lnTo>
                <a:lnTo>
                  <a:pt x="2595" y="2900"/>
                </a:lnTo>
                <a:lnTo>
                  <a:pt x="2595" y="2900"/>
                </a:lnTo>
                <a:lnTo>
                  <a:pt x="2595" y="2900"/>
                </a:lnTo>
                <a:lnTo>
                  <a:pt x="2595" y="2900"/>
                </a:lnTo>
                <a:lnTo>
                  <a:pt x="2595" y="2900"/>
                </a:lnTo>
                <a:lnTo>
                  <a:pt x="2601" y="2900"/>
                </a:lnTo>
                <a:lnTo>
                  <a:pt x="2607" y="2900"/>
                </a:lnTo>
                <a:lnTo>
                  <a:pt x="2607" y="2900"/>
                </a:lnTo>
                <a:lnTo>
                  <a:pt x="2613" y="2900"/>
                </a:lnTo>
                <a:lnTo>
                  <a:pt x="2613" y="2906"/>
                </a:lnTo>
                <a:lnTo>
                  <a:pt x="2613" y="2906"/>
                </a:lnTo>
                <a:lnTo>
                  <a:pt x="2619" y="2906"/>
                </a:lnTo>
                <a:lnTo>
                  <a:pt x="2619" y="2906"/>
                </a:lnTo>
                <a:lnTo>
                  <a:pt x="2619" y="2906"/>
                </a:lnTo>
                <a:lnTo>
                  <a:pt x="2625" y="2906"/>
                </a:lnTo>
                <a:lnTo>
                  <a:pt x="2625" y="2906"/>
                </a:lnTo>
                <a:lnTo>
                  <a:pt x="2625" y="2912"/>
                </a:lnTo>
                <a:lnTo>
                  <a:pt x="2625" y="2912"/>
                </a:lnTo>
                <a:lnTo>
                  <a:pt x="2625" y="2912"/>
                </a:lnTo>
                <a:lnTo>
                  <a:pt x="2625" y="2912"/>
                </a:lnTo>
                <a:lnTo>
                  <a:pt x="2625" y="2912"/>
                </a:lnTo>
                <a:lnTo>
                  <a:pt x="2625" y="2912"/>
                </a:lnTo>
                <a:lnTo>
                  <a:pt x="2631" y="2912"/>
                </a:lnTo>
                <a:lnTo>
                  <a:pt x="2631" y="2912"/>
                </a:lnTo>
                <a:lnTo>
                  <a:pt x="2631" y="2918"/>
                </a:lnTo>
                <a:lnTo>
                  <a:pt x="2631" y="2918"/>
                </a:lnTo>
                <a:lnTo>
                  <a:pt x="2643" y="2924"/>
                </a:lnTo>
                <a:lnTo>
                  <a:pt x="2643" y="2924"/>
                </a:lnTo>
                <a:lnTo>
                  <a:pt x="2649" y="2924"/>
                </a:lnTo>
                <a:lnTo>
                  <a:pt x="2655" y="2924"/>
                </a:lnTo>
                <a:lnTo>
                  <a:pt x="2655" y="2924"/>
                </a:lnTo>
                <a:lnTo>
                  <a:pt x="2655" y="2924"/>
                </a:lnTo>
                <a:lnTo>
                  <a:pt x="2655" y="2924"/>
                </a:lnTo>
                <a:lnTo>
                  <a:pt x="2655" y="2924"/>
                </a:lnTo>
                <a:lnTo>
                  <a:pt x="2655" y="2924"/>
                </a:lnTo>
                <a:lnTo>
                  <a:pt x="2655" y="2924"/>
                </a:lnTo>
                <a:lnTo>
                  <a:pt x="2661" y="2924"/>
                </a:lnTo>
                <a:lnTo>
                  <a:pt x="2661" y="2924"/>
                </a:lnTo>
                <a:lnTo>
                  <a:pt x="2661" y="2924"/>
                </a:lnTo>
                <a:lnTo>
                  <a:pt x="2667" y="2924"/>
                </a:lnTo>
                <a:lnTo>
                  <a:pt x="2673" y="2924"/>
                </a:lnTo>
                <a:lnTo>
                  <a:pt x="2684" y="2924"/>
                </a:lnTo>
                <a:lnTo>
                  <a:pt x="2684" y="2924"/>
                </a:lnTo>
                <a:lnTo>
                  <a:pt x="2684" y="2924"/>
                </a:lnTo>
                <a:lnTo>
                  <a:pt x="2684" y="2924"/>
                </a:lnTo>
                <a:lnTo>
                  <a:pt x="2684" y="2924"/>
                </a:lnTo>
                <a:lnTo>
                  <a:pt x="2684" y="2924"/>
                </a:lnTo>
                <a:lnTo>
                  <a:pt x="2690" y="2924"/>
                </a:lnTo>
                <a:lnTo>
                  <a:pt x="2696" y="2924"/>
                </a:lnTo>
                <a:lnTo>
                  <a:pt x="2696" y="2924"/>
                </a:lnTo>
                <a:lnTo>
                  <a:pt x="2696" y="2930"/>
                </a:lnTo>
                <a:lnTo>
                  <a:pt x="2702" y="2930"/>
                </a:lnTo>
                <a:lnTo>
                  <a:pt x="2702" y="2930"/>
                </a:lnTo>
                <a:lnTo>
                  <a:pt x="2702" y="2930"/>
                </a:lnTo>
                <a:lnTo>
                  <a:pt x="2702" y="2936"/>
                </a:lnTo>
                <a:lnTo>
                  <a:pt x="2708" y="2936"/>
                </a:lnTo>
                <a:lnTo>
                  <a:pt x="2708" y="2942"/>
                </a:lnTo>
                <a:lnTo>
                  <a:pt x="2714" y="2942"/>
                </a:lnTo>
                <a:lnTo>
                  <a:pt x="2714" y="2942"/>
                </a:lnTo>
                <a:lnTo>
                  <a:pt x="2714" y="2942"/>
                </a:lnTo>
                <a:lnTo>
                  <a:pt x="2720" y="2942"/>
                </a:lnTo>
                <a:lnTo>
                  <a:pt x="2720" y="2942"/>
                </a:lnTo>
                <a:lnTo>
                  <a:pt x="2720" y="2942"/>
                </a:lnTo>
                <a:lnTo>
                  <a:pt x="2720" y="2942"/>
                </a:lnTo>
                <a:lnTo>
                  <a:pt x="2720" y="2942"/>
                </a:lnTo>
                <a:lnTo>
                  <a:pt x="2720" y="2948"/>
                </a:lnTo>
                <a:lnTo>
                  <a:pt x="2720" y="2948"/>
                </a:lnTo>
                <a:lnTo>
                  <a:pt x="2720" y="2948"/>
                </a:lnTo>
                <a:lnTo>
                  <a:pt x="2720" y="2948"/>
                </a:lnTo>
                <a:lnTo>
                  <a:pt x="2720" y="2948"/>
                </a:lnTo>
                <a:lnTo>
                  <a:pt x="2720" y="2948"/>
                </a:lnTo>
                <a:lnTo>
                  <a:pt x="2726" y="2948"/>
                </a:lnTo>
                <a:lnTo>
                  <a:pt x="2726" y="2948"/>
                </a:lnTo>
                <a:lnTo>
                  <a:pt x="2726" y="2948"/>
                </a:lnTo>
                <a:lnTo>
                  <a:pt x="2726" y="2948"/>
                </a:lnTo>
                <a:lnTo>
                  <a:pt x="2726" y="2948"/>
                </a:lnTo>
                <a:lnTo>
                  <a:pt x="2726" y="2948"/>
                </a:lnTo>
                <a:lnTo>
                  <a:pt x="2726" y="2948"/>
                </a:lnTo>
                <a:lnTo>
                  <a:pt x="2726" y="2948"/>
                </a:lnTo>
                <a:lnTo>
                  <a:pt x="2726" y="2948"/>
                </a:lnTo>
                <a:lnTo>
                  <a:pt x="2726" y="2942"/>
                </a:lnTo>
                <a:lnTo>
                  <a:pt x="2726" y="2942"/>
                </a:lnTo>
                <a:lnTo>
                  <a:pt x="2726" y="2942"/>
                </a:lnTo>
                <a:lnTo>
                  <a:pt x="2726" y="2942"/>
                </a:lnTo>
                <a:lnTo>
                  <a:pt x="2732" y="2936"/>
                </a:lnTo>
                <a:lnTo>
                  <a:pt x="2732" y="2936"/>
                </a:lnTo>
                <a:lnTo>
                  <a:pt x="2732" y="2936"/>
                </a:lnTo>
                <a:lnTo>
                  <a:pt x="2738" y="2936"/>
                </a:lnTo>
                <a:lnTo>
                  <a:pt x="2738" y="2936"/>
                </a:lnTo>
                <a:lnTo>
                  <a:pt x="2738" y="2936"/>
                </a:lnTo>
                <a:lnTo>
                  <a:pt x="2738" y="2936"/>
                </a:lnTo>
                <a:lnTo>
                  <a:pt x="2744" y="2936"/>
                </a:lnTo>
                <a:lnTo>
                  <a:pt x="2744" y="2936"/>
                </a:lnTo>
                <a:lnTo>
                  <a:pt x="2744" y="2936"/>
                </a:lnTo>
                <a:lnTo>
                  <a:pt x="2750" y="2936"/>
                </a:lnTo>
                <a:lnTo>
                  <a:pt x="2750" y="2930"/>
                </a:lnTo>
                <a:lnTo>
                  <a:pt x="2750" y="2930"/>
                </a:lnTo>
                <a:lnTo>
                  <a:pt x="2750" y="2924"/>
                </a:lnTo>
                <a:lnTo>
                  <a:pt x="2750" y="2924"/>
                </a:lnTo>
                <a:lnTo>
                  <a:pt x="2744" y="2924"/>
                </a:lnTo>
                <a:lnTo>
                  <a:pt x="2744" y="2924"/>
                </a:lnTo>
                <a:lnTo>
                  <a:pt x="2744" y="2924"/>
                </a:lnTo>
                <a:lnTo>
                  <a:pt x="2744" y="2924"/>
                </a:lnTo>
                <a:lnTo>
                  <a:pt x="2744" y="2924"/>
                </a:lnTo>
                <a:lnTo>
                  <a:pt x="2744" y="2930"/>
                </a:lnTo>
                <a:lnTo>
                  <a:pt x="2744" y="2930"/>
                </a:lnTo>
                <a:lnTo>
                  <a:pt x="2744" y="2930"/>
                </a:lnTo>
                <a:lnTo>
                  <a:pt x="2744"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24"/>
                </a:lnTo>
                <a:lnTo>
                  <a:pt x="2738" y="2924"/>
                </a:lnTo>
                <a:lnTo>
                  <a:pt x="2738" y="2924"/>
                </a:lnTo>
                <a:lnTo>
                  <a:pt x="2738" y="2924"/>
                </a:lnTo>
                <a:lnTo>
                  <a:pt x="2738" y="2924"/>
                </a:lnTo>
                <a:lnTo>
                  <a:pt x="2744" y="2924"/>
                </a:lnTo>
                <a:lnTo>
                  <a:pt x="2744" y="2918"/>
                </a:lnTo>
                <a:lnTo>
                  <a:pt x="2744" y="2918"/>
                </a:lnTo>
                <a:lnTo>
                  <a:pt x="2738" y="2918"/>
                </a:lnTo>
                <a:lnTo>
                  <a:pt x="2738" y="2918"/>
                </a:lnTo>
                <a:lnTo>
                  <a:pt x="2738" y="2918"/>
                </a:lnTo>
                <a:lnTo>
                  <a:pt x="2738" y="2918"/>
                </a:lnTo>
                <a:lnTo>
                  <a:pt x="2732" y="2918"/>
                </a:lnTo>
                <a:lnTo>
                  <a:pt x="2732" y="2918"/>
                </a:lnTo>
                <a:lnTo>
                  <a:pt x="2732" y="2918"/>
                </a:lnTo>
                <a:lnTo>
                  <a:pt x="2732" y="2918"/>
                </a:lnTo>
                <a:lnTo>
                  <a:pt x="2732" y="2912"/>
                </a:lnTo>
                <a:lnTo>
                  <a:pt x="2732" y="2912"/>
                </a:lnTo>
                <a:lnTo>
                  <a:pt x="2732" y="2912"/>
                </a:lnTo>
                <a:lnTo>
                  <a:pt x="2732" y="2906"/>
                </a:lnTo>
                <a:lnTo>
                  <a:pt x="2732" y="2906"/>
                </a:lnTo>
                <a:lnTo>
                  <a:pt x="2732" y="2906"/>
                </a:lnTo>
                <a:lnTo>
                  <a:pt x="2732" y="2906"/>
                </a:lnTo>
                <a:lnTo>
                  <a:pt x="2732" y="2906"/>
                </a:lnTo>
                <a:lnTo>
                  <a:pt x="2732" y="2906"/>
                </a:lnTo>
                <a:lnTo>
                  <a:pt x="2732" y="2906"/>
                </a:lnTo>
                <a:lnTo>
                  <a:pt x="2732" y="2900"/>
                </a:lnTo>
                <a:lnTo>
                  <a:pt x="2732" y="2900"/>
                </a:lnTo>
                <a:lnTo>
                  <a:pt x="2732" y="2900"/>
                </a:lnTo>
                <a:lnTo>
                  <a:pt x="2732" y="2900"/>
                </a:lnTo>
                <a:lnTo>
                  <a:pt x="2732" y="2900"/>
                </a:lnTo>
                <a:lnTo>
                  <a:pt x="2732" y="2900"/>
                </a:lnTo>
                <a:lnTo>
                  <a:pt x="2732" y="2900"/>
                </a:lnTo>
                <a:lnTo>
                  <a:pt x="2732" y="2900"/>
                </a:lnTo>
                <a:lnTo>
                  <a:pt x="2726" y="2900"/>
                </a:lnTo>
                <a:lnTo>
                  <a:pt x="2726" y="2900"/>
                </a:lnTo>
                <a:lnTo>
                  <a:pt x="2726" y="2900"/>
                </a:lnTo>
                <a:lnTo>
                  <a:pt x="2726" y="2900"/>
                </a:lnTo>
                <a:lnTo>
                  <a:pt x="2726" y="2894"/>
                </a:lnTo>
                <a:lnTo>
                  <a:pt x="2726" y="2894"/>
                </a:lnTo>
                <a:lnTo>
                  <a:pt x="2726" y="2894"/>
                </a:lnTo>
                <a:lnTo>
                  <a:pt x="2726" y="2894"/>
                </a:lnTo>
                <a:lnTo>
                  <a:pt x="2726" y="2894"/>
                </a:lnTo>
                <a:lnTo>
                  <a:pt x="2726" y="2888"/>
                </a:lnTo>
                <a:lnTo>
                  <a:pt x="2726" y="2888"/>
                </a:lnTo>
                <a:lnTo>
                  <a:pt x="2726" y="2888"/>
                </a:lnTo>
                <a:lnTo>
                  <a:pt x="2726" y="2894"/>
                </a:lnTo>
                <a:lnTo>
                  <a:pt x="2726" y="2894"/>
                </a:lnTo>
                <a:lnTo>
                  <a:pt x="2726" y="2894"/>
                </a:lnTo>
                <a:lnTo>
                  <a:pt x="2726" y="2894"/>
                </a:lnTo>
                <a:lnTo>
                  <a:pt x="2726" y="2894"/>
                </a:lnTo>
                <a:lnTo>
                  <a:pt x="2726" y="2888"/>
                </a:lnTo>
                <a:lnTo>
                  <a:pt x="2726" y="2888"/>
                </a:lnTo>
                <a:lnTo>
                  <a:pt x="2726" y="2888"/>
                </a:lnTo>
                <a:lnTo>
                  <a:pt x="2726" y="2888"/>
                </a:lnTo>
                <a:lnTo>
                  <a:pt x="2726" y="2888"/>
                </a:lnTo>
                <a:lnTo>
                  <a:pt x="2720" y="2888"/>
                </a:lnTo>
                <a:lnTo>
                  <a:pt x="2720" y="2888"/>
                </a:lnTo>
                <a:lnTo>
                  <a:pt x="2720" y="2888"/>
                </a:lnTo>
                <a:lnTo>
                  <a:pt x="2720" y="2888"/>
                </a:lnTo>
                <a:lnTo>
                  <a:pt x="2720" y="2888"/>
                </a:lnTo>
                <a:lnTo>
                  <a:pt x="2720" y="2882"/>
                </a:lnTo>
                <a:lnTo>
                  <a:pt x="2720" y="2882"/>
                </a:lnTo>
                <a:lnTo>
                  <a:pt x="2720" y="2882"/>
                </a:lnTo>
                <a:lnTo>
                  <a:pt x="2720" y="2882"/>
                </a:lnTo>
                <a:lnTo>
                  <a:pt x="2720" y="2882"/>
                </a:lnTo>
                <a:lnTo>
                  <a:pt x="2720" y="2882"/>
                </a:lnTo>
                <a:lnTo>
                  <a:pt x="2720" y="2882"/>
                </a:lnTo>
                <a:lnTo>
                  <a:pt x="2720" y="2882"/>
                </a:lnTo>
                <a:lnTo>
                  <a:pt x="2720" y="2877"/>
                </a:lnTo>
                <a:lnTo>
                  <a:pt x="2720" y="2877"/>
                </a:lnTo>
                <a:lnTo>
                  <a:pt x="2720" y="2877"/>
                </a:lnTo>
                <a:lnTo>
                  <a:pt x="2720" y="2877"/>
                </a:lnTo>
                <a:lnTo>
                  <a:pt x="2714" y="2877"/>
                </a:lnTo>
                <a:lnTo>
                  <a:pt x="2720" y="2877"/>
                </a:lnTo>
                <a:lnTo>
                  <a:pt x="2720" y="2871"/>
                </a:lnTo>
                <a:lnTo>
                  <a:pt x="2720" y="2871"/>
                </a:lnTo>
                <a:lnTo>
                  <a:pt x="2720" y="2871"/>
                </a:lnTo>
                <a:lnTo>
                  <a:pt x="2720" y="2871"/>
                </a:lnTo>
                <a:lnTo>
                  <a:pt x="2720" y="2871"/>
                </a:lnTo>
                <a:lnTo>
                  <a:pt x="2720" y="2871"/>
                </a:lnTo>
                <a:lnTo>
                  <a:pt x="2720" y="2877"/>
                </a:lnTo>
                <a:lnTo>
                  <a:pt x="2720" y="2871"/>
                </a:lnTo>
                <a:lnTo>
                  <a:pt x="2720" y="2865"/>
                </a:lnTo>
                <a:lnTo>
                  <a:pt x="2720" y="2865"/>
                </a:lnTo>
                <a:lnTo>
                  <a:pt x="2720" y="2859"/>
                </a:lnTo>
                <a:lnTo>
                  <a:pt x="2714" y="2853"/>
                </a:lnTo>
                <a:lnTo>
                  <a:pt x="2714" y="2847"/>
                </a:lnTo>
                <a:lnTo>
                  <a:pt x="2714" y="2841"/>
                </a:lnTo>
                <a:lnTo>
                  <a:pt x="2714" y="2841"/>
                </a:lnTo>
                <a:lnTo>
                  <a:pt x="2714" y="2841"/>
                </a:lnTo>
                <a:lnTo>
                  <a:pt x="2714" y="2841"/>
                </a:lnTo>
                <a:lnTo>
                  <a:pt x="2708" y="2841"/>
                </a:lnTo>
                <a:lnTo>
                  <a:pt x="2708" y="2841"/>
                </a:lnTo>
                <a:lnTo>
                  <a:pt x="2708" y="2841"/>
                </a:lnTo>
                <a:lnTo>
                  <a:pt x="2708" y="2841"/>
                </a:lnTo>
                <a:lnTo>
                  <a:pt x="2708" y="2841"/>
                </a:lnTo>
                <a:lnTo>
                  <a:pt x="2708" y="2835"/>
                </a:lnTo>
                <a:lnTo>
                  <a:pt x="2708" y="2835"/>
                </a:lnTo>
                <a:lnTo>
                  <a:pt x="2708" y="2835"/>
                </a:lnTo>
                <a:lnTo>
                  <a:pt x="2708" y="2835"/>
                </a:lnTo>
                <a:lnTo>
                  <a:pt x="2708" y="2835"/>
                </a:lnTo>
                <a:lnTo>
                  <a:pt x="2708" y="2835"/>
                </a:lnTo>
                <a:lnTo>
                  <a:pt x="2708" y="2829"/>
                </a:lnTo>
                <a:lnTo>
                  <a:pt x="2708" y="2829"/>
                </a:lnTo>
                <a:lnTo>
                  <a:pt x="2708" y="2829"/>
                </a:lnTo>
                <a:lnTo>
                  <a:pt x="2708" y="2829"/>
                </a:lnTo>
                <a:lnTo>
                  <a:pt x="2714" y="2835"/>
                </a:lnTo>
                <a:lnTo>
                  <a:pt x="2714" y="2835"/>
                </a:lnTo>
                <a:lnTo>
                  <a:pt x="2714" y="2835"/>
                </a:lnTo>
                <a:lnTo>
                  <a:pt x="2714" y="2829"/>
                </a:lnTo>
                <a:lnTo>
                  <a:pt x="2708" y="2829"/>
                </a:lnTo>
                <a:lnTo>
                  <a:pt x="2708" y="2829"/>
                </a:lnTo>
                <a:lnTo>
                  <a:pt x="2708" y="2823"/>
                </a:lnTo>
                <a:lnTo>
                  <a:pt x="2708" y="2823"/>
                </a:lnTo>
                <a:lnTo>
                  <a:pt x="2708" y="2817"/>
                </a:lnTo>
                <a:lnTo>
                  <a:pt x="2708" y="2817"/>
                </a:lnTo>
                <a:lnTo>
                  <a:pt x="2708" y="2817"/>
                </a:lnTo>
                <a:lnTo>
                  <a:pt x="2708" y="2817"/>
                </a:lnTo>
                <a:lnTo>
                  <a:pt x="2714" y="2817"/>
                </a:lnTo>
                <a:lnTo>
                  <a:pt x="2714" y="2817"/>
                </a:lnTo>
                <a:lnTo>
                  <a:pt x="2714" y="2817"/>
                </a:lnTo>
                <a:lnTo>
                  <a:pt x="2714" y="2811"/>
                </a:lnTo>
                <a:lnTo>
                  <a:pt x="2714" y="2811"/>
                </a:lnTo>
                <a:lnTo>
                  <a:pt x="2714" y="2811"/>
                </a:lnTo>
                <a:lnTo>
                  <a:pt x="2714" y="2811"/>
                </a:lnTo>
                <a:lnTo>
                  <a:pt x="2714" y="2811"/>
                </a:lnTo>
                <a:lnTo>
                  <a:pt x="2714" y="2811"/>
                </a:lnTo>
                <a:lnTo>
                  <a:pt x="2714" y="2811"/>
                </a:lnTo>
                <a:lnTo>
                  <a:pt x="2714" y="2805"/>
                </a:lnTo>
                <a:lnTo>
                  <a:pt x="2714" y="2805"/>
                </a:lnTo>
                <a:lnTo>
                  <a:pt x="2714" y="2805"/>
                </a:lnTo>
                <a:lnTo>
                  <a:pt x="2714" y="2805"/>
                </a:lnTo>
                <a:lnTo>
                  <a:pt x="2714" y="2805"/>
                </a:lnTo>
                <a:lnTo>
                  <a:pt x="2714" y="2805"/>
                </a:lnTo>
                <a:lnTo>
                  <a:pt x="2714" y="2805"/>
                </a:lnTo>
                <a:lnTo>
                  <a:pt x="2720" y="2805"/>
                </a:lnTo>
                <a:lnTo>
                  <a:pt x="2720" y="2805"/>
                </a:lnTo>
                <a:lnTo>
                  <a:pt x="2720" y="2805"/>
                </a:lnTo>
                <a:lnTo>
                  <a:pt x="2720" y="2799"/>
                </a:lnTo>
                <a:lnTo>
                  <a:pt x="2720" y="2799"/>
                </a:lnTo>
                <a:lnTo>
                  <a:pt x="2720" y="2799"/>
                </a:lnTo>
                <a:lnTo>
                  <a:pt x="2714" y="2799"/>
                </a:lnTo>
                <a:lnTo>
                  <a:pt x="2720" y="2799"/>
                </a:lnTo>
                <a:lnTo>
                  <a:pt x="2720" y="2799"/>
                </a:lnTo>
                <a:lnTo>
                  <a:pt x="2720" y="2794"/>
                </a:lnTo>
                <a:lnTo>
                  <a:pt x="2720" y="2794"/>
                </a:lnTo>
                <a:lnTo>
                  <a:pt x="2720" y="2794"/>
                </a:lnTo>
                <a:lnTo>
                  <a:pt x="2720" y="2794"/>
                </a:lnTo>
                <a:lnTo>
                  <a:pt x="2720" y="2794"/>
                </a:lnTo>
                <a:lnTo>
                  <a:pt x="2720" y="2794"/>
                </a:lnTo>
                <a:lnTo>
                  <a:pt x="2720" y="2788"/>
                </a:lnTo>
                <a:lnTo>
                  <a:pt x="2720" y="2788"/>
                </a:lnTo>
                <a:lnTo>
                  <a:pt x="2720" y="2788"/>
                </a:lnTo>
                <a:lnTo>
                  <a:pt x="2714" y="2788"/>
                </a:lnTo>
                <a:lnTo>
                  <a:pt x="2714" y="2788"/>
                </a:lnTo>
                <a:lnTo>
                  <a:pt x="2714" y="2788"/>
                </a:lnTo>
                <a:lnTo>
                  <a:pt x="2714" y="2794"/>
                </a:lnTo>
                <a:lnTo>
                  <a:pt x="2708" y="2794"/>
                </a:lnTo>
                <a:lnTo>
                  <a:pt x="2708" y="2794"/>
                </a:lnTo>
                <a:lnTo>
                  <a:pt x="2702" y="2794"/>
                </a:lnTo>
                <a:lnTo>
                  <a:pt x="2702" y="2794"/>
                </a:lnTo>
                <a:lnTo>
                  <a:pt x="2702" y="2794"/>
                </a:lnTo>
                <a:lnTo>
                  <a:pt x="2702" y="2794"/>
                </a:lnTo>
                <a:lnTo>
                  <a:pt x="2696" y="2788"/>
                </a:lnTo>
                <a:lnTo>
                  <a:pt x="2696" y="2788"/>
                </a:lnTo>
                <a:lnTo>
                  <a:pt x="2696" y="2788"/>
                </a:lnTo>
                <a:lnTo>
                  <a:pt x="2696" y="2788"/>
                </a:lnTo>
                <a:lnTo>
                  <a:pt x="2690" y="2788"/>
                </a:lnTo>
                <a:lnTo>
                  <a:pt x="2690" y="2788"/>
                </a:lnTo>
                <a:lnTo>
                  <a:pt x="2690" y="2788"/>
                </a:lnTo>
                <a:lnTo>
                  <a:pt x="2684" y="2788"/>
                </a:lnTo>
                <a:lnTo>
                  <a:pt x="2684" y="2788"/>
                </a:lnTo>
                <a:lnTo>
                  <a:pt x="2684" y="2788"/>
                </a:lnTo>
                <a:lnTo>
                  <a:pt x="2684" y="2788"/>
                </a:lnTo>
                <a:lnTo>
                  <a:pt x="2690" y="2788"/>
                </a:lnTo>
                <a:lnTo>
                  <a:pt x="2690" y="2788"/>
                </a:lnTo>
                <a:lnTo>
                  <a:pt x="2690" y="2788"/>
                </a:lnTo>
                <a:lnTo>
                  <a:pt x="2690" y="2788"/>
                </a:lnTo>
                <a:lnTo>
                  <a:pt x="2690" y="2788"/>
                </a:lnTo>
                <a:lnTo>
                  <a:pt x="2696" y="2788"/>
                </a:lnTo>
                <a:lnTo>
                  <a:pt x="2696" y="2782"/>
                </a:lnTo>
                <a:lnTo>
                  <a:pt x="2696" y="2782"/>
                </a:lnTo>
                <a:lnTo>
                  <a:pt x="2696" y="2782"/>
                </a:lnTo>
                <a:lnTo>
                  <a:pt x="2696" y="2782"/>
                </a:lnTo>
                <a:lnTo>
                  <a:pt x="2690" y="2782"/>
                </a:lnTo>
                <a:lnTo>
                  <a:pt x="2690" y="2782"/>
                </a:lnTo>
                <a:lnTo>
                  <a:pt x="2690" y="2782"/>
                </a:lnTo>
                <a:lnTo>
                  <a:pt x="2690" y="2782"/>
                </a:lnTo>
                <a:lnTo>
                  <a:pt x="2690" y="2782"/>
                </a:lnTo>
                <a:lnTo>
                  <a:pt x="2696" y="2782"/>
                </a:lnTo>
                <a:lnTo>
                  <a:pt x="2690" y="2776"/>
                </a:lnTo>
                <a:lnTo>
                  <a:pt x="2690" y="2776"/>
                </a:lnTo>
                <a:lnTo>
                  <a:pt x="2690" y="2776"/>
                </a:lnTo>
                <a:lnTo>
                  <a:pt x="2690" y="2770"/>
                </a:lnTo>
                <a:lnTo>
                  <a:pt x="2690" y="2770"/>
                </a:lnTo>
                <a:lnTo>
                  <a:pt x="2690" y="2770"/>
                </a:lnTo>
                <a:lnTo>
                  <a:pt x="2684" y="2770"/>
                </a:lnTo>
                <a:lnTo>
                  <a:pt x="2684" y="2764"/>
                </a:lnTo>
                <a:lnTo>
                  <a:pt x="2690" y="2770"/>
                </a:lnTo>
                <a:lnTo>
                  <a:pt x="2690" y="2770"/>
                </a:lnTo>
                <a:lnTo>
                  <a:pt x="2696" y="2782"/>
                </a:lnTo>
                <a:lnTo>
                  <a:pt x="2702" y="2782"/>
                </a:lnTo>
                <a:lnTo>
                  <a:pt x="2702" y="2782"/>
                </a:lnTo>
                <a:lnTo>
                  <a:pt x="2702" y="2788"/>
                </a:lnTo>
                <a:lnTo>
                  <a:pt x="2702" y="2788"/>
                </a:lnTo>
                <a:lnTo>
                  <a:pt x="2702" y="2788"/>
                </a:lnTo>
                <a:lnTo>
                  <a:pt x="2702" y="2788"/>
                </a:lnTo>
                <a:lnTo>
                  <a:pt x="2702" y="2788"/>
                </a:lnTo>
                <a:lnTo>
                  <a:pt x="2702" y="2782"/>
                </a:lnTo>
                <a:lnTo>
                  <a:pt x="2702" y="2782"/>
                </a:lnTo>
                <a:lnTo>
                  <a:pt x="2702" y="2782"/>
                </a:lnTo>
                <a:lnTo>
                  <a:pt x="2702" y="2782"/>
                </a:lnTo>
                <a:lnTo>
                  <a:pt x="2708" y="2782"/>
                </a:lnTo>
                <a:lnTo>
                  <a:pt x="2708" y="2782"/>
                </a:lnTo>
                <a:lnTo>
                  <a:pt x="2708" y="2782"/>
                </a:lnTo>
                <a:lnTo>
                  <a:pt x="2708" y="2782"/>
                </a:lnTo>
                <a:lnTo>
                  <a:pt x="2708" y="2782"/>
                </a:lnTo>
                <a:lnTo>
                  <a:pt x="2708" y="2782"/>
                </a:lnTo>
                <a:lnTo>
                  <a:pt x="2708" y="2782"/>
                </a:lnTo>
                <a:lnTo>
                  <a:pt x="2708" y="2782"/>
                </a:lnTo>
                <a:lnTo>
                  <a:pt x="2708" y="2782"/>
                </a:lnTo>
                <a:lnTo>
                  <a:pt x="2708" y="2776"/>
                </a:lnTo>
                <a:lnTo>
                  <a:pt x="2708" y="2776"/>
                </a:lnTo>
                <a:lnTo>
                  <a:pt x="2708" y="2776"/>
                </a:lnTo>
                <a:lnTo>
                  <a:pt x="2714" y="2776"/>
                </a:lnTo>
                <a:lnTo>
                  <a:pt x="2714" y="2776"/>
                </a:lnTo>
                <a:lnTo>
                  <a:pt x="2714" y="2776"/>
                </a:lnTo>
                <a:lnTo>
                  <a:pt x="2714" y="2776"/>
                </a:lnTo>
                <a:lnTo>
                  <a:pt x="2714" y="2776"/>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08" y="2788"/>
                </a:lnTo>
                <a:lnTo>
                  <a:pt x="2708" y="2788"/>
                </a:lnTo>
                <a:lnTo>
                  <a:pt x="2714" y="2788"/>
                </a:lnTo>
                <a:lnTo>
                  <a:pt x="2714" y="2782"/>
                </a:lnTo>
                <a:lnTo>
                  <a:pt x="2720" y="2782"/>
                </a:lnTo>
                <a:lnTo>
                  <a:pt x="2720" y="2782"/>
                </a:lnTo>
                <a:lnTo>
                  <a:pt x="2720" y="2782"/>
                </a:lnTo>
                <a:lnTo>
                  <a:pt x="2720" y="2776"/>
                </a:lnTo>
                <a:lnTo>
                  <a:pt x="2726" y="2770"/>
                </a:lnTo>
                <a:lnTo>
                  <a:pt x="2726" y="2764"/>
                </a:lnTo>
                <a:lnTo>
                  <a:pt x="2726" y="2764"/>
                </a:lnTo>
                <a:lnTo>
                  <a:pt x="2726" y="2764"/>
                </a:lnTo>
                <a:lnTo>
                  <a:pt x="2726" y="2764"/>
                </a:lnTo>
                <a:lnTo>
                  <a:pt x="2732" y="2758"/>
                </a:lnTo>
                <a:lnTo>
                  <a:pt x="2732" y="2752"/>
                </a:lnTo>
                <a:lnTo>
                  <a:pt x="2732" y="2752"/>
                </a:lnTo>
                <a:lnTo>
                  <a:pt x="2732" y="2752"/>
                </a:lnTo>
                <a:lnTo>
                  <a:pt x="2732" y="2746"/>
                </a:lnTo>
                <a:lnTo>
                  <a:pt x="2732" y="2746"/>
                </a:lnTo>
                <a:lnTo>
                  <a:pt x="2732" y="2746"/>
                </a:lnTo>
                <a:lnTo>
                  <a:pt x="2732" y="2746"/>
                </a:lnTo>
                <a:lnTo>
                  <a:pt x="2732" y="2746"/>
                </a:lnTo>
                <a:lnTo>
                  <a:pt x="2738" y="2746"/>
                </a:lnTo>
                <a:lnTo>
                  <a:pt x="2738" y="2740"/>
                </a:lnTo>
                <a:lnTo>
                  <a:pt x="2738" y="2740"/>
                </a:lnTo>
                <a:lnTo>
                  <a:pt x="2738" y="2740"/>
                </a:lnTo>
                <a:lnTo>
                  <a:pt x="2738" y="2740"/>
                </a:lnTo>
                <a:lnTo>
                  <a:pt x="2726" y="2734"/>
                </a:lnTo>
                <a:lnTo>
                  <a:pt x="2726" y="2734"/>
                </a:lnTo>
                <a:lnTo>
                  <a:pt x="2726" y="2734"/>
                </a:lnTo>
                <a:lnTo>
                  <a:pt x="2726" y="2728"/>
                </a:lnTo>
                <a:lnTo>
                  <a:pt x="2726" y="2728"/>
                </a:lnTo>
                <a:lnTo>
                  <a:pt x="2726" y="2728"/>
                </a:lnTo>
                <a:lnTo>
                  <a:pt x="2726" y="2728"/>
                </a:lnTo>
                <a:lnTo>
                  <a:pt x="2726" y="2728"/>
                </a:lnTo>
                <a:lnTo>
                  <a:pt x="2726" y="2722"/>
                </a:lnTo>
                <a:lnTo>
                  <a:pt x="2720" y="2722"/>
                </a:lnTo>
                <a:lnTo>
                  <a:pt x="2720" y="2722"/>
                </a:lnTo>
                <a:lnTo>
                  <a:pt x="2720" y="2722"/>
                </a:lnTo>
                <a:lnTo>
                  <a:pt x="2720" y="2722"/>
                </a:lnTo>
                <a:lnTo>
                  <a:pt x="2720" y="2722"/>
                </a:lnTo>
                <a:lnTo>
                  <a:pt x="2714" y="2722"/>
                </a:lnTo>
                <a:lnTo>
                  <a:pt x="2714" y="2722"/>
                </a:lnTo>
                <a:lnTo>
                  <a:pt x="2714" y="2722"/>
                </a:lnTo>
                <a:lnTo>
                  <a:pt x="2714" y="2722"/>
                </a:lnTo>
                <a:lnTo>
                  <a:pt x="2708"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20" y="2722"/>
                </a:lnTo>
                <a:lnTo>
                  <a:pt x="2720" y="2722"/>
                </a:lnTo>
                <a:lnTo>
                  <a:pt x="2726" y="2722"/>
                </a:lnTo>
                <a:lnTo>
                  <a:pt x="2726" y="2722"/>
                </a:lnTo>
                <a:lnTo>
                  <a:pt x="2726" y="2722"/>
                </a:lnTo>
                <a:lnTo>
                  <a:pt x="2726" y="2722"/>
                </a:lnTo>
                <a:lnTo>
                  <a:pt x="2726" y="2722"/>
                </a:lnTo>
                <a:lnTo>
                  <a:pt x="2726" y="2722"/>
                </a:lnTo>
                <a:lnTo>
                  <a:pt x="2726" y="2722"/>
                </a:lnTo>
                <a:lnTo>
                  <a:pt x="2726" y="2722"/>
                </a:lnTo>
                <a:lnTo>
                  <a:pt x="2726" y="2722"/>
                </a:lnTo>
                <a:lnTo>
                  <a:pt x="2732" y="2722"/>
                </a:lnTo>
                <a:lnTo>
                  <a:pt x="2732" y="2722"/>
                </a:lnTo>
                <a:lnTo>
                  <a:pt x="2732" y="2722"/>
                </a:lnTo>
                <a:lnTo>
                  <a:pt x="2738" y="2722"/>
                </a:lnTo>
                <a:lnTo>
                  <a:pt x="2738" y="2722"/>
                </a:lnTo>
                <a:lnTo>
                  <a:pt x="2738" y="2722"/>
                </a:lnTo>
                <a:lnTo>
                  <a:pt x="2738" y="2722"/>
                </a:lnTo>
                <a:lnTo>
                  <a:pt x="2738" y="2722"/>
                </a:lnTo>
                <a:lnTo>
                  <a:pt x="2744" y="2722"/>
                </a:lnTo>
                <a:lnTo>
                  <a:pt x="2738" y="2722"/>
                </a:lnTo>
                <a:lnTo>
                  <a:pt x="2738" y="2728"/>
                </a:lnTo>
                <a:lnTo>
                  <a:pt x="2738" y="2728"/>
                </a:lnTo>
                <a:lnTo>
                  <a:pt x="2744" y="2728"/>
                </a:lnTo>
                <a:lnTo>
                  <a:pt x="2744" y="2722"/>
                </a:lnTo>
                <a:lnTo>
                  <a:pt x="2750" y="2710"/>
                </a:lnTo>
                <a:lnTo>
                  <a:pt x="2755" y="2710"/>
                </a:lnTo>
                <a:lnTo>
                  <a:pt x="2755" y="2705"/>
                </a:lnTo>
                <a:lnTo>
                  <a:pt x="2755" y="2705"/>
                </a:lnTo>
                <a:lnTo>
                  <a:pt x="2755" y="2705"/>
                </a:lnTo>
                <a:lnTo>
                  <a:pt x="2755" y="2705"/>
                </a:lnTo>
                <a:lnTo>
                  <a:pt x="2755" y="2705"/>
                </a:lnTo>
                <a:lnTo>
                  <a:pt x="2755" y="2705"/>
                </a:lnTo>
                <a:lnTo>
                  <a:pt x="2755" y="2705"/>
                </a:lnTo>
                <a:lnTo>
                  <a:pt x="2755" y="2705"/>
                </a:lnTo>
                <a:lnTo>
                  <a:pt x="2755" y="2705"/>
                </a:lnTo>
                <a:lnTo>
                  <a:pt x="2755" y="2705"/>
                </a:lnTo>
                <a:lnTo>
                  <a:pt x="2761" y="2705"/>
                </a:lnTo>
                <a:lnTo>
                  <a:pt x="2761" y="2705"/>
                </a:lnTo>
                <a:lnTo>
                  <a:pt x="2761" y="2705"/>
                </a:lnTo>
                <a:lnTo>
                  <a:pt x="2761" y="2699"/>
                </a:lnTo>
                <a:lnTo>
                  <a:pt x="2761" y="2699"/>
                </a:lnTo>
                <a:lnTo>
                  <a:pt x="2761" y="2699"/>
                </a:lnTo>
                <a:lnTo>
                  <a:pt x="2761" y="2693"/>
                </a:lnTo>
                <a:lnTo>
                  <a:pt x="2761" y="2693"/>
                </a:lnTo>
                <a:lnTo>
                  <a:pt x="2761" y="2693"/>
                </a:lnTo>
                <a:lnTo>
                  <a:pt x="2761" y="2693"/>
                </a:lnTo>
                <a:lnTo>
                  <a:pt x="2755" y="2693"/>
                </a:lnTo>
                <a:lnTo>
                  <a:pt x="2755" y="2693"/>
                </a:lnTo>
                <a:lnTo>
                  <a:pt x="2755" y="2693"/>
                </a:lnTo>
                <a:lnTo>
                  <a:pt x="2755" y="2693"/>
                </a:lnTo>
                <a:lnTo>
                  <a:pt x="2755" y="2693"/>
                </a:lnTo>
                <a:lnTo>
                  <a:pt x="2755" y="2693"/>
                </a:lnTo>
                <a:lnTo>
                  <a:pt x="2755" y="2693"/>
                </a:lnTo>
                <a:lnTo>
                  <a:pt x="2755" y="2693"/>
                </a:lnTo>
                <a:lnTo>
                  <a:pt x="2755" y="2699"/>
                </a:lnTo>
                <a:lnTo>
                  <a:pt x="2750" y="2699"/>
                </a:lnTo>
                <a:lnTo>
                  <a:pt x="2750" y="2699"/>
                </a:lnTo>
                <a:lnTo>
                  <a:pt x="2750" y="2699"/>
                </a:lnTo>
                <a:lnTo>
                  <a:pt x="2750" y="2699"/>
                </a:lnTo>
                <a:lnTo>
                  <a:pt x="2750" y="2699"/>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699"/>
                </a:lnTo>
                <a:lnTo>
                  <a:pt x="2744" y="2699"/>
                </a:lnTo>
                <a:lnTo>
                  <a:pt x="2744" y="2699"/>
                </a:lnTo>
                <a:lnTo>
                  <a:pt x="2744" y="2699"/>
                </a:lnTo>
                <a:lnTo>
                  <a:pt x="2744" y="2699"/>
                </a:lnTo>
                <a:lnTo>
                  <a:pt x="2744" y="2699"/>
                </a:lnTo>
                <a:lnTo>
                  <a:pt x="2744" y="2699"/>
                </a:lnTo>
                <a:lnTo>
                  <a:pt x="2744" y="2693"/>
                </a:lnTo>
                <a:lnTo>
                  <a:pt x="2744" y="2693"/>
                </a:lnTo>
                <a:lnTo>
                  <a:pt x="2750" y="2693"/>
                </a:lnTo>
                <a:lnTo>
                  <a:pt x="2744" y="2693"/>
                </a:lnTo>
                <a:lnTo>
                  <a:pt x="2744" y="2693"/>
                </a:lnTo>
                <a:lnTo>
                  <a:pt x="2744" y="2687"/>
                </a:lnTo>
                <a:lnTo>
                  <a:pt x="2744" y="2687"/>
                </a:lnTo>
                <a:lnTo>
                  <a:pt x="2744" y="2687"/>
                </a:lnTo>
                <a:lnTo>
                  <a:pt x="2744" y="2687"/>
                </a:lnTo>
                <a:lnTo>
                  <a:pt x="2744" y="2687"/>
                </a:lnTo>
                <a:lnTo>
                  <a:pt x="2750" y="2687"/>
                </a:lnTo>
                <a:lnTo>
                  <a:pt x="2750" y="2687"/>
                </a:lnTo>
                <a:lnTo>
                  <a:pt x="2750" y="2687"/>
                </a:lnTo>
                <a:lnTo>
                  <a:pt x="2750" y="2687"/>
                </a:lnTo>
                <a:lnTo>
                  <a:pt x="2750" y="2687"/>
                </a:lnTo>
                <a:lnTo>
                  <a:pt x="2750" y="2687"/>
                </a:lnTo>
                <a:lnTo>
                  <a:pt x="2750" y="2687"/>
                </a:lnTo>
                <a:lnTo>
                  <a:pt x="2755" y="2687"/>
                </a:lnTo>
                <a:lnTo>
                  <a:pt x="2761" y="2687"/>
                </a:lnTo>
                <a:lnTo>
                  <a:pt x="2761" y="2687"/>
                </a:lnTo>
                <a:lnTo>
                  <a:pt x="2761" y="2681"/>
                </a:lnTo>
                <a:lnTo>
                  <a:pt x="2761" y="2681"/>
                </a:lnTo>
                <a:lnTo>
                  <a:pt x="2761" y="2687"/>
                </a:lnTo>
                <a:lnTo>
                  <a:pt x="2761" y="2687"/>
                </a:lnTo>
                <a:lnTo>
                  <a:pt x="2761" y="2687"/>
                </a:lnTo>
                <a:lnTo>
                  <a:pt x="2761" y="2687"/>
                </a:lnTo>
                <a:lnTo>
                  <a:pt x="2761" y="2687"/>
                </a:lnTo>
                <a:lnTo>
                  <a:pt x="2761" y="2693"/>
                </a:lnTo>
                <a:lnTo>
                  <a:pt x="2761" y="2693"/>
                </a:lnTo>
                <a:lnTo>
                  <a:pt x="2761" y="2693"/>
                </a:lnTo>
                <a:lnTo>
                  <a:pt x="2761" y="2693"/>
                </a:lnTo>
                <a:lnTo>
                  <a:pt x="2761" y="2693"/>
                </a:lnTo>
                <a:lnTo>
                  <a:pt x="2767" y="2693"/>
                </a:lnTo>
                <a:lnTo>
                  <a:pt x="2767" y="2693"/>
                </a:lnTo>
                <a:lnTo>
                  <a:pt x="2767" y="2687"/>
                </a:lnTo>
                <a:lnTo>
                  <a:pt x="2767" y="2687"/>
                </a:lnTo>
                <a:lnTo>
                  <a:pt x="2767" y="2687"/>
                </a:lnTo>
                <a:lnTo>
                  <a:pt x="2767" y="2681"/>
                </a:lnTo>
                <a:lnTo>
                  <a:pt x="2767" y="2681"/>
                </a:lnTo>
                <a:lnTo>
                  <a:pt x="2767" y="2681"/>
                </a:lnTo>
                <a:lnTo>
                  <a:pt x="2767" y="2681"/>
                </a:lnTo>
                <a:lnTo>
                  <a:pt x="2767" y="2681"/>
                </a:lnTo>
                <a:lnTo>
                  <a:pt x="2767" y="2681"/>
                </a:lnTo>
                <a:lnTo>
                  <a:pt x="2767" y="2675"/>
                </a:lnTo>
                <a:lnTo>
                  <a:pt x="2773" y="2675"/>
                </a:lnTo>
                <a:lnTo>
                  <a:pt x="2773" y="2675"/>
                </a:lnTo>
                <a:lnTo>
                  <a:pt x="2773" y="2681"/>
                </a:lnTo>
                <a:lnTo>
                  <a:pt x="2773" y="2681"/>
                </a:lnTo>
                <a:lnTo>
                  <a:pt x="2767" y="2681"/>
                </a:lnTo>
                <a:lnTo>
                  <a:pt x="2773" y="2687"/>
                </a:lnTo>
                <a:lnTo>
                  <a:pt x="2767" y="2687"/>
                </a:lnTo>
                <a:lnTo>
                  <a:pt x="2767" y="2687"/>
                </a:lnTo>
                <a:lnTo>
                  <a:pt x="2767" y="2687"/>
                </a:lnTo>
                <a:lnTo>
                  <a:pt x="2767" y="2693"/>
                </a:lnTo>
                <a:lnTo>
                  <a:pt x="2767" y="2693"/>
                </a:lnTo>
                <a:lnTo>
                  <a:pt x="2773" y="2693"/>
                </a:lnTo>
                <a:lnTo>
                  <a:pt x="2773" y="2687"/>
                </a:lnTo>
                <a:lnTo>
                  <a:pt x="2773" y="2687"/>
                </a:lnTo>
                <a:lnTo>
                  <a:pt x="2779" y="2687"/>
                </a:lnTo>
                <a:lnTo>
                  <a:pt x="2779" y="2681"/>
                </a:lnTo>
                <a:lnTo>
                  <a:pt x="2785" y="2681"/>
                </a:lnTo>
                <a:lnTo>
                  <a:pt x="2785" y="2681"/>
                </a:lnTo>
                <a:lnTo>
                  <a:pt x="2785" y="2681"/>
                </a:lnTo>
                <a:lnTo>
                  <a:pt x="2785" y="2675"/>
                </a:lnTo>
                <a:lnTo>
                  <a:pt x="2785" y="2675"/>
                </a:lnTo>
                <a:lnTo>
                  <a:pt x="2785" y="2675"/>
                </a:lnTo>
                <a:lnTo>
                  <a:pt x="2785" y="2669"/>
                </a:lnTo>
                <a:lnTo>
                  <a:pt x="2785" y="2669"/>
                </a:lnTo>
                <a:lnTo>
                  <a:pt x="2785" y="2669"/>
                </a:lnTo>
                <a:lnTo>
                  <a:pt x="2785" y="2663"/>
                </a:lnTo>
                <a:lnTo>
                  <a:pt x="2779" y="2663"/>
                </a:lnTo>
                <a:lnTo>
                  <a:pt x="2779" y="2663"/>
                </a:lnTo>
                <a:lnTo>
                  <a:pt x="2779" y="2663"/>
                </a:lnTo>
                <a:lnTo>
                  <a:pt x="2779" y="2657"/>
                </a:lnTo>
                <a:lnTo>
                  <a:pt x="2779" y="2657"/>
                </a:lnTo>
                <a:lnTo>
                  <a:pt x="2779" y="2657"/>
                </a:lnTo>
                <a:lnTo>
                  <a:pt x="2785" y="2657"/>
                </a:lnTo>
                <a:lnTo>
                  <a:pt x="2785" y="2663"/>
                </a:lnTo>
                <a:lnTo>
                  <a:pt x="2785" y="2663"/>
                </a:lnTo>
                <a:lnTo>
                  <a:pt x="2785" y="2657"/>
                </a:lnTo>
                <a:lnTo>
                  <a:pt x="2785" y="2657"/>
                </a:lnTo>
                <a:lnTo>
                  <a:pt x="2785" y="2657"/>
                </a:lnTo>
                <a:lnTo>
                  <a:pt x="2785" y="2657"/>
                </a:lnTo>
                <a:lnTo>
                  <a:pt x="2779" y="2657"/>
                </a:lnTo>
                <a:lnTo>
                  <a:pt x="2779" y="2657"/>
                </a:lnTo>
                <a:lnTo>
                  <a:pt x="2779" y="2657"/>
                </a:lnTo>
                <a:lnTo>
                  <a:pt x="2779" y="2657"/>
                </a:lnTo>
                <a:lnTo>
                  <a:pt x="2779" y="2651"/>
                </a:lnTo>
                <a:lnTo>
                  <a:pt x="2779" y="2651"/>
                </a:lnTo>
                <a:lnTo>
                  <a:pt x="2779" y="2651"/>
                </a:lnTo>
                <a:lnTo>
                  <a:pt x="2785" y="2651"/>
                </a:lnTo>
                <a:lnTo>
                  <a:pt x="2785" y="2651"/>
                </a:lnTo>
                <a:lnTo>
                  <a:pt x="2785" y="2651"/>
                </a:lnTo>
                <a:lnTo>
                  <a:pt x="2785" y="2657"/>
                </a:lnTo>
                <a:lnTo>
                  <a:pt x="2785" y="2657"/>
                </a:lnTo>
                <a:lnTo>
                  <a:pt x="2785" y="2657"/>
                </a:lnTo>
                <a:lnTo>
                  <a:pt x="2785" y="2657"/>
                </a:lnTo>
                <a:lnTo>
                  <a:pt x="2785" y="2657"/>
                </a:lnTo>
                <a:lnTo>
                  <a:pt x="2785" y="2657"/>
                </a:lnTo>
                <a:lnTo>
                  <a:pt x="2785" y="2657"/>
                </a:lnTo>
                <a:lnTo>
                  <a:pt x="2785" y="2657"/>
                </a:lnTo>
                <a:lnTo>
                  <a:pt x="2785" y="2657"/>
                </a:lnTo>
                <a:lnTo>
                  <a:pt x="2785" y="2657"/>
                </a:lnTo>
                <a:lnTo>
                  <a:pt x="2791" y="2657"/>
                </a:lnTo>
                <a:lnTo>
                  <a:pt x="2791" y="2663"/>
                </a:lnTo>
                <a:lnTo>
                  <a:pt x="2791" y="2663"/>
                </a:lnTo>
                <a:lnTo>
                  <a:pt x="2791" y="2663"/>
                </a:lnTo>
                <a:lnTo>
                  <a:pt x="2791" y="2663"/>
                </a:lnTo>
                <a:lnTo>
                  <a:pt x="2791" y="2663"/>
                </a:lnTo>
                <a:lnTo>
                  <a:pt x="2791" y="2663"/>
                </a:lnTo>
                <a:lnTo>
                  <a:pt x="2791" y="2663"/>
                </a:lnTo>
                <a:lnTo>
                  <a:pt x="2791" y="2663"/>
                </a:lnTo>
                <a:lnTo>
                  <a:pt x="2791" y="2669"/>
                </a:lnTo>
                <a:lnTo>
                  <a:pt x="2791" y="2669"/>
                </a:lnTo>
                <a:lnTo>
                  <a:pt x="2791" y="2669"/>
                </a:lnTo>
                <a:lnTo>
                  <a:pt x="2797" y="2669"/>
                </a:lnTo>
                <a:lnTo>
                  <a:pt x="2797" y="2669"/>
                </a:lnTo>
                <a:lnTo>
                  <a:pt x="2797" y="2669"/>
                </a:lnTo>
                <a:lnTo>
                  <a:pt x="2809" y="2663"/>
                </a:lnTo>
                <a:lnTo>
                  <a:pt x="2809" y="2663"/>
                </a:lnTo>
                <a:lnTo>
                  <a:pt x="2815" y="2663"/>
                </a:lnTo>
                <a:lnTo>
                  <a:pt x="2815" y="2663"/>
                </a:lnTo>
                <a:lnTo>
                  <a:pt x="2821" y="2657"/>
                </a:lnTo>
                <a:lnTo>
                  <a:pt x="2821" y="2657"/>
                </a:lnTo>
                <a:lnTo>
                  <a:pt x="2821" y="2657"/>
                </a:lnTo>
                <a:lnTo>
                  <a:pt x="2821" y="2651"/>
                </a:lnTo>
                <a:lnTo>
                  <a:pt x="2815" y="2651"/>
                </a:lnTo>
                <a:lnTo>
                  <a:pt x="2815" y="2651"/>
                </a:lnTo>
                <a:lnTo>
                  <a:pt x="2809" y="2651"/>
                </a:lnTo>
                <a:lnTo>
                  <a:pt x="2809" y="2651"/>
                </a:lnTo>
                <a:lnTo>
                  <a:pt x="2809" y="2651"/>
                </a:lnTo>
                <a:lnTo>
                  <a:pt x="2809" y="2651"/>
                </a:lnTo>
                <a:lnTo>
                  <a:pt x="2809" y="2651"/>
                </a:lnTo>
                <a:lnTo>
                  <a:pt x="2809" y="2651"/>
                </a:lnTo>
                <a:lnTo>
                  <a:pt x="2815" y="2651"/>
                </a:lnTo>
                <a:lnTo>
                  <a:pt x="2815" y="2645"/>
                </a:lnTo>
                <a:lnTo>
                  <a:pt x="2809" y="2645"/>
                </a:lnTo>
                <a:lnTo>
                  <a:pt x="2809" y="2645"/>
                </a:lnTo>
                <a:lnTo>
                  <a:pt x="2809" y="2645"/>
                </a:lnTo>
                <a:lnTo>
                  <a:pt x="2809" y="2645"/>
                </a:lnTo>
                <a:lnTo>
                  <a:pt x="2809" y="2645"/>
                </a:lnTo>
                <a:lnTo>
                  <a:pt x="2803" y="2639"/>
                </a:lnTo>
                <a:lnTo>
                  <a:pt x="2803" y="2639"/>
                </a:lnTo>
                <a:lnTo>
                  <a:pt x="2803" y="2639"/>
                </a:lnTo>
                <a:lnTo>
                  <a:pt x="2803" y="2639"/>
                </a:lnTo>
                <a:lnTo>
                  <a:pt x="2803" y="2639"/>
                </a:lnTo>
                <a:lnTo>
                  <a:pt x="2803" y="2639"/>
                </a:lnTo>
                <a:lnTo>
                  <a:pt x="2803" y="2639"/>
                </a:lnTo>
                <a:lnTo>
                  <a:pt x="2803" y="2639"/>
                </a:lnTo>
                <a:lnTo>
                  <a:pt x="2803" y="2639"/>
                </a:lnTo>
                <a:lnTo>
                  <a:pt x="2803" y="2633"/>
                </a:lnTo>
                <a:lnTo>
                  <a:pt x="2803" y="2633"/>
                </a:lnTo>
                <a:lnTo>
                  <a:pt x="2803" y="2633"/>
                </a:lnTo>
                <a:lnTo>
                  <a:pt x="2803" y="2633"/>
                </a:lnTo>
                <a:lnTo>
                  <a:pt x="2797" y="2627"/>
                </a:lnTo>
                <a:lnTo>
                  <a:pt x="2797" y="2627"/>
                </a:lnTo>
                <a:lnTo>
                  <a:pt x="2797" y="2627"/>
                </a:lnTo>
                <a:lnTo>
                  <a:pt x="2797" y="2627"/>
                </a:lnTo>
                <a:lnTo>
                  <a:pt x="2797" y="2627"/>
                </a:lnTo>
                <a:lnTo>
                  <a:pt x="2797" y="2627"/>
                </a:lnTo>
                <a:lnTo>
                  <a:pt x="2797" y="2622"/>
                </a:lnTo>
                <a:lnTo>
                  <a:pt x="2797" y="2622"/>
                </a:lnTo>
                <a:lnTo>
                  <a:pt x="2797" y="2622"/>
                </a:lnTo>
                <a:lnTo>
                  <a:pt x="2797" y="2627"/>
                </a:lnTo>
                <a:lnTo>
                  <a:pt x="2797" y="2627"/>
                </a:lnTo>
                <a:lnTo>
                  <a:pt x="2803" y="2622"/>
                </a:lnTo>
                <a:lnTo>
                  <a:pt x="2803" y="2622"/>
                </a:lnTo>
                <a:lnTo>
                  <a:pt x="2803" y="2627"/>
                </a:lnTo>
                <a:lnTo>
                  <a:pt x="2803" y="2627"/>
                </a:lnTo>
                <a:lnTo>
                  <a:pt x="2803" y="2627"/>
                </a:lnTo>
                <a:lnTo>
                  <a:pt x="2803" y="2627"/>
                </a:lnTo>
                <a:lnTo>
                  <a:pt x="2803" y="2627"/>
                </a:lnTo>
                <a:lnTo>
                  <a:pt x="2809" y="2627"/>
                </a:lnTo>
                <a:lnTo>
                  <a:pt x="2809" y="2627"/>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15" y="2633"/>
                </a:lnTo>
                <a:lnTo>
                  <a:pt x="2815" y="2633"/>
                </a:lnTo>
                <a:lnTo>
                  <a:pt x="2815" y="2633"/>
                </a:lnTo>
                <a:lnTo>
                  <a:pt x="2815" y="2639"/>
                </a:lnTo>
                <a:lnTo>
                  <a:pt x="2815" y="2633"/>
                </a:lnTo>
                <a:lnTo>
                  <a:pt x="2821" y="2639"/>
                </a:lnTo>
                <a:lnTo>
                  <a:pt x="2821" y="2639"/>
                </a:lnTo>
                <a:lnTo>
                  <a:pt x="2815" y="2639"/>
                </a:lnTo>
                <a:lnTo>
                  <a:pt x="2815" y="2639"/>
                </a:lnTo>
                <a:lnTo>
                  <a:pt x="2815" y="2639"/>
                </a:lnTo>
                <a:lnTo>
                  <a:pt x="2815" y="2639"/>
                </a:lnTo>
                <a:lnTo>
                  <a:pt x="2815" y="2639"/>
                </a:lnTo>
                <a:lnTo>
                  <a:pt x="2815" y="2639"/>
                </a:lnTo>
                <a:lnTo>
                  <a:pt x="2821" y="2639"/>
                </a:lnTo>
                <a:lnTo>
                  <a:pt x="2827" y="2633"/>
                </a:lnTo>
                <a:lnTo>
                  <a:pt x="2821" y="2633"/>
                </a:lnTo>
                <a:lnTo>
                  <a:pt x="2821" y="2633"/>
                </a:lnTo>
                <a:lnTo>
                  <a:pt x="2821" y="2633"/>
                </a:lnTo>
                <a:lnTo>
                  <a:pt x="2821" y="2633"/>
                </a:lnTo>
                <a:lnTo>
                  <a:pt x="2821" y="2633"/>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2"/>
                </a:lnTo>
                <a:lnTo>
                  <a:pt x="2821" y="2622"/>
                </a:lnTo>
                <a:lnTo>
                  <a:pt x="2821" y="2622"/>
                </a:lnTo>
                <a:lnTo>
                  <a:pt x="2821" y="2622"/>
                </a:lnTo>
                <a:lnTo>
                  <a:pt x="2815" y="2622"/>
                </a:lnTo>
                <a:lnTo>
                  <a:pt x="2821" y="2622"/>
                </a:lnTo>
                <a:lnTo>
                  <a:pt x="2821" y="2622"/>
                </a:lnTo>
                <a:lnTo>
                  <a:pt x="2821" y="2622"/>
                </a:lnTo>
                <a:lnTo>
                  <a:pt x="2821" y="2622"/>
                </a:lnTo>
                <a:lnTo>
                  <a:pt x="2821" y="2622"/>
                </a:lnTo>
                <a:lnTo>
                  <a:pt x="2821" y="2622"/>
                </a:lnTo>
                <a:lnTo>
                  <a:pt x="2821" y="2622"/>
                </a:lnTo>
                <a:lnTo>
                  <a:pt x="2827" y="2622"/>
                </a:lnTo>
                <a:lnTo>
                  <a:pt x="2827" y="2627"/>
                </a:lnTo>
                <a:lnTo>
                  <a:pt x="2827" y="2627"/>
                </a:lnTo>
                <a:lnTo>
                  <a:pt x="2827" y="2627"/>
                </a:lnTo>
                <a:lnTo>
                  <a:pt x="2821" y="2627"/>
                </a:lnTo>
                <a:lnTo>
                  <a:pt x="2821" y="2627"/>
                </a:lnTo>
                <a:lnTo>
                  <a:pt x="2827" y="2633"/>
                </a:lnTo>
                <a:lnTo>
                  <a:pt x="2827" y="2633"/>
                </a:lnTo>
                <a:lnTo>
                  <a:pt x="2827" y="2633"/>
                </a:lnTo>
                <a:lnTo>
                  <a:pt x="2827" y="2633"/>
                </a:lnTo>
                <a:lnTo>
                  <a:pt x="2827" y="2633"/>
                </a:lnTo>
                <a:lnTo>
                  <a:pt x="2827" y="2633"/>
                </a:lnTo>
                <a:lnTo>
                  <a:pt x="2827" y="2633"/>
                </a:lnTo>
                <a:lnTo>
                  <a:pt x="2833" y="2633"/>
                </a:lnTo>
                <a:lnTo>
                  <a:pt x="2833" y="2633"/>
                </a:lnTo>
                <a:lnTo>
                  <a:pt x="2833" y="2627"/>
                </a:lnTo>
                <a:lnTo>
                  <a:pt x="2833" y="2627"/>
                </a:lnTo>
                <a:lnTo>
                  <a:pt x="2838" y="2627"/>
                </a:lnTo>
                <a:lnTo>
                  <a:pt x="2838" y="2627"/>
                </a:lnTo>
                <a:lnTo>
                  <a:pt x="2833" y="2627"/>
                </a:lnTo>
                <a:lnTo>
                  <a:pt x="2838" y="2627"/>
                </a:lnTo>
                <a:lnTo>
                  <a:pt x="2838" y="2627"/>
                </a:lnTo>
                <a:lnTo>
                  <a:pt x="2838" y="2627"/>
                </a:lnTo>
                <a:lnTo>
                  <a:pt x="2838" y="2627"/>
                </a:lnTo>
                <a:lnTo>
                  <a:pt x="2838" y="2627"/>
                </a:lnTo>
                <a:lnTo>
                  <a:pt x="2844" y="2627"/>
                </a:lnTo>
                <a:lnTo>
                  <a:pt x="2844" y="2627"/>
                </a:lnTo>
                <a:lnTo>
                  <a:pt x="2844" y="2627"/>
                </a:lnTo>
                <a:lnTo>
                  <a:pt x="2844" y="2627"/>
                </a:lnTo>
                <a:lnTo>
                  <a:pt x="2838" y="2633"/>
                </a:lnTo>
                <a:lnTo>
                  <a:pt x="2838" y="2633"/>
                </a:lnTo>
                <a:lnTo>
                  <a:pt x="2838" y="2633"/>
                </a:lnTo>
                <a:lnTo>
                  <a:pt x="2838" y="2633"/>
                </a:lnTo>
                <a:lnTo>
                  <a:pt x="2844" y="2633"/>
                </a:lnTo>
                <a:lnTo>
                  <a:pt x="2844" y="2633"/>
                </a:lnTo>
                <a:lnTo>
                  <a:pt x="2844" y="2633"/>
                </a:lnTo>
                <a:lnTo>
                  <a:pt x="2844" y="2633"/>
                </a:lnTo>
                <a:lnTo>
                  <a:pt x="2844" y="2633"/>
                </a:lnTo>
                <a:lnTo>
                  <a:pt x="2844" y="2633"/>
                </a:lnTo>
                <a:lnTo>
                  <a:pt x="2850" y="2633"/>
                </a:lnTo>
                <a:lnTo>
                  <a:pt x="2850" y="2633"/>
                </a:lnTo>
                <a:lnTo>
                  <a:pt x="2850" y="2633"/>
                </a:lnTo>
                <a:lnTo>
                  <a:pt x="2850" y="2633"/>
                </a:lnTo>
                <a:lnTo>
                  <a:pt x="2844" y="2639"/>
                </a:lnTo>
                <a:lnTo>
                  <a:pt x="2844" y="2639"/>
                </a:lnTo>
                <a:lnTo>
                  <a:pt x="2838" y="2639"/>
                </a:lnTo>
                <a:lnTo>
                  <a:pt x="2838" y="2639"/>
                </a:lnTo>
                <a:lnTo>
                  <a:pt x="2844" y="2639"/>
                </a:lnTo>
                <a:lnTo>
                  <a:pt x="2844" y="2639"/>
                </a:lnTo>
                <a:lnTo>
                  <a:pt x="2850" y="2633"/>
                </a:lnTo>
                <a:lnTo>
                  <a:pt x="2856" y="2633"/>
                </a:lnTo>
                <a:lnTo>
                  <a:pt x="2856" y="2633"/>
                </a:lnTo>
                <a:lnTo>
                  <a:pt x="2856" y="2633"/>
                </a:lnTo>
                <a:lnTo>
                  <a:pt x="2856" y="2633"/>
                </a:lnTo>
                <a:lnTo>
                  <a:pt x="2862" y="2633"/>
                </a:lnTo>
                <a:lnTo>
                  <a:pt x="2862" y="2633"/>
                </a:lnTo>
                <a:lnTo>
                  <a:pt x="2862" y="2633"/>
                </a:lnTo>
                <a:lnTo>
                  <a:pt x="2862" y="2633"/>
                </a:lnTo>
                <a:lnTo>
                  <a:pt x="2862" y="2633"/>
                </a:lnTo>
                <a:lnTo>
                  <a:pt x="2862" y="2633"/>
                </a:lnTo>
                <a:lnTo>
                  <a:pt x="2862" y="2639"/>
                </a:lnTo>
                <a:lnTo>
                  <a:pt x="2862" y="2639"/>
                </a:lnTo>
                <a:lnTo>
                  <a:pt x="2862" y="2639"/>
                </a:lnTo>
                <a:lnTo>
                  <a:pt x="2862" y="2639"/>
                </a:lnTo>
                <a:lnTo>
                  <a:pt x="2844" y="2645"/>
                </a:lnTo>
                <a:lnTo>
                  <a:pt x="2844" y="2645"/>
                </a:lnTo>
                <a:lnTo>
                  <a:pt x="2844" y="2645"/>
                </a:lnTo>
                <a:lnTo>
                  <a:pt x="2838" y="2651"/>
                </a:lnTo>
                <a:lnTo>
                  <a:pt x="2838" y="2651"/>
                </a:lnTo>
                <a:lnTo>
                  <a:pt x="2844" y="2651"/>
                </a:lnTo>
                <a:lnTo>
                  <a:pt x="2844" y="2645"/>
                </a:lnTo>
                <a:lnTo>
                  <a:pt x="2850" y="2645"/>
                </a:lnTo>
                <a:lnTo>
                  <a:pt x="2856" y="2645"/>
                </a:lnTo>
                <a:lnTo>
                  <a:pt x="2862" y="2639"/>
                </a:lnTo>
                <a:lnTo>
                  <a:pt x="2868" y="2639"/>
                </a:lnTo>
                <a:lnTo>
                  <a:pt x="2874" y="2633"/>
                </a:lnTo>
                <a:lnTo>
                  <a:pt x="2874" y="2633"/>
                </a:lnTo>
                <a:lnTo>
                  <a:pt x="2880" y="2633"/>
                </a:lnTo>
                <a:lnTo>
                  <a:pt x="2892" y="2627"/>
                </a:lnTo>
                <a:lnTo>
                  <a:pt x="2886" y="2627"/>
                </a:lnTo>
                <a:lnTo>
                  <a:pt x="2886" y="2627"/>
                </a:lnTo>
                <a:lnTo>
                  <a:pt x="2886" y="2627"/>
                </a:lnTo>
                <a:lnTo>
                  <a:pt x="2880" y="2627"/>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27"/>
                </a:lnTo>
                <a:lnTo>
                  <a:pt x="2868" y="2627"/>
                </a:lnTo>
                <a:lnTo>
                  <a:pt x="2874" y="2627"/>
                </a:lnTo>
                <a:lnTo>
                  <a:pt x="2880" y="2622"/>
                </a:lnTo>
                <a:lnTo>
                  <a:pt x="2880" y="2622"/>
                </a:lnTo>
                <a:lnTo>
                  <a:pt x="2886" y="2622"/>
                </a:lnTo>
                <a:lnTo>
                  <a:pt x="2886" y="2622"/>
                </a:lnTo>
                <a:lnTo>
                  <a:pt x="2892" y="2622"/>
                </a:lnTo>
                <a:lnTo>
                  <a:pt x="2898" y="2622"/>
                </a:lnTo>
                <a:lnTo>
                  <a:pt x="2904" y="2622"/>
                </a:lnTo>
                <a:lnTo>
                  <a:pt x="2910" y="2616"/>
                </a:lnTo>
                <a:lnTo>
                  <a:pt x="2915" y="2610"/>
                </a:lnTo>
                <a:lnTo>
                  <a:pt x="2915" y="2610"/>
                </a:lnTo>
                <a:lnTo>
                  <a:pt x="2921" y="2610"/>
                </a:lnTo>
                <a:lnTo>
                  <a:pt x="2921" y="2604"/>
                </a:lnTo>
                <a:lnTo>
                  <a:pt x="2921" y="2604"/>
                </a:lnTo>
                <a:lnTo>
                  <a:pt x="2927" y="2604"/>
                </a:lnTo>
                <a:lnTo>
                  <a:pt x="2927" y="2604"/>
                </a:lnTo>
                <a:lnTo>
                  <a:pt x="2927" y="2604"/>
                </a:lnTo>
                <a:lnTo>
                  <a:pt x="2927" y="2604"/>
                </a:lnTo>
                <a:lnTo>
                  <a:pt x="2933" y="2598"/>
                </a:lnTo>
                <a:lnTo>
                  <a:pt x="2933" y="2598"/>
                </a:lnTo>
                <a:lnTo>
                  <a:pt x="2933" y="2592"/>
                </a:lnTo>
                <a:lnTo>
                  <a:pt x="2939" y="2592"/>
                </a:lnTo>
                <a:lnTo>
                  <a:pt x="2945" y="2586"/>
                </a:lnTo>
                <a:lnTo>
                  <a:pt x="2945" y="2586"/>
                </a:lnTo>
                <a:lnTo>
                  <a:pt x="2945" y="2586"/>
                </a:lnTo>
                <a:lnTo>
                  <a:pt x="2945" y="2586"/>
                </a:lnTo>
                <a:lnTo>
                  <a:pt x="2945" y="2586"/>
                </a:lnTo>
                <a:lnTo>
                  <a:pt x="2945" y="2580"/>
                </a:lnTo>
                <a:lnTo>
                  <a:pt x="2945" y="2580"/>
                </a:lnTo>
                <a:lnTo>
                  <a:pt x="2945" y="2574"/>
                </a:lnTo>
                <a:lnTo>
                  <a:pt x="2945" y="2574"/>
                </a:lnTo>
                <a:lnTo>
                  <a:pt x="2945" y="2574"/>
                </a:lnTo>
                <a:lnTo>
                  <a:pt x="2945" y="2574"/>
                </a:lnTo>
                <a:lnTo>
                  <a:pt x="2945" y="2568"/>
                </a:lnTo>
                <a:lnTo>
                  <a:pt x="2945" y="2568"/>
                </a:lnTo>
                <a:lnTo>
                  <a:pt x="2945" y="2568"/>
                </a:lnTo>
                <a:lnTo>
                  <a:pt x="2945" y="2568"/>
                </a:lnTo>
                <a:lnTo>
                  <a:pt x="2951" y="2568"/>
                </a:lnTo>
                <a:lnTo>
                  <a:pt x="2951" y="2574"/>
                </a:lnTo>
                <a:lnTo>
                  <a:pt x="2951" y="2574"/>
                </a:lnTo>
                <a:lnTo>
                  <a:pt x="2951" y="2574"/>
                </a:lnTo>
                <a:lnTo>
                  <a:pt x="2951" y="2574"/>
                </a:lnTo>
                <a:lnTo>
                  <a:pt x="2957" y="2568"/>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56"/>
                </a:lnTo>
                <a:lnTo>
                  <a:pt x="2969" y="2556"/>
                </a:lnTo>
                <a:lnTo>
                  <a:pt x="2969" y="2556"/>
                </a:lnTo>
                <a:lnTo>
                  <a:pt x="2969" y="2556"/>
                </a:lnTo>
                <a:lnTo>
                  <a:pt x="2969" y="2556"/>
                </a:lnTo>
                <a:lnTo>
                  <a:pt x="2969" y="2556"/>
                </a:lnTo>
                <a:lnTo>
                  <a:pt x="2969" y="2556"/>
                </a:lnTo>
                <a:lnTo>
                  <a:pt x="2969" y="2556"/>
                </a:lnTo>
                <a:lnTo>
                  <a:pt x="2969" y="2556"/>
                </a:lnTo>
                <a:lnTo>
                  <a:pt x="2975" y="2550"/>
                </a:lnTo>
                <a:lnTo>
                  <a:pt x="2975" y="2550"/>
                </a:lnTo>
                <a:lnTo>
                  <a:pt x="2975" y="2550"/>
                </a:lnTo>
                <a:lnTo>
                  <a:pt x="2975" y="2550"/>
                </a:lnTo>
                <a:lnTo>
                  <a:pt x="2981" y="2550"/>
                </a:lnTo>
                <a:lnTo>
                  <a:pt x="2981" y="2550"/>
                </a:lnTo>
                <a:lnTo>
                  <a:pt x="2981" y="2550"/>
                </a:lnTo>
                <a:lnTo>
                  <a:pt x="2981" y="2550"/>
                </a:lnTo>
                <a:lnTo>
                  <a:pt x="2981" y="2550"/>
                </a:lnTo>
                <a:lnTo>
                  <a:pt x="2981" y="2550"/>
                </a:lnTo>
                <a:lnTo>
                  <a:pt x="2981" y="2550"/>
                </a:lnTo>
                <a:lnTo>
                  <a:pt x="2975" y="2550"/>
                </a:lnTo>
                <a:lnTo>
                  <a:pt x="2975" y="2550"/>
                </a:lnTo>
                <a:lnTo>
                  <a:pt x="2975"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38"/>
                </a:lnTo>
                <a:lnTo>
                  <a:pt x="2963" y="2538"/>
                </a:lnTo>
                <a:lnTo>
                  <a:pt x="2963" y="2538"/>
                </a:lnTo>
                <a:lnTo>
                  <a:pt x="2969" y="2538"/>
                </a:lnTo>
                <a:lnTo>
                  <a:pt x="2969" y="2538"/>
                </a:lnTo>
                <a:lnTo>
                  <a:pt x="2969" y="2538"/>
                </a:lnTo>
                <a:lnTo>
                  <a:pt x="2969" y="2538"/>
                </a:lnTo>
                <a:lnTo>
                  <a:pt x="2969" y="2538"/>
                </a:lnTo>
                <a:lnTo>
                  <a:pt x="2969" y="2538"/>
                </a:lnTo>
                <a:lnTo>
                  <a:pt x="2963" y="2533"/>
                </a:lnTo>
                <a:lnTo>
                  <a:pt x="2957" y="2533"/>
                </a:lnTo>
                <a:lnTo>
                  <a:pt x="2963" y="2527"/>
                </a:lnTo>
                <a:lnTo>
                  <a:pt x="2963" y="2527"/>
                </a:lnTo>
                <a:lnTo>
                  <a:pt x="2963" y="2527"/>
                </a:lnTo>
                <a:lnTo>
                  <a:pt x="2963" y="2527"/>
                </a:lnTo>
                <a:lnTo>
                  <a:pt x="2963" y="2521"/>
                </a:lnTo>
                <a:lnTo>
                  <a:pt x="2963" y="2521"/>
                </a:lnTo>
                <a:lnTo>
                  <a:pt x="2963" y="2521"/>
                </a:lnTo>
                <a:lnTo>
                  <a:pt x="2963" y="2521"/>
                </a:lnTo>
                <a:lnTo>
                  <a:pt x="2963" y="2521"/>
                </a:lnTo>
                <a:lnTo>
                  <a:pt x="2963" y="2521"/>
                </a:lnTo>
                <a:lnTo>
                  <a:pt x="2963" y="2515"/>
                </a:lnTo>
                <a:lnTo>
                  <a:pt x="2963" y="2515"/>
                </a:lnTo>
                <a:lnTo>
                  <a:pt x="2963" y="2515"/>
                </a:lnTo>
                <a:lnTo>
                  <a:pt x="2963" y="2515"/>
                </a:lnTo>
                <a:lnTo>
                  <a:pt x="2963" y="2515"/>
                </a:lnTo>
                <a:lnTo>
                  <a:pt x="2963" y="2515"/>
                </a:lnTo>
                <a:lnTo>
                  <a:pt x="2957" y="2515"/>
                </a:lnTo>
                <a:lnTo>
                  <a:pt x="2957" y="2515"/>
                </a:lnTo>
                <a:lnTo>
                  <a:pt x="2957" y="2515"/>
                </a:lnTo>
                <a:lnTo>
                  <a:pt x="2957" y="2515"/>
                </a:lnTo>
                <a:lnTo>
                  <a:pt x="2957" y="2515"/>
                </a:lnTo>
                <a:lnTo>
                  <a:pt x="2957" y="2515"/>
                </a:lnTo>
                <a:lnTo>
                  <a:pt x="2957" y="2509"/>
                </a:lnTo>
                <a:lnTo>
                  <a:pt x="2957" y="2509"/>
                </a:lnTo>
                <a:lnTo>
                  <a:pt x="2957" y="2509"/>
                </a:lnTo>
                <a:lnTo>
                  <a:pt x="2957" y="2509"/>
                </a:lnTo>
                <a:lnTo>
                  <a:pt x="2963" y="2509"/>
                </a:lnTo>
                <a:lnTo>
                  <a:pt x="2963" y="2509"/>
                </a:lnTo>
                <a:lnTo>
                  <a:pt x="2963" y="2515"/>
                </a:lnTo>
                <a:lnTo>
                  <a:pt x="2969" y="2515"/>
                </a:lnTo>
                <a:lnTo>
                  <a:pt x="2969" y="2515"/>
                </a:lnTo>
                <a:lnTo>
                  <a:pt x="2969" y="2515"/>
                </a:lnTo>
                <a:lnTo>
                  <a:pt x="2969" y="2515"/>
                </a:lnTo>
                <a:lnTo>
                  <a:pt x="2969" y="2521"/>
                </a:lnTo>
                <a:lnTo>
                  <a:pt x="2969" y="2515"/>
                </a:lnTo>
                <a:lnTo>
                  <a:pt x="2969" y="2515"/>
                </a:lnTo>
                <a:lnTo>
                  <a:pt x="2975" y="2515"/>
                </a:lnTo>
                <a:lnTo>
                  <a:pt x="2975" y="2515"/>
                </a:lnTo>
                <a:lnTo>
                  <a:pt x="2975" y="2515"/>
                </a:lnTo>
                <a:lnTo>
                  <a:pt x="2975" y="2509"/>
                </a:lnTo>
                <a:lnTo>
                  <a:pt x="2981" y="2509"/>
                </a:lnTo>
                <a:lnTo>
                  <a:pt x="2981" y="2509"/>
                </a:lnTo>
                <a:lnTo>
                  <a:pt x="2981" y="2509"/>
                </a:lnTo>
                <a:lnTo>
                  <a:pt x="2981" y="2503"/>
                </a:lnTo>
                <a:lnTo>
                  <a:pt x="2981" y="2503"/>
                </a:lnTo>
                <a:lnTo>
                  <a:pt x="2981" y="2503"/>
                </a:lnTo>
                <a:lnTo>
                  <a:pt x="2981" y="2503"/>
                </a:lnTo>
                <a:lnTo>
                  <a:pt x="2987" y="2503"/>
                </a:lnTo>
                <a:lnTo>
                  <a:pt x="2987" y="2503"/>
                </a:lnTo>
                <a:lnTo>
                  <a:pt x="2987" y="2503"/>
                </a:lnTo>
                <a:lnTo>
                  <a:pt x="2987" y="2503"/>
                </a:lnTo>
                <a:lnTo>
                  <a:pt x="2987" y="2503"/>
                </a:lnTo>
                <a:lnTo>
                  <a:pt x="2993" y="2503"/>
                </a:lnTo>
                <a:lnTo>
                  <a:pt x="2993" y="2509"/>
                </a:lnTo>
                <a:lnTo>
                  <a:pt x="2993" y="2509"/>
                </a:lnTo>
                <a:lnTo>
                  <a:pt x="2993" y="2509"/>
                </a:lnTo>
                <a:lnTo>
                  <a:pt x="2993" y="2509"/>
                </a:lnTo>
                <a:lnTo>
                  <a:pt x="2993" y="2509"/>
                </a:lnTo>
                <a:lnTo>
                  <a:pt x="2993" y="2515"/>
                </a:lnTo>
                <a:lnTo>
                  <a:pt x="2993" y="2515"/>
                </a:lnTo>
                <a:lnTo>
                  <a:pt x="2993" y="2521"/>
                </a:lnTo>
                <a:lnTo>
                  <a:pt x="2993" y="2521"/>
                </a:lnTo>
                <a:lnTo>
                  <a:pt x="2987" y="2527"/>
                </a:lnTo>
                <a:lnTo>
                  <a:pt x="2987" y="2527"/>
                </a:lnTo>
                <a:lnTo>
                  <a:pt x="2987" y="2527"/>
                </a:lnTo>
                <a:lnTo>
                  <a:pt x="2987" y="2527"/>
                </a:lnTo>
                <a:lnTo>
                  <a:pt x="2987" y="2533"/>
                </a:lnTo>
                <a:lnTo>
                  <a:pt x="2987" y="2533"/>
                </a:lnTo>
                <a:lnTo>
                  <a:pt x="2981" y="2533"/>
                </a:lnTo>
                <a:lnTo>
                  <a:pt x="2981" y="2533"/>
                </a:lnTo>
                <a:lnTo>
                  <a:pt x="2981" y="2533"/>
                </a:lnTo>
                <a:lnTo>
                  <a:pt x="2981" y="2533"/>
                </a:lnTo>
                <a:lnTo>
                  <a:pt x="2981" y="2533"/>
                </a:lnTo>
                <a:lnTo>
                  <a:pt x="2987" y="2533"/>
                </a:lnTo>
                <a:lnTo>
                  <a:pt x="2987" y="2533"/>
                </a:lnTo>
                <a:lnTo>
                  <a:pt x="2993" y="2533"/>
                </a:lnTo>
                <a:lnTo>
                  <a:pt x="2993" y="2533"/>
                </a:lnTo>
                <a:lnTo>
                  <a:pt x="2998" y="2533"/>
                </a:lnTo>
                <a:lnTo>
                  <a:pt x="3004" y="2527"/>
                </a:lnTo>
                <a:lnTo>
                  <a:pt x="3004" y="2527"/>
                </a:lnTo>
                <a:lnTo>
                  <a:pt x="3004" y="2527"/>
                </a:lnTo>
                <a:lnTo>
                  <a:pt x="3004" y="2527"/>
                </a:lnTo>
                <a:lnTo>
                  <a:pt x="3010" y="2527"/>
                </a:lnTo>
                <a:lnTo>
                  <a:pt x="3010" y="2533"/>
                </a:lnTo>
                <a:lnTo>
                  <a:pt x="3010" y="2533"/>
                </a:lnTo>
                <a:lnTo>
                  <a:pt x="3010" y="2527"/>
                </a:lnTo>
                <a:lnTo>
                  <a:pt x="3010" y="2527"/>
                </a:lnTo>
                <a:lnTo>
                  <a:pt x="3010" y="2527"/>
                </a:lnTo>
                <a:lnTo>
                  <a:pt x="3010" y="2527"/>
                </a:lnTo>
                <a:lnTo>
                  <a:pt x="3010" y="2533"/>
                </a:lnTo>
                <a:lnTo>
                  <a:pt x="3010" y="2533"/>
                </a:lnTo>
                <a:lnTo>
                  <a:pt x="3010" y="2533"/>
                </a:lnTo>
                <a:lnTo>
                  <a:pt x="3010" y="2533"/>
                </a:lnTo>
                <a:lnTo>
                  <a:pt x="3010" y="2533"/>
                </a:lnTo>
                <a:lnTo>
                  <a:pt x="3004" y="2533"/>
                </a:lnTo>
                <a:lnTo>
                  <a:pt x="3004" y="2533"/>
                </a:lnTo>
                <a:lnTo>
                  <a:pt x="3004" y="2533"/>
                </a:lnTo>
                <a:lnTo>
                  <a:pt x="2998" y="2538"/>
                </a:lnTo>
                <a:lnTo>
                  <a:pt x="2998" y="2538"/>
                </a:lnTo>
                <a:lnTo>
                  <a:pt x="2998" y="2538"/>
                </a:lnTo>
                <a:lnTo>
                  <a:pt x="2998" y="2538"/>
                </a:lnTo>
                <a:lnTo>
                  <a:pt x="2998" y="2538"/>
                </a:lnTo>
                <a:lnTo>
                  <a:pt x="2998" y="2538"/>
                </a:lnTo>
                <a:lnTo>
                  <a:pt x="2993" y="2538"/>
                </a:lnTo>
                <a:lnTo>
                  <a:pt x="2993" y="2538"/>
                </a:lnTo>
                <a:lnTo>
                  <a:pt x="2993" y="2538"/>
                </a:lnTo>
                <a:lnTo>
                  <a:pt x="2981" y="2550"/>
                </a:lnTo>
                <a:lnTo>
                  <a:pt x="2981" y="2550"/>
                </a:lnTo>
                <a:lnTo>
                  <a:pt x="2981" y="2550"/>
                </a:lnTo>
                <a:lnTo>
                  <a:pt x="2981" y="2550"/>
                </a:lnTo>
                <a:lnTo>
                  <a:pt x="2987" y="2550"/>
                </a:lnTo>
                <a:lnTo>
                  <a:pt x="2987" y="2550"/>
                </a:lnTo>
                <a:lnTo>
                  <a:pt x="2993" y="2544"/>
                </a:lnTo>
                <a:lnTo>
                  <a:pt x="2993" y="2544"/>
                </a:lnTo>
                <a:lnTo>
                  <a:pt x="2998" y="2538"/>
                </a:lnTo>
                <a:lnTo>
                  <a:pt x="3028" y="2527"/>
                </a:lnTo>
                <a:lnTo>
                  <a:pt x="3040" y="2521"/>
                </a:lnTo>
                <a:lnTo>
                  <a:pt x="3046" y="2515"/>
                </a:lnTo>
                <a:lnTo>
                  <a:pt x="3052" y="2515"/>
                </a:lnTo>
                <a:lnTo>
                  <a:pt x="3058" y="2515"/>
                </a:lnTo>
                <a:lnTo>
                  <a:pt x="3058" y="2515"/>
                </a:lnTo>
                <a:lnTo>
                  <a:pt x="3058" y="2515"/>
                </a:lnTo>
                <a:lnTo>
                  <a:pt x="3070" y="2515"/>
                </a:lnTo>
                <a:lnTo>
                  <a:pt x="3070" y="2515"/>
                </a:lnTo>
                <a:lnTo>
                  <a:pt x="3070" y="2515"/>
                </a:lnTo>
                <a:lnTo>
                  <a:pt x="3075" y="2515"/>
                </a:lnTo>
                <a:lnTo>
                  <a:pt x="3075" y="2515"/>
                </a:lnTo>
                <a:lnTo>
                  <a:pt x="3075" y="2515"/>
                </a:lnTo>
                <a:lnTo>
                  <a:pt x="3075" y="2509"/>
                </a:lnTo>
                <a:lnTo>
                  <a:pt x="3075" y="2509"/>
                </a:lnTo>
                <a:lnTo>
                  <a:pt x="3070" y="2503"/>
                </a:lnTo>
                <a:lnTo>
                  <a:pt x="3070" y="2503"/>
                </a:lnTo>
                <a:lnTo>
                  <a:pt x="3070" y="2503"/>
                </a:lnTo>
                <a:lnTo>
                  <a:pt x="3070" y="2497"/>
                </a:lnTo>
                <a:lnTo>
                  <a:pt x="3070" y="2491"/>
                </a:lnTo>
                <a:lnTo>
                  <a:pt x="3075" y="2485"/>
                </a:lnTo>
                <a:lnTo>
                  <a:pt x="3075" y="2479"/>
                </a:lnTo>
                <a:lnTo>
                  <a:pt x="3075" y="2479"/>
                </a:lnTo>
                <a:lnTo>
                  <a:pt x="3075" y="2479"/>
                </a:lnTo>
                <a:lnTo>
                  <a:pt x="3081" y="2479"/>
                </a:lnTo>
                <a:lnTo>
                  <a:pt x="3081" y="2479"/>
                </a:lnTo>
                <a:lnTo>
                  <a:pt x="3081" y="2479"/>
                </a:lnTo>
                <a:lnTo>
                  <a:pt x="3081" y="2479"/>
                </a:lnTo>
                <a:lnTo>
                  <a:pt x="3087" y="2485"/>
                </a:lnTo>
                <a:lnTo>
                  <a:pt x="3081" y="2491"/>
                </a:lnTo>
                <a:lnTo>
                  <a:pt x="3081" y="2497"/>
                </a:lnTo>
                <a:lnTo>
                  <a:pt x="3081" y="2497"/>
                </a:lnTo>
                <a:lnTo>
                  <a:pt x="3075" y="2497"/>
                </a:lnTo>
                <a:lnTo>
                  <a:pt x="3075" y="2497"/>
                </a:lnTo>
                <a:lnTo>
                  <a:pt x="3070" y="2503"/>
                </a:lnTo>
                <a:lnTo>
                  <a:pt x="3070" y="2503"/>
                </a:lnTo>
                <a:lnTo>
                  <a:pt x="3070" y="2503"/>
                </a:lnTo>
                <a:lnTo>
                  <a:pt x="3075" y="2509"/>
                </a:lnTo>
                <a:lnTo>
                  <a:pt x="3075" y="2509"/>
                </a:lnTo>
                <a:lnTo>
                  <a:pt x="3075" y="2515"/>
                </a:lnTo>
                <a:lnTo>
                  <a:pt x="3075" y="2515"/>
                </a:lnTo>
                <a:lnTo>
                  <a:pt x="3081" y="2509"/>
                </a:lnTo>
                <a:lnTo>
                  <a:pt x="3081" y="2509"/>
                </a:lnTo>
                <a:lnTo>
                  <a:pt x="3081" y="2509"/>
                </a:lnTo>
                <a:lnTo>
                  <a:pt x="3081" y="2509"/>
                </a:lnTo>
                <a:lnTo>
                  <a:pt x="3087" y="2509"/>
                </a:lnTo>
                <a:lnTo>
                  <a:pt x="3087" y="2509"/>
                </a:lnTo>
                <a:lnTo>
                  <a:pt x="3093" y="2509"/>
                </a:lnTo>
                <a:lnTo>
                  <a:pt x="3099" y="2509"/>
                </a:lnTo>
                <a:lnTo>
                  <a:pt x="3105" y="2509"/>
                </a:lnTo>
                <a:lnTo>
                  <a:pt x="3105" y="2503"/>
                </a:lnTo>
                <a:lnTo>
                  <a:pt x="3105" y="2503"/>
                </a:lnTo>
                <a:lnTo>
                  <a:pt x="3111" y="2503"/>
                </a:lnTo>
                <a:lnTo>
                  <a:pt x="3117" y="2503"/>
                </a:lnTo>
                <a:lnTo>
                  <a:pt x="3117" y="2503"/>
                </a:lnTo>
                <a:lnTo>
                  <a:pt x="3123" y="2503"/>
                </a:lnTo>
                <a:lnTo>
                  <a:pt x="3129" y="2503"/>
                </a:lnTo>
                <a:lnTo>
                  <a:pt x="3129" y="2503"/>
                </a:lnTo>
                <a:lnTo>
                  <a:pt x="3135" y="2503"/>
                </a:lnTo>
                <a:lnTo>
                  <a:pt x="3141" y="2503"/>
                </a:lnTo>
                <a:lnTo>
                  <a:pt x="3153" y="2509"/>
                </a:lnTo>
                <a:lnTo>
                  <a:pt x="3158" y="2509"/>
                </a:lnTo>
                <a:lnTo>
                  <a:pt x="3158" y="2509"/>
                </a:lnTo>
                <a:lnTo>
                  <a:pt x="3164" y="2509"/>
                </a:lnTo>
                <a:lnTo>
                  <a:pt x="3170" y="2515"/>
                </a:lnTo>
                <a:lnTo>
                  <a:pt x="3176" y="2515"/>
                </a:lnTo>
                <a:lnTo>
                  <a:pt x="3182" y="2521"/>
                </a:lnTo>
                <a:lnTo>
                  <a:pt x="3182" y="2521"/>
                </a:lnTo>
                <a:lnTo>
                  <a:pt x="3182" y="2521"/>
                </a:lnTo>
                <a:lnTo>
                  <a:pt x="3194" y="2527"/>
                </a:lnTo>
                <a:lnTo>
                  <a:pt x="3206" y="2527"/>
                </a:lnTo>
                <a:lnTo>
                  <a:pt x="3212" y="2527"/>
                </a:lnTo>
                <a:lnTo>
                  <a:pt x="3212" y="2527"/>
                </a:lnTo>
                <a:lnTo>
                  <a:pt x="3212" y="2527"/>
                </a:lnTo>
                <a:lnTo>
                  <a:pt x="3230" y="2533"/>
                </a:lnTo>
                <a:lnTo>
                  <a:pt x="3235" y="2533"/>
                </a:lnTo>
                <a:lnTo>
                  <a:pt x="3235" y="2533"/>
                </a:lnTo>
                <a:lnTo>
                  <a:pt x="3235" y="2533"/>
                </a:lnTo>
                <a:lnTo>
                  <a:pt x="3241" y="2527"/>
                </a:lnTo>
                <a:lnTo>
                  <a:pt x="3241" y="2527"/>
                </a:lnTo>
                <a:lnTo>
                  <a:pt x="3247" y="2527"/>
                </a:lnTo>
                <a:lnTo>
                  <a:pt x="3253" y="2527"/>
                </a:lnTo>
                <a:lnTo>
                  <a:pt x="3253" y="2527"/>
                </a:lnTo>
                <a:lnTo>
                  <a:pt x="3253" y="2527"/>
                </a:lnTo>
                <a:lnTo>
                  <a:pt x="3253" y="2521"/>
                </a:lnTo>
                <a:lnTo>
                  <a:pt x="3253" y="2521"/>
                </a:lnTo>
                <a:lnTo>
                  <a:pt x="3253" y="2521"/>
                </a:lnTo>
                <a:lnTo>
                  <a:pt x="3253" y="2521"/>
                </a:lnTo>
                <a:lnTo>
                  <a:pt x="3259" y="2521"/>
                </a:lnTo>
                <a:lnTo>
                  <a:pt x="3259" y="2521"/>
                </a:lnTo>
                <a:lnTo>
                  <a:pt x="3259" y="2521"/>
                </a:lnTo>
                <a:lnTo>
                  <a:pt x="3253" y="2521"/>
                </a:lnTo>
                <a:lnTo>
                  <a:pt x="3253" y="2521"/>
                </a:lnTo>
                <a:lnTo>
                  <a:pt x="3253" y="2521"/>
                </a:lnTo>
                <a:lnTo>
                  <a:pt x="3253" y="2521"/>
                </a:lnTo>
                <a:lnTo>
                  <a:pt x="3247" y="2521"/>
                </a:lnTo>
                <a:lnTo>
                  <a:pt x="3247" y="2521"/>
                </a:lnTo>
                <a:lnTo>
                  <a:pt x="3247" y="2521"/>
                </a:lnTo>
                <a:lnTo>
                  <a:pt x="3247" y="2515"/>
                </a:lnTo>
                <a:lnTo>
                  <a:pt x="3247" y="2515"/>
                </a:lnTo>
                <a:lnTo>
                  <a:pt x="3247" y="2515"/>
                </a:lnTo>
                <a:lnTo>
                  <a:pt x="3247" y="2509"/>
                </a:lnTo>
                <a:lnTo>
                  <a:pt x="3247" y="2509"/>
                </a:lnTo>
                <a:lnTo>
                  <a:pt x="3247" y="2509"/>
                </a:lnTo>
                <a:lnTo>
                  <a:pt x="3247" y="2509"/>
                </a:lnTo>
                <a:lnTo>
                  <a:pt x="3247" y="2515"/>
                </a:lnTo>
                <a:lnTo>
                  <a:pt x="3241" y="2515"/>
                </a:lnTo>
                <a:lnTo>
                  <a:pt x="3241" y="2515"/>
                </a:lnTo>
                <a:lnTo>
                  <a:pt x="3241" y="2515"/>
                </a:lnTo>
                <a:lnTo>
                  <a:pt x="3241" y="2515"/>
                </a:lnTo>
                <a:lnTo>
                  <a:pt x="3241" y="2509"/>
                </a:lnTo>
                <a:lnTo>
                  <a:pt x="3241" y="2509"/>
                </a:lnTo>
                <a:lnTo>
                  <a:pt x="3241" y="2503"/>
                </a:lnTo>
                <a:lnTo>
                  <a:pt x="3241" y="2503"/>
                </a:lnTo>
                <a:lnTo>
                  <a:pt x="3241" y="2509"/>
                </a:lnTo>
                <a:lnTo>
                  <a:pt x="3241" y="2509"/>
                </a:lnTo>
                <a:lnTo>
                  <a:pt x="3241" y="2509"/>
                </a:lnTo>
                <a:lnTo>
                  <a:pt x="3241" y="2503"/>
                </a:lnTo>
                <a:lnTo>
                  <a:pt x="3241" y="2503"/>
                </a:lnTo>
                <a:lnTo>
                  <a:pt x="3241" y="2503"/>
                </a:lnTo>
                <a:lnTo>
                  <a:pt x="3247" y="2503"/>
                </a:lnTo>
                <a:lnTo>
                  <a:pt x="3247" y="2503"/>
                </a:lnTo>
                <a:lnTo>
                  <a:pt x="3247" y="2509"/>
                </a:lnTo>
                <a:lnTo>
                  <a:pt x="3247" y="2509"/>
                </a:lnTo>
                <a:lnTo>
                  <a:pt x="3247" y="2509"/>
                </a:lnTo>
                <a:lnTo>
                  <a:pt x="3247" y="2509"/>
                </a:lnTo>
                <a:lnTo>
                  <a:pt x="3247" y="2509"/>
                </a:lnTo>
                <a:lnTo>
                  <a:pt x="3247" y="2509"/>
                </a:lnTo>
                <a:lnTo>
                  <a:pt x="3247" y="2509"/>
                </a:lnTo>
                <a:lnTo>
                  <a:pt x="3247" y="2509"/>
                </a:lnTo>
                <a:lnTo>
                  <a:pt x="3247" y="2503"/>
                </a:lnTo>
                <a:lnTo>
                  <a:pt x="3253" y="2503"/>
                </a:lnTo>
                <a:lnTo>
                  <a:pt x="3253" y="2503"/>
                </a:lnTo>
                <a:lnTo>
                  <a:pt x="3253" y="2503"/>
                </a:lnTo>
                <a:lnTo>
                  <a:pt x="3259" y="2503"/>
                </a:lnTo>
                <a:lnTo>
                  <a:pt x="3259" y="2503"/>
                </a:lnTo>
                <a:lnTo>
                  <a:pt x="3259" y="2503"/>
                </a:lnTo>
                <a:lnTo>
                  <a:pt x="3259" y="2497"/>
                </a:lnTo>
                <a:lnTo>
                  <a:pt x="3259" y="2497"/>
                </a:lnTo>
                <a:lnTo>
                  <a:pt x="3259" y="2497"/>
                </a:lnTo>
                <a:lnTo>
                  <a:pt x="3265" y="2497"/>
                </a:lnTo>
                <a:lnTo>
                  <a:pt x="3265" y="2497"/>
                </a:lnTo>
                <a:lnTo>
                  <a:pt x="3265" y="2497"/>
                </a:lnTo>
                <a:lnTo>
                  <a:pt x="3265" y="2497"/>
                </a:lnTo>
                <a:lnTo>
                  <a:pt x="3271" y="2497"/>
                </a:lnTo>
                <a:lnTo>
                  <a:pt x="3271" y="2497"/>
                </a:lnTo>
                <a:lnTo>
                  <a:pt x="3277" y="2497"/>
                </a:lnTo>
                <a:lnTo>
                  <a:pt x="3277" y="2497"/>
                </a:lnTo>
                <a:lnTo>
                  <a:pt x="3277" y="2497"/>
                </a:lnTo>
                <a:lnTo>
                  <a:pt x="3277" y="2497"/>
                </a:lnTo>
                <a:lnTo>
                  <a:pt x="3277" y="2503"/>
                </a:lnTo>
                <a:lnTo>
                  <a:pt x="3277" y="2503"/>
                </a:lnTo>
                <a:lnTo>
                  <a:pt x="3277" y="2503"/>
                </a:lnTo>
                <a:lnTo>
                  <a:pt x="3277" y="2503"/>
                </a:lnTo>
                <a:lnTo>
                  <a:pt x="3277" y="2503"/>
                </a:lnTo>
                <a:lnTo>
                  <a:pt x="3277" y="2503"/>
                </a:lnTo>
                <a:lnTo>
                  <a:pt x="3277" y="2503"/>
                </a:lnTo>
                <a:lnTo>
                  <a:pt x="3277" y="2503"/>
                </a:lnTo>
                <a:lnTo>
                  <a:pt x="3271" y="2503"/>
                </a:lnTo>
                <a:lnTo>
                  <a:pt x="3271" y="2503"/>
                </a:lnTo>
                <a:lnTo>
                  <a:pt x="3271" y="2503"/>
                </a:lnTo>
                <a:lnTo>
                  <a:pt x="3271" y="2503"/>
                </a:lnTo>
                <a:lnTo>
                  <a:pt x="3271" y="2509"/>
                </a:lnTo>
                <a:lnTo>
                  <a:pt x="3271" y="2509"/>
                </a:lnTo>
                <a:lnTo>
                  <a:pt x="3271" y="2509"/>
                </a:lnTo>
                <a:lnTo>
                  <a:pt x="3271" y="2509"/>
                </a:lnTo>
                <a:lnTo>
                  <a:pt x="3277" y="2509"/>
                </a:lnTo>
                <a:lnTo>
                  <a:pt x="3277" y="2509"/>
                </a:lnTo>
                <a:lnTo>
                  <a:pt x="3277" y="2509"/>
                </a:lnTo>
                <a:lnTo>
                  <a:pt x="3283" y="2509"/>
                </a:lnTo>
                <a:lnTo>
                  <a:pt x="3283" y="2509"/>
                </a:lnTo>
                <a:lnTo>
                  <a:pt x="3289" y="2509"/>
                </a:lnTo>
                <a:lnTo>
                  <a:pt x="3295" y="2509"/>
                </a:lnTo>
                <a:lnTo>
                  <a:pt x="3295" y="2509"/>
                </a:lnTo>
                <a:lnTo>
                  <a:pt x="3295" y="2509"/>
                </a:lnTo>
                <a:lnTo>
                  <a:pt x="3295" y="2509"/>
                </a:lnTo>
                <a:lnTo>
                  <a:pt x="3295" y="2515"/>
                </a:lnTo>
                <a:lnTo>
                  <a:pt x="3295" y="2515"/>
                </a:lnTo>
                <a:lnTo>
                  <a:pt x="3295" y="2515"/>
                </a:lnTo>
                <a:lnTo>
                  <a:pt x="3295" y="2521"/>
                </a:lnTo>
                <a:lnTo>
                  <a:pt x="3295" y="2521"/>
                </a:lnTo>
                <a:lnTo>
                  <a:pt x="3295" y="2521"/>
                </a:lnTo>
                <a:lnTo>
                  <a:pt x="3301" y="2521"/>
                </a:lnTo>
                <a:lnTo>
                  <a:pt x="3301" y="2521"/>
                </a:lnTo>
                <a:lnTo>
                  <a:pt x="3301" y="2521"/>
                </a:lnTo>
                <a:lnTo>
                  <a:pt x="3301" y="2521"/>
                </a:lnTo>
                <a:lnTo>
                  <a:pt x="3301" y="2521"/>
                </a:lnTo>
                <a:lnTo>
                  <a:pt x="3301" y="2521"/>
                </a:lnTo>
                <a:lnTo>
                  <a:pt x="3307" y="2521"/>
                </a:lnTo>
                <a:lnTo>
                  <a:pt x="3307" y="2521"/>
                </a:lnTo>
                <a:lnTo>
                  <a:pt x="3307" y="2521"/>
                </a:lnTo>
                <a:lnTo>
                  <a:pt x="3307" y="2521"/>
                </a:lnTo>
                <a:lnTo>
                  <a:pt x="3307" y="2521"/>
                </a:lnTo>
                <a:lnTo>
                  <a:pt x="3307" y="2527"/>
                </a:lnTo>
                <a:lnTo>
                  <a:pt x="3307" y="2527"/>
                </a:lnTo>
                <a:lnTo>
                  <a:pt x="3307" y="2533"/>
                </a:lnTo>
                <a:lnTo>
                  <a:pt x="3307" y="2533"/>
                </a:lnTo>
                <a:lnTo>
                  <a:pt x="3307" y="2533"/>
                </a:lnTo>
                <a:lnTo>
                  <a:pt x="3307" y="2533"/>
                </a:lnTo>
                <a:lnTo>
                  <a:pt x="3313" y="2533"/>
                </a:lnTo>
                <a:lnTo>
                  <a:pt x="3313" y="2533"/>
                </a:lnTo>
                <a:lnTo>
                  <a:pt x="3313" y="2533"/>
                </a:lnTo>
                <a:lnTo>
                  <a:pt x="3318" y="2527"/>
                </a:lnTo>
                <a:lnTo>
                  <a:pt x="3318" y="2527"/>
                </a:lnTo>
                <a:lnTo>
                  <a:pt x="3318" y="2533"/>
                </a:lnTo>
                <a:lnTo>
                  <a:pt x="3318" y="2533"/>
                </a:lnTo>
                <a:lnTo>
                  <a:pt x="3318" y="2533"/>
                </a:lnTo>
                <a:lnTo>
                  <a:pt x="3318" y="2533"/>
                </a:lnTo>
                <a:lnTo>
                  <a:pt x="3318" y="2533"/>
                </a:lnTo>
                <a:lnTo>
                  <a:pt x="3318" y="2533"/>
                </a:lnTo>
                <a:lnTo>
                  <a:pt x="3318" y="2533"/>
                </a:lnTo>
                <a:lnTo>
                  <a:pt x="3318" y="2533"/>
                </a:lnTo>
                <a:lnTo>
                  <a:pt x="3324" y="2533"/>
                </a:lnTo>
                <a:lnTo>
                  <a:pt x="3324" y="2533"/>
                </a:lnTo>
                <a:lnTo>
                  <a:pt x="3324" y="2533"/>
                </a:lnTo>
                <a:lnTo>
                  <a:pt x="3330" y="2538"/>
                </a:lnTo>
                <a:lnTo>
                  <a:pt x="3330" y="2538"/>
                </a:lnTo>
                <a:lnTo>
                  <a:pt x="3330" y="2538"/>
                </a:lnTo>
                <a:lnTo>
                  <a:pt x="3330" y="2533"/>
                </a:lnTo>
                <a:lnTo>
                  <a:pt x="3330" y="2533"/>
                </a:lnTo>
                <a:lnTo>
                  <a:pt x="3330" y="2533"/>
                </a:lnTo>
                <a:lnTo>
                  <a:pt x="3330" y="2533"/>
                </a:lnTo>
                <a:lnTo>
                  <a:pt x="3330" y="2533"/>
                </a:lnTo>
                <a:lnTo>
                  <a:pt x="3330" y="2533"/>
                </a:lnTo>
                <a:lnTo>
                  <a:pt x="3330" y="2533"/>
                </a:lnTo>
                <a:lnTo>
                  <a:pt x="3330" y="2527"/>
                </a:lnTo>
                <a:lnTo>
                  <a:pt x="3336" y="2527"/>
                </a:lnTo>
                <a:lnTo>
                  <a:pt x="3336" y="2527"/>
                </a:lnTo>
                <a:lnTo>
                  <a:pt x="3336" y="2527"/>
                </a:lnTo>
                <a:lnTo>
                  <a:pt x="3336" y="2521"/>
                </a:lnTo>
                <a:lnTo>
                  <a:pt x="3336" y="2521"/>
                </a:lnTo>
                <a:lnTo>
                  <a:pt x="3336" y="2521"/>
                </a:lnTo>
                <a:lnTo>
                  <a:pt x="3336" y="2527"/>
                </a:lnTo>
                <a:lnTo>
                  <a:pt x="3336" y="2527"/>
                </a:lnTo>
                <a:lnTo>
                  <a:pt x="3336" y="2527"/>
                </a:lnTo>
                <a:lnTo>
                  <a:pt x="3336" y="2527"/>
                </a:lnTo>
                <a:lnTo>
                  <a:pt x="3336" y="2527"/>
                </a:lnTo>
                <a:lnTo>
                  <a:pt x="3336" y="2527"/>
                </a:lnTo>
                <a:lnTo>
                  <a:pt x="3336" y="2527"/>
                </a:lnTo>
                <a:lnTo>
                  <a:pt x="3336" y="2527"/>
                </a:lnTo>
                <a:lnTo>
                  <a:pt x="3336" y="2533"/>
                </a:lnTo>
                <a:lnTo>
                  <a:pt x="3336" y="2533"/>
                </a:lnTo>
                <a:lnTo>
                  <a:pt x="3336" y="2533"/>
                </a:lnTo>
                <a:lnTo>
                  <a:pt x="3330" y="2538"/>
                </a:lnTo>
                <a:lnTo>
                  <a:pt x="3336" y="2538"/>
                </a:lnTo>
                <a:lnTo>
                  <a:pt x="3336" y="2544"/>
                </a:lnTo>
                <a:lnTo>
                  <a:pt x="3336" y="2544"/>
                </a:lnTo>
                <a:lnTo>
                  <a:pt x="3336" y="2544"/>
                </a:lnTo>
                <a:lnTo>
                  <a:pt x="3336" y="2544"/>
                </a:lnTo>
                <a:lnTo>
                  <a:pt x="3336" y="2544"/>
                </a:lnTo>
                <a:lnTo>
                  <a:pt x="3336" y="2544"/>
                </a:lnTo>
                <a:lnTo>
                  <a:pt x="3336" y="2544"/>
                </a:lnTo>
                <a:lnTo>
                  <a:pt x="3336" y="2544"/>
                </a:lnTo>
                <a:lnTo>
                  <a:pt x="3336" y="2550"/>
                </a:lnTo>
                <a:lnTo>
                  <a:pt x="3336" y="2550"/>
                </a:lnTo>
                <a:lnTo>
                  <a:pt x="3342" y="2550"/>
                </a:lnTo>
                <a:lnTo>
                  <a:pt x="3342" y="2550"/>
                </a:lnTo>
                <a:lnTo>
                  <a:pt x="3348" y="2556"/>
                </a:lnTo>
                <a:lnTo>
                  <a:pt x="3348" y="2556"/>
                </a:lnTo>
                <a:lnTo>
                  <a:pt x="3348" y="2556"/>
                </a:lnTo>
                <a:lnTo>
                  <a:pt x="3348" y="2562"/>
                </a:lnTo>
                <a:lnTo>
                  <a:pt x="3348" y="2562"/>
                </a:lnTo>
                <a:lnTo>
                  <a:pt x="3348" y="2562"/>
                </a:lnTo>
                <a:lnTo>
                  <a:pt x="3348" y="2562"/>
                </a:lnTo>
                <a:lnTo>
                  <a:pt x="3348" y="2562"/>
                </a:lnTo>
                <a:lnTo>
                  <a:pt x="3348" y="2562"/>
                </a:lnTo>
                <a:lnTo>
                  <a:pt x="3348" y="2562"/>
                </a:lnTo>
                <a:lnTo>
                  <a:pt x="3348" y="2562"/>
                </a:lnTo>
                <a:lnTo>
                  <a:pt x="3348" y="2562"/>
                </a:lnTo>
                <a:lnTo>
                  <a:pt x="3342" y="2562"/>
                </a:lnTo>
                <a:lnTo>
                  <a:pt x="3342" y="2562"/>
                </a:lnTo>
                <a:lnTo>
                  <a:pt x="3342" y="2562"/>
                </a:lnTo>
                <a:lnTo>
                  <a:pt x="3342" y="2562"/>
                </a:lnTo>
                <a:lnTo>
                  <a:pt x="3342" y="2562"/>
                </a:lnTo>
                <a:lnTo>
                  <a:pt x="3342" y="2562"/>
                </a:lnTo>
                <a:lnTo>
                  <a:pt x="3342" y="2562"/>
                </a:lnTo>
                <a:lnTo>
                  <a:pt x="3342" y="2556"/>
                </a:lnTo>
                <a:lnTo>
                  <a:pt x="3342" y="2556"/>
                </a:lnTo>
                <a:lnTo>
                  <a:pt x="3342" y="2556"/>
                </a:lnTo>
                <a:lnTo>
                  <a:pt x="3342" y="2556"/>
                </a:lnTo>
                <a:lnTo>
                  <a:pt x="3342" y="2556"/>
                </a:lnTo>
                <a:lnTo>
                  <a:pt x="3336" y="2556"/>
                </a:lnTo>
                <a:lnTo>
                  <a:pt x="3336" y="2550"/>
                </a:lnTo>
                <a:lnTo>
                  <a:pt x="3336" y="2550"/>
                </a:lnTo>
                <a:lnTo>
                  <a:pt x="3336" y="2550"/>
                </a:lnTo>
                <a:lnTo>
                  <a:pt x="3336" y="2550"/>
                </a:lnTo>
                <a:lnTo>
                  <a:pt x="3336" y="2550"/>
                </a:lnTo>
                <a:lnTo>
                  <a:pt x="3336" y="2550"/>
                </a:lnTo>
                <a:lnTo>
                  <a:pt x="3330" y="2550"/>
                </a:lnTo>
                <a:lnTo>
                  <a:pt x="3330" y="2556"/>
                </a:lnTo>
                <a:lnTo>
                  <a:pt x="3330" y="2556"/>
                </a:lnTo>
                <a:lnTo>
                  <a:pt x="3330" y="2556"/>
                </a:lnTo>
                <a:lnTo>
                  <a:pt x="3330" y="2556"/>
                </a:lnTo>
                <a:lnTo>
                  <a:pt x="3330" y="2556"/>
                </a:lnTo>
                <a:lnTo>
                  <a:pt x="3324" y="2556"/>
                </a:lnTo>
                <a:lnTo>
                  <a:pt x="3324" y="2556"/>
                </a:lnTo>
                <a:lnTo>
                  <a:pt x="3324" y="2556"/>
                </a:lnTo>
                <a:lnTo>
                  <a:pt x="3330" y="2562"/>
                </a:lnTo>
                <a:lnTo>
                  <a:pt x="3336" y="2568"/>
                </a:lnTo>
                <a:lnTo>
                  <a:pt x="3336" y="2568"/>
                </a:lnTo>
                <a:lnTo>
                  <a:pt x="3336" y="2568"/>
                </a:lnTo>
                <a:lnTo>
                  <a:pt x="3348" y="2568"/>
                </a:lnTo>
                <a:lnTo>
                  <a:pt x="3348" y="2568"/>
                </a:lnTo>
                <a:lnTo>
                  <a:pt x="3348" y="2568"/>
                </a:lnTo>
                <a:lnTo>
                  <a:pt x="3354" y="2568"/>
                </a:lnTo>
                <a:lnTo>
                  <a:pt x="3354" y="2568"/>
                </a:lnTo>
                <a:lnTo>
                  <a:pt x="3354" y="2568"/>
                </a:lnTo>
                <a:lnTo>
                  <a:pt x="3354" y="2568"/>
                </a:lnTo>
                <a:lnTo>
                  <a:pt x="3354" y="2568"/>
                </a:lnTo>
                <a:lnTo>
                  <a:pt x="3354" y="2568"/>
                </a:lnTo>
                <a:lnTo>
                  <a:pt x="3354" y="2568"/>
                </a:lnTo>
                <a:lnTo>
                  <a:pt x="3354" y="2568"/>
                </a:lnTo>
                <a:lnTo>
                  <a:pt x="3354" y="2568"/>
                </a:lnTo>
                <a:lnTo>
                  <a:pt x="3360" y="2568"/>
                </a:lnTo>
                <a:lnTo>
                  <a:pt x="3360" y="2568"/>
                </a:lnTo>
                <a:lnTo>
                  <a:pt x="3360" y="2568"/>
                </a:lnTo>
                <a:lnTo>
                  <a:pt x="3360" y="2568"/>
                </a:lnTo>
                <a:lnTo>
                  <a:pt x="3360" y="2568"/>
                </a:lnTo>
                <a:lnTo>
                  <a:pt x="3360" y="2568"/>
                </a:lnTo>
                <a:lnTo>
                  <a:pt x="3360" y="2568"/>
                </a:lnTo>
                <a:lnTo>
                  <a:pt x="3360" y="2574"/>
                </a:lnTo>
                <a:lnTo>
                  <a:pt x="3360" y="2568"/>
                </a:lnTo>
                <a:lnTo>
                  <a:pt x="3366" y="2574"/>
                </a:lnTo>
                <a:lnTo>
                  <a:pt x="3366" y="2574"/>
                </a:lnTo>
                <a:lnTo>
                  <a:pt x="3372" y="2580"/>
                </a:lnTo>
                <a:lnTo>
                  <a:pt x="3372" y="2580"/>
                </a:lnTo>
                <a:lnTo>
                  <a:pt x="3372" y="2574"/>
                </a:lnTo>
                <a:lnTo>
                  <a:pt x="3372" y="2574"/>
                </a:lnTo>
                <a:lnTo>
                  <a:pt x="3372" y="2574"/>
                </a:lnTo>
                <a:lnTo>
                  <a:pt x="3372" y="2574"/>
                </a:lnTo>
                <a:lnTo>
                  <a:pt x="3372" y="2574"/>
                </a:lnTo>
                <a:lnTo>
                  <a:pt x="3378" y="2574"/>
                </a:lnTo>
                <a:lnTo>
                  <a:pt x="3378" y="2574"/>
                </a:lnTo>
                <a:lnTo>
                  <a:pt x="3378" y="2574"/>
                </a:lnTo>
                <a:lnTo>
                  <a:pt x="3378" y="2574"/>
                </a:lnTo>
                <a:lnTo>
                  <a:pt x="3378" y="2574"/>
                </a:lnTo>
                <a:lnTo>
                  <a:pt x="3378" y="2574"/>
                </a:lnTo>
                <a:lnTo>
                  <a:pt x="3378" y="2574"/>
                </a:lnTo>
                <a:lnTo>
                  <a:pt x="3378" y="2574"/>
                </a:lnTo>
                <a:lnTo>
                  <a:pt x="3378" y="2574"/>
                </a:lnTo>
                <a:lnTo>
                  <a:pt x="3384" y="2574"/>
                </a:lnTo>
                <a:lnTo>
                  <a:pt x="3384" y="2574"/>
                </a:lnTo>
                <a:lnTo>
                  <a:pt x="3384" y="2574"/>
                </a:lnTo>
                <a:lnTo>
                  <a:pt x="3384" y="2574"/>
                </a:lnTo>
                <a:lnTo>
                  <a:pt x="3378" y="2574"/>
                </a:lnTo>
                <a:lnTo>
                  <a:pt x="3378" y="2580"/>
                </a:lnTo>
                <a:lnTo>
                  <a:pt x="3378" y="2580"/>
                </a:lnTo>
                <a:lnTo>
                  <a:pt x="3384" y="2580"/>
                </a:lnTo>
                <a:lnTo>
                  <a:pt x="3384" y="2580"/>
                </a:lnTo>
                <a:lnTo>
                  <a:pt x="3384" y="2580"/>
                </a:lnTo>
                <a:lnTo>
                  <a:pt x="3390" y="2580"/>
                </a:lnTo>
                <a:lnTo>
                  <a:pt x="3390" y="2580"/>
                </a:lnTo>
                <a:lnTo>
                  <a:pt x="3390" y="2580"/>
                </a:lnTo>
                <a:lnTo>
                  <a:pt x="3390" y="2580"/>
                </a:lnTo>
                <a:lnTo>
                  <a:pt x="3390" y="2580"/>
                </a:lnTo>
                <a:lnTo>
                  <a:pt x="3390" y="2580"/>
                </a:lnTo>
                <a:lnTo>
                  <a:pt x="3390" y="2580"/>
                </a:lnTo>
                <a:lnTo>
                  <a:pt x="3390" y="2580"/>
                </a:lnTo>
                <a:lnTo>
                  <a:pt x="3390" y="2574"/>
                </a:lnTo>
                <a:lnTo>
                  <a:pt x="3390" y="2574"/>
                </a:lnTo>
                <a:lnTo>
                  <a:pt x="3390" y="2574"/>
                </a:lnTo>
                <a:lnTo>
                  <a:pt x="3390" y="2574"/>
                </a:lnTo>
                <a:lnTo>
                  <a:pt x="3390" y="2574"/>
                </a:lnTo>
                <a:lnTo>
                  <a:pt x="3395" y="2574"/>
                </a:lnTo>
                <a:lnTo>
                  <a:pt x="3395" y="2574"/>
                </a:lnTo>
                <a:lnTo>
                  <a:pt x="3395" y="2574"/>
                </a:lnTo>
                <a:lnTo>
                  <a:pt x="3395" y="2574"/>
                </a:lnTo>
                <a:lnTo>
                  <a:pt x="3395" y="2574"/>
                </a:lnTo>
                <a:lnTo>
                  <a:pt x="3395" y="2574"/>
                </a:lnTo>
                <a:lnTo>
                  <a:pt x="3395" y="2574"/>
                </a:lnTo>
                <a:lnTo>
                  <a:pt x="3395" y="2574"/>
                </a:lnTo>
                <a:lnTo>
                  <a:pt x="3395" y="2568"/>
                </a:lnTo>
                <a:lnTo>
                  <a:pt x="3395" y="2568"/>
                </a:lnTo>
                <a:lnTo>
                  <a:pt x="3395" y="2568"/>
                </a:lnTo>
                <a:lnTo>
                  <a:pt x="3395" y="2568"/>
                </a:lnTo>
                <a:lnTo>
                  <a:pt x="3395" y="2568"/>
                </a:lnTo>
                <a:lnTo>
                  <a:pt x="3395" y="2568"/>
                </a:lnTo>
                <a:lnTo>
                  <a:pt x="3395" y="2562"/>
                </a:lnTo>
                <a:lnTo>
                  <a:pt x="3401" y="2568"/>
                </a:lnTo>
                <a:lnTo>
                  <a:pt x="3401" y="2568"/>
                </a:lnTo>
                <a:lnTo>
                  <a:pt x="3401" y="2568"/>
                </a:lnTo>
                <a:lnTo>
                  <a:pt x="3401" y="2568"/>
                </a:lnTo>
                <a:lnTo>
                  <a:pt x="3401" y="2568"/>
                </a:lnTo>
                <a:lnTo>
                  <a:pt x="3401" y="2568"/>
                </a:lnTo>
                <a:lnTo>
                  <a:pt x="3401" y="2562"/>
                </a:lnTo>
                <a:lnTo>
                  <a:pt x="3401" y="2562"/>
                </a:lnTo>
                <a:lnTo>
                  <a:pt x="3401" y="2562"/>
                </a:lnTo>
                <a:lnTo>
                  <a:pt x="3401" y="2562"/>
                </a:lnTo>
                <a:lnTo>
                  <a:pt x="3401" y="2562"/>
                </a:lnTo>
                <a:lnTo>
                  <a:pt x="3401" y="2562"/>
                </a:lnTo>
                <a:lnTo>
                  <a:pt x="3401" y="2562"/>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7" y="2562"/>
                </a:lnTo>
                <a:lnTo>
                  <a:pt x="3407" y="2556"/>
                </a:lnTo>
                <a:lnTo>
                  <a:pt x="3407" y="2556"/>
                </a:lnTo>
                <a:lnTo>
                  <a:pt x="3407" y="2556"/>
                </a:lnTo>
                <a:lnTo>
                  <a:pt x="3413" y="2562"/>
                </a:lnTo>
                <a:lnTo>
                  <a:pt x="3413" y="2556"/>
                </a:lnTo>
                <a:lnTo>
                  <a:pt x="3413" y="2556"/>
                </a:lnTo>
                <a:lnTo>
                  <a:pt x="3413" y="2556"/>
                </a:lnTo>
                <a:lnTo>
                  <a:pt x="3413" y="2556"/>
                </a:lnTo>
                <a:lnTo>
                  <a:pt x="3413" y="2556"/>
                </a:lnTo>
                <a:lnTo>
                  <a:pt x="3413" y="2556"/>
                </a:lnTo>
                <a:lnTo>
                  <a:pt x="3413" y="2550"/>
                </a:lnTo>
                <a:lnTo>
                  <a:pt x="3413" y="2550"/>
                </a:lnTo>
                <a:lnTo>
                  <a:pt x="3419" y="2550"/>
                </a:lnTo>
                <a:lnTo>
                  <a:pt x="3419" y="2550"/>
                </a:lnTo>
                <a:lnTo>
                  <a:pt x="3419" y="2556"/>
                </a:lnTo>
                <a:lnTo>
                  <a:pt x="3419" y="2556"/>
                </a:lnTo>
                <a:lnTo>
                  <a:pt x="3419" y="2556"/>
                </a:lnTo>
                <a:lnTo>
                  <a:pt x="3419" y="2556"/>
                </a:lnTo>
                <a:lnTo>
                  <a:pt x="3419" y="2556"/>
                </a:lnTo>
                <a:lnTo>
                  <a:pt x="3419" y="2562"/>
                </a:lnTo>
                <a:lnTo>
                  <a:pt x="3419" y="2562"/>
                </a:lnTo>
                <a:lnTo>
                  <a:pt x="3425" y="2562"/>
                </a:lnTo>
                <a:lnTo>
                  <a:pt x="3425" y="2562"/>
                </a:lnTo>
                <a:lnTo>
                  <a:pt x="3425" y="2556"/>
                </a:lnTo>
                <a:lnTo>
                  <a:pt x="3425" y="2556"/>
                </a:lnTo>
                <a:lnTo>
                  <a:pt x="3425" y="2556"/>
                </a:lnTo>
                <a:lnTo>
                  <a:pt x="3425" y="2556"/>
                </a:lnTo>
                <a:lnTo>
                  <a:pt x="3425" y="2556"/>
                </a:lnTo>
                <a:lnTo>
                  <a:pt x="3425" y="2562"/>
                </a:lnTo>
                <a:lnTo>
                  <a:pt x="3431" y="2562"/>
                </a:lnTo>
                <a:lnTo>
                  <a:pt x="3431" y="2562"/>
                </a:lnTo>
                <a:lnTo>
                  <a:pt x="3431" y="2568"/>
                </a:lnTo>
                <a:lnTo>
                  <a:pt x="3431" y="2568"/>
                </a:lnTo>
                <a:lnTo>
                  <a:pt x="3431" y="2568"/>
                </a:lnTo>
                <a:lnTo>
                  <a:pt x="3431" y="2562"/>
                </a:lnTo>
                <a:lnTo>
                  <a:pt x="3431" y="2562"/>
                </a:lnTo>
                <a:lnTo>
                  <a:pt x="3431" y="2562"/>
                </a:lnTo>
                <a:lnTo>
                  <a:pt x="3431" y="2562"/>
                </a:lnTo>
                <a:lnTo>
                  <a:pt x="3437" y="2562"/>
                </a:lnTo>
                <a:lnTo>
                  <a:pt x="3437" y="2562"/>
                </a:lnTo>
                <a:lnTo>
                  <a:pt x="3437" y="2568"/>
                </a:lnTo>
                <a:lnTo>
                  <a:pt x="3437" y="2568"/>
                </a:lnTo>
                <a:lnTo>
                  <a:pt x="3431" y="2568"/>
                </a:lnTo>
                <a:lnTo>
                  <a:pt x="3431" y="2568"/>
                </a:lnTo>
                <a:lnTo>
                  <a:pt x="3431" y="2574"/>
                </a:lnTo>
                <a:lnTo>
                  <a:pt x="3431" y="2574"/>
                </a:lnTo>
                <a:lnTo>
                  <a:pt x="3431" y="2574"/>
                </a:lnTo>
                <a:lnTo>
                  <a:pt x="3431" y="2574"/>
                </a:lnTo>
                <a:lnTo>
                  <a:pt x="3437" y="2574"/>
                </a:lnTo>
                <a:lnTo>
                  <a:pt x="3437" y="2580"/>
                </a:lnTo>
                <a:lnTo>
                  <a:pt x="3437" y="2580"/>
                </a:lnTo>
                <a:lnTo>
                  <a:pt x="3437" y="2580"/>
                </a:lnTo>
                <a:lnTo>
                  <a:pt x="3437" y="2580"/>
                </a:lnTo>
                <a:lnTo>
                  <a:pt x="3437" y="2580"/>
                </a:lnTo>
                <a:lnTo>
                  <a:pt x="3437" y="2580"/>
                </a:lnTo>
                <a:lnTo>
                  <a:pt x="3437" y="2580"/>
                </a:lnTo>
                <a:lnTo>
                  <a:pt x="3437" y="2580"/>
                </a:lnTo>
                <a:lnTo>
                  <a:pt x="3437" y="2580"/>
                </a:lnTo>
                <a:lnTo>
                  <a:pt x="3443" y="2580"/>
                </a:lnTo>
                <a:lnTo>
                  <a:pt x="3449" y="2580"/>
                </a:lnTo>
                <a:lnTo>
                  <a:pt x="3449" y="2580"/>
                </a:lnTo>
                <a:lnTo>
                  <a:pt x="3449" y="2574"/>
                </a:lnTo>
                <a:lnTo>
                  <a:pt x="3449" y="2574"/>
                </a:lnTo>
                <a:lnTo>
                  <a:pt x="3449" y="2574"/>
                </a:lnTo>
                <a:lnTo>
                  <a:pt x="3449" y="2574"/>
                </a:lnTo>
                <a:lnTo>
                  <a:pt x="3449" y="2574"/>
                </a:lnTo>
                <a:lnTo>
                  <a:pt x="3455" y="2568"/>
                </a:lnTo>
                <a:lnTo>
                  <a:pt x="3455" y="2568"/>
                </a:lnTo>
                <a:lnTo>
                  <a:pt x="3449" y="2568"/>
                </a:lnTo>
                <a:lnTo>
                  <a:pt x="3449" y="2562"/>
                </a:lnTo>
                <a:lnTo>
                  <a:pt x="3449" y="2562"/>
                </a:lnTo>
                <a:lnTo>
                  <a:pt x="3455" y="2562"/>
                </a:lnTo>
                <a:lnTo>
                  <a:pt x="3455" y="2562"/>
                </a:lnTo>
                <a:lnTo>
                  <a:pt x="3455" y="2556"/>
                </a:lnTo>
                <a:lnTo>
                  <a:pt x="3455" y="2556"/>
                </a:lnTo>
                <a:lnTo>
                  <a:pt x="3455" y="2556"/>
                </a:lnTo>
                <a:lnTo>
                  <a:pt x="3455" y="2556"/>
                </a:lnTo>
                <a:lnTo>
                  <a:pt x="3455" y="2556"/>
                </a:lnTo>
                <a:lnTo>
                  <a:pt x="3455" y="2556"/>
                </a:lnTo>
                <a:lnTo>
                  <a:pt x="3455" y="2562"/>
                </a:lnTo>
                <a:lnTo>
                  <a:pt x="3455" y="2556"/>
                </a:lnTo>
                <a:lnTo>
                  <a:pt x="3455" y="2556"/>
                </a:lnTo>
                <a:lnTo>
                  <a:pt x="3455" y="2556"/>
                </a:lnTo>
                <a:lnTo>
                  <a:pt x="3455" y="2556"/>
                </a:lnTo>
                <a:lnTo>
                  <a:pt x="3455" y="2556"/>
                </a:lnTo>
                <a:lnTo>
                  <a:pt x="3455" y="2556"/>
                </a:lnTo>
                <a:lnTo>
                  <a:pt x="3455" y="2556"/>
                </a:lnTo>
                <a:lnTo>
                  <a:pt x="3455" y="2550"/>
                </a:lnTo>
                <a:lnTo>
                  <a:pt x="3455" y="2550"/>
                </a:lnTo>
                <a:lnTo>
                  <a:pt x="3455" y="2550"/>
                </a:lnTo>
                <a:lnTo>
                  <a:pt x="3455" y="2550"/>
                </a:lnTo>
                <a:lnTo>
                  <a:pt x="3455" y="2556"/>
                </a:lnTo>
                <a:lnTo>
                  <a:pt x="3455" y="2556"/>
                </a:lnTo>
                <a:lnTo>
                  <a:pt x="3455" y="2550"/>
                </a:lnTo>
                <a:lnTo>
                  <a:pt x="3455" y="2550"/>
                </a:lnTo>
                <a:lnTo>
                  <a:pt x="3455" y="2550"/>
                </a:lnTo>
                <a:lnTo>
                  <a:pt x="3455" y="2550"/>
                </a:lnTo>
                <a:lnTo>
                  <a:pt x="3455" y="2550"/>
                </a:lnTo>
                <a:lnTo>
                  <a:pt x="3455" y="2550"/>
                </a:lnTo>
                <a:lnTo>
                  <a:pt x="3455" y="2550"/>
                </a:lnTo>
                <a:lnTo>
                  <a:pt x="3455" y="2550"/>
                </a:lnTo>
                <a:lnTo>
                  <a:pt x="3455" y="2550"/>
                </a:lnTo>
                <a:lnTo>
                  <a:pt x="3455" y="2550"/>
                </a:lnTo>
                <a:lnTo>
                  <a:pt x="3455" y="2544"/>
                </a:lnTo>
                <a:lnTo>
                  <a:pt x="3455" y="2544"/>
                </a:lnTo>
                <a:lnTo>
                  <a:pt x="3455" y="2544"/>
                </a:lnTo>
                <a:lnTo>
                  <a:pt x="3455" y="2544"/>
                </a:lnTo>
                <a:lnTo>
                  <a:pt x="3455" y="2544"/>
                </a:lnTo>
                <a:lnTo>
                  <a:pt x="3455" y="2544"/>
                </a:lnTo>
                <a:lnTo>
                  <a:pt x="3455" y="2544"/>
                </a:lnTo>
                <a:lnTo>
                  <a:pt x="3455" y="2538"/>
                </a:lnTo>
                <a:lnTo>
                  <a:pt x="3449" y="2538"/>
                </a:lnTo>
                <a:lnTo>
                  <a:pt x="3449" y="2538"/>
                </a:lnTo>
                <a:lnTo>
                  <a:pt x="3449" y="2538"/>
                </a:lnTo>
                <a:lnTo>
                  <a:pt x="3449" y="2538"/>
                </a:lnTo>
                <a:lnTo>
                  <a:pt x="3449" y="2538"/>
                </a:lnTo>
                <a:lnTo>
                  <a:pt x="3443" y="2538"/>
                </a:lnTo>
                <a:lnTo>
                  <a:pt x="3443" y="2533"/>
                </a:lnTo>
                <a:lnTo>
                  <a:pt x="3437" y="2533"/>
                </a:lnTo>
                <a:lnTo>
                  <a:pt x="3437" y="2533"/>
                </a:lnTo>
                <a:lnTo>
                  <a:pt x="3437" y="2533"/>
                </a:lnTo>
                <a:lnTo>
                  <a:pt x="3437" y="2533"/>
                </a:lnTo>
                <a:lnTo>
                  <a:pt x="3437" y="2533"/>
                </a:lnTo>
                <a:lnTo>
                  <a:pt x="3437" y="2533"/>
                </a:lnTo>
                <a:lnTo>
                  <a:pt x="3437" y="2533"/>
                </a:lnTo>
                <a:lnTo>
                  <a:pt x="3437" y="2533"/>
                </a:lnTo>
                <a:lnTo>
                  <a:pt x="3437" y="2533"/>
                </a:lnTo>
                <a:lnTo>
                  <a:pt x="3443" y="2533"/>
                </a:lnTo>
                <a:lnTo>
                  <a:pt x="3443" y="2533"/>
                </a:lnTo>
                <a:lnTo>
                  <a:pt x="3443" y="2533"/>
                </a:lnTo>
                <a:lnTo>
                  <a:pt x="3443" y="2533"/>
                </a:lnTo>
                <a:lnTo>
                  <a:pt x="3443" y="2533"/>
                </a:lnTo>
                <a:lnTo>
                  <a:pt x="3437" y="2533"/>
                </a:lnTo>
                <a:lnTo>
                  <a:pt x="3437" y="2533"/>
                </a:lnTo>
                <a:lnTo>
                  <a:pt x="3437" y="2533"/>
                </a:lnTo>
                <a:lnTo>
                  <a:pt x="3437" y="2533"/>
                </a:lnTo>
                <a:lnTo>
                  <a:pt x="3443" y="2527"/>
                </a:lnTo>
                <a:lnTo>
                  <a:pt x="3443" y="2527"/>
                </a:lnTo>
                <a:lnTo>
                  <a:pt x="3443" y="2527"/>
                </a:lnTo>
                <a:lnTo>
                  <a:pt x="3443" y="2533"/>
                </a:lnTo>
                <a:lnTo>
                  <a:pt x="3449" y="2533"/>
                </a:lnTo>
                <a:lnTo>
                  <a:pt x="3449" y="2533"/>
                </a:lnTo>
                <a:lnTo>
                  <a:pt x="3449" y="2533"/>
                </a:lnTo>
                <a:lnTo>
                  <a:pt x="3449" y="2533"/>
                </a:lnTo>
                <a:lnTo>
                  <a:pt x="3449" y="2533"/>
                </a:lnTo>
                <a:lnTo>
                  <a:pt x="3449" y="2533"/>
                </a:lnTo>
                <a:lnTo>
                  <a:pt x="3449" y="2533"/>
                </a:lnTo>
                <a:lnTo>
                  <a:pt x="3449" y="2533"/>
                </a:lnTo>
                <a:lnTo>
                  <a:pt x="3449" y="2533"/>
                </a:lnTo>
                <a:lnTo>
                  <a:pt x="3449" y="2533"/>
                </a:lnTo>
                <a:lnTo>
                  <a:pt x="3461" y="2538"/>
                </a:lnTo>
                <a:lnTo>
                  <a:pt x="3461" y="2538"/>
                </a:lnTo>
                <a:lnTo>
                  <a:pt x="3467" y="2538"/>
                </a:lnTo>
                <a:lnTo>
                  <a:pt x="3467" y="2538"/>
                </a:lnTo>
                <a:lnTo>
                  <a:pt x="3473" y="2544"/>
                </a:lnTo>
                <a:lnTo>
                  <a:pt x="3473" y="2544"/>
                </a:lnTo>
                <a:lnTo>
                  <a:pt x="3473" y="2538"/>
                </a:lnTo>
                <a:lnTo>
                  <a:pt x="3473" y="2538"/>
                </a:lnTo>
                <a:lnTo>
                  <a:pt x="3473" y="2538"/>
                </a:lnTo>
                <a:lnTo>
                  <a:pt x="3473" y="2538"/>
                </a:lnTo>
                <a:lnTo>
                  <a:pt x="3478" y="2538"/>
                </a:lnTo>
                <a:lnTo>
                  <a:pt x="3478" y="2538"/>
                </a:lnTo>
                <a:lnTo>
                  <a:pt x="3478" y="2538"/>
                </a:lnTo>
                <a:lnTo>
                  <a:pt x="3478" y="2538"/>
                </a:lnTo>
                <a:lnTo>
                  <a:pt x="3478" y="2538"/>
                </a:lnTo>
                <a:lnTo>
                  <a:pt x="3478" y="2538"/>
                </a:lnTo>
                <a:lnTo>
                  <a:pt x="3478" y="2538"/>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84" y="2544"/>
                </a:lnTo>
                <a:lnTo>
                  <a:pt x="3484" y="2544"/>
                </a:lnTo>
                <a:lnTo>
                  <a:pt x="3484" y="2544"/>
                </a:lnTo>
                <a:lnTo>
                  <a:pt x="3484" y="2544"/>
                </a:lnTo>
                <a:lnTo>
                  <a:pt x="3484" y="2544"/>
                </a:lnTo>
                <a:lnTo>
                  <a:pt x="3478" y="2544"/>
                </a:lnTo>
                <a:lnTo>
                  <a:pt x="3478" y="2550"/>
                </a:lnTo>
                <a:lnTo>
                  <a:pt x="3478"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6"/>
                </a:lnTo>
                <a:lnTo>
                  <a:pt x="3484" y="2556"/>
                </a:lnTo>
                <a:lnTo>
                  <a:pt x="3484" y="2556"/>
                </a:lnTo>
                <a:lnTo>
                  <a:pt x="3484" y="2556"/>
                </a:lnTo>
                <a:lnTo>
                  <a:pt x="3478" y="2556"/>
                </a:lnTo>
                <a:lnTo>
                  <a:pt x="3478" y="2556"/>
                </a:lnTo>
                <a:lnTo>
                  <a:pt x="3478" y="2556"/>
                </a:lnTo>
                <a:lnTo>
                  <a:pt x="3478" y="2556"/>
                </a:lnTo>
                <a:lnTo>
                  <a:pt x="3484" y="2556"/>
                </a:lnTo>
                <a:lnTo>
                  <a:pt x="3490" y="2556"/>
                </a:lnTo>
                <a:lnTo>
                  <a:pt x="3490" y="2556"/>
                </a:lnTo>
                <a:lnTo>
                  <a:pt x="3490" y="2556"/>
                </a:lnTo>
                <a:lnTo>
                  <a:pt x="3496" y="2562"/>
                </a:lnTo>
                <a:lnTo>
                  <a:pt x="3496" y="2562"/>
                </a:lnTo>
                <a:lnTo>
                  <a:pt x="3496" y="2562"/>
                </a:lnTo>
                <a:lnTo>
                  <a:pt x="3496" y="2562"/>
                </a:lnTo>
                <a:lnTo>
                  <a:pt x="3496" y="2562"/>
                </a:lnTo>
                <a:lnTo>
                  <a:pt x="3502" y="2562"/>
                </a:lnTo>
                <a:lnTo>
                  <a:pt x="3502" y="2562"/>
                </a:lnTo>
                <a:lnTo>
                  <a:pt x="3502" y="2562"/>
                </a:lnTo>
                <a:lnTo>
                  <a:pt x="3508" y="2568"/>
                </a:lnTo>
                <a:lnTo>
                  <a:pt x="3508" y="2568"/>
                </a:lnTo>
                <a:lnTo>
                  <a:pt x="3508" y="2562"/>
                </a:lnTo>
                <a:lnTo>
                  <a:pt x="3508" y="2562"/>
                </a:lnTo>
                <a:lnTo>
                  <a:pt x="3514" y="2562"/>
                </a:lnTo>
                <a:lnTo>
                  <a:pt x="3514" y="2562"/>
                </a:lnTo>
                <a:lnTo>
                  <a:pt x="3514" y="2562"/>
                </a:lnTo>
                <a:lnTo>
                  <a:pt x="3514" y="2562"/>
                </a:lnTo>
                <a:lnTo>
                  <a:pt x="3514" y="2562"/>
                </a:lnTo>
                <a:lnTo>
                  <a:pt x="3508" y="2562"/>
                </a:lnTo>
                <a:lnTo>
                  <a:pt x="3514" y="2574"/>
                </a:lnTo>
                <a:lnTo>
                  <a:pt x="3520" y="2574"/>
                </a:lnTo>
                <a:lnTo>
                  <a:pt x="3520" y="2574"/>
                </a:lnTo>
                <a:lnTo>
                  <a:pt x="3520" y="2580"/>
                </a:lnTo>
                <a:lnTo>
                  <a:pt x="3520" y="2580"/>
                </a:lnTo>
                <a:lnTo>
                  <a:pt x="3520" y="2580"/>
                </a:lnTo>
                <a:lnTo>
                  <a:pt x="3520" y="2580"/>
                </a:lnTo>
                <a:lnTo>
                  <a:pt x="3520" y="2580"/>
                </a:lnTo>
                <a:lnTo>
                  <a:pt x="3526" y="2580"/>
                </a:lnTo>
                <a:lnTo>
                  <a:pt x="3526" y="2580"/>
                </a:lnTo>
                <a:lnTo>
                  <a:pt x="3526" y="2580"/>
                </a:lnTo>
                <a:lnTo>
                  <a:pt x="3526" y="2580"/>
                </a:lnTo>
                <a:lnTo>
                  <a:pt x="3526" y="2574"/>
                </a:lnTo>
                <a:lnTo>
                  <a:pt x="3526" y="2574"/>
                </a:lnTo>
                <a:lnTo>
                  <a:pt x="3526" y="2574"/>
                </a:lnTo>
                <a:lnTo>
                  <a:pt x="3526" y="2574"/>
                </a:lnTo>
                <a:lnTo>
                  <a:pt x="3526" y="2574"/>
                </a:lnTo>
                <a:lnTo>
                  <a:pt x="3526" y="2574"/>
                </a:lnTo>
                <a:lnTo>
                  <a:pt x="3526" y="2574"/>
                </a:lnTo>
                <a:lnTo>
                  <a:pt x="3526" y="2574"/>
                </a:lnTo>
                <a:lnTo>
                  <a:pt x="3526" y="2574"/>
                </a:lnTo>
                <a:lnTo>
                  <a:pt x="3526" y="2580"/>
                </a:lnTo>
                <a:lnTo>
                  <a:pt x="3526" y="2580"/>
                </a:lnTo>
                <a:lnTo>
                  <a:pt x="3526" y="2580"/>
                </a:lnTo>
                <a:lnTo>
                  <a:pt x="3532" y="2580"/>
                </a:lnTo>
                <a:lnTo>
                  <a:pt x="3532" y="2580"/>
                </a:lnTo>
                <a:lnTo>
                  <a:pt x="3532" y="2574"/>
                </a:lnTo>
                <a:lnTo>
                  <a:pt x="3532" y="2574"/>
                </a:lnTo>
                <a:lnTo>
                  <a:pt x="3532" y="2574"/>
                </a:lnTo>
                <a:lnTo>
                  <a:pt x="3532" y="2574"/>
                </a:lnTo>
                <a:lnTo>
                  <a:pt x="3532" y="2574"/>
                </a:lnTo>
                <a:lnTo>
                  <a:pt x="3532" y="2574"/>
                </a:lnTo>
                <a:lnTo>
                  <a:pt x="3532" y="2574"/>
                </a:lnTo>
                <a:lnTo>
                  <a:pt x="3532" y="2574"/>
                </a:lnTo>
                <a:lnTo>
                  <a:pt x="3532" y="2580"/>
                </a:lnTo>
                <a:lnTo>
                  <a:pt x="3532" y="2580"/>
                </a:lnTo>
                <a:lnTo>
                  <a:pt x="3532" y="2580"/>
                </a:lnTo>
                <a:lnTo>
                  <a:pt x="3526" y="2586"/>
                </a:lnTo>
                <a:lnTo>
                  <a:pt x="3526" y="2586"/>
                </a:lnTo>
                <a:lnTo>
                  <a:pt x="3526" y="2586"/>
                </a:lnTo>
                <a:lnTo>
                  <a:pt x="3526" y="2586"/>
                </a:lnTo>
                <a:lnTo>
                  <a:pt x="3526" y="2586"/>
                </a:lnTo>
                <a:lnTo>
                  <a:pt x="3526" y="2586"/>
                </a:lnTo>
                <a:lnTo>
                  <a:pt x="3526" y="2586"/>
                </a:lnTo>
                <a:lnTo>
                  <a:pt x="3526" y="2592"/>
                </a:lnTo>
                <a:lnTo>
                  <a:pt x="3526" y="2592"/>
                </a:lnTo>
                <a:lnTo>
                  <a:pt x="3526" y="2592"/>
                </a:lnTo>
                <a:lnTo>
                  <a:pt x="3520" y="2592"/>
                </a:lnTo>
                <a:lnTo>
                  <a:pt x="3520" y="2592"/>
                </a:lnTo>
                <a:lnTo>
                  <a:pt x="3520" y="2592"/>
                </a:lnTo>
                <a:lnTo>
                  <a:pt x="3520" y="2598"/>
                </a:lnTo>
                <a:lnTo>
                  <a:pt x="3520" y="2598"/>
                </a:lnTo>
                <a:lnTo>
                  <a:pt x="3520" y="2598"/>
                </a:lnTo>
                <a:lnTo>
                  <a:pt x="3520" y="2598"/>
                </a:lnTo>
                <a:lnTo>
                  <a:pt x="3520" y="2598"/>
                </a:lnTo>
                <a:lnTo>
                  <a:pt x="3520" y="2598"/>
                </a:lnTo>
                <a:lnTo>
                  <a:pt x="3520" y="2604"/>
                </a:lnTo>
                <a:lnTo>
                  <a:pt x="3520" y="2598"/>
                </a:lnTo>
                <a:lnTo>
                  <a:pt x="3520" y="2598"/>
                </a:lnTo>
                <a:lnTo>
                  <a:pt x="3520" y="2598"/>
                </a:lnTo>
                <a:lnTo>
                  <a:pt x="3526" y="2592"/>
                </a:lnTo>
                <a:lnTo>
                  <a:pt x="3526" y="2592"/>
                </a:lnTo>
                <a:lnTo>
                  <a:pt x="3526" y="2592"/>
                </a:lnTo>
                <a:lnTo>
                  <a:pt x="3526" y="2592"/>
                </a:lnTo>
                <a:lnTo>
                  <a:pt x="3526" y="2586"/>
                </a:lnTo>
                <a:lnTo>
                  <a:pt x="3526" y="2586"/>
                </a:lnTo>
                <a:lnTo>
                  <a:pt x="3532" y="2586"/>
                </a:lnTo>
                <a:lnTo>
                  <a:pt x="3532" y="2586"/>
                </a:lnTo>
                <a:lnTo>
                  <a:pt x="3532" y="2586"/>
                </a:lnTo>
                <a:lnTo>
                  <a:pt x="3532" y="2586"/>
                </a:lnTo>
                <a:lnTo>
                  <a:pt x="3532" y="2586"/>
                </a:lnTo>
                <a:lnTo>
                  <a:pt x="3532" y="2586"/>
                </a:lnTo>
                <a:lnTo>
                  <a:pt x="3532" y="2586"/>
                </a:lnTo>
                <a:lnTo>
                  <a:pt x="3532" y="2580"/>
                </a:lnTo>
                <a:lnTo>
                  <a:pt x="3532" y="2580"/>
                </a:lnTo>
                <a:lnTo>
                  <a:pt x="3532" y="2580"/>
                </a:lnTo>
                <a:lnTo>
                  <a:pt x="3532" y="2580"/>
                </a:lnTo>
                <a:lnTo>
                  <a:pt x="3538" y="2580"/>
                </a:lnTo>
                <a:lnTo>
                  <a:pt x="3538" y="2580"/>
                </a:lnTo>
                <a:lnTo>
                  <a:pt x="3538" y="2586"/>
                </a:lnTo>
                <a:lnTo>
                  <a:pt x="3538" y="2586"/>
                </a:lnTo>
                <a:lnTo>
                  <a:pt x="3538" y="2592"/>
                </a:lnTo>
                <a:lnTo>
                  <a:pt x="3544" y="2592"/>
                </a:lnTo>
                <a:lnTo>
                  <a:pt x="3544" y="2592"/>
                </a:lnTo>
                <a:lnTo>
                  <a:pt x="3544" y="2592"/>
                </a:lnTo>
                <a:lnTo>
                  <a:pt x="3544" y="2592"/>
                </a:lnTo>
                <a:lnTo>
                  <a:pt x="3544" y="2592"/>
                </a:lnTo>
                <a:lnTo>
                  <a:pt x="3544" y="2586"/>
                </a:lnTo>
                <a:lnTo>
                  <a:pt x="3544" y="2586"/>
                </a:lnTo>
                <a:lnTo>
                  <a:pt x="3550" y="2586"/>
                </a:lnTo>
                <a:lnTo>
                  <a:pt x="3550" y="2586"/>
                </a:lnTo>
                <a:lnTo>
                  <a:pt x="3550" y="2580"/>
                </a:lnTo>
                <a:lnTo>
                  <a:pt x="3550" y="2580"/>
                </a:lnTo>
                <a:lnTo>
                  <a:pt x="3550" y="2580"/>
                </a:lnTo>
                <a:lnTo>
                  <a:pt x="3550" y="2580"/>
                </a:lnTo>
                <a:lnTo>
                  <a:pt x="3550" y="2586"/>
                </a:lnTo>
                <a:lnTo>
                  <a:pt x="3550" y="2580"/>
                </a:lnTo>
                <a:lnTo>
                  <a:pt x="3550" y="2580"/>
                </a:lnTo>
                <a:lnTo>
                  <a:pt x="3550" y="2580"/>
                </a:lnTo>
                <a:lnTo>
                  <a:pt x="3550" y="2580"/>
                </a:lnTo>
                <a:lnTo>
                  <a:pt x="3550" y="2580"/>
                </a:lnTo>
                <a:lnTo>
                  <a:pt x="3550" y="2580"/>
                </a:lnTo>
                <a:lnTo>
                  <a:pt x="3550" y="2580"/>
                </a:lnTo>
                <a:lnTo>
                  <a:pt x="3550" y="2580"/>
                </a:lnTo>
                <a:lnTo>
                  <a:pt x="3550" y="2580"/>
                </a:lnTo>
                <a:lnTo>
                  <a:pt x="3550" y="2586"/>
                </a:lnTo>
                <a:lnTo>
                  <a:pt x="3555" y="2580"/>
                </a:lnTo>
                <a:lnTo>
                  <a:pt x="3555" y="2574"/>
                </a:lnTo>
                <a:lnTo>
                  <a:pt x="3555" y="2574"/>
                </a:lnTo>
                <a:lnTo>
                  <a:pt x="3550" y="2574"/>
                </a:lnTo>
                <a:lnTo>
                  <a:pt x="3550" y="2574"/>
                </a:lnTo>
                <a:lnTo>
                  <a:pt x="3550" y="2574"/>
                </a:lnTo>
                <a:lnTo>
                  <a:pt x="3550" y="2574"/>
                </a:lnTo>
                <a:lnTo>
                  <a:pt x="3550" y="2574"/>
                </a:lnTo>
                <a:lnTo>
                  <a:pt x="3550"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68"/>
                </a:lnTo>
                <a:lnTo>
                  <a:pt x="3555" y="2568"/>
                </a:lnTo>
                <a:lnTo>
                  <a:pt x="3555" y="2568"/>
                </a:lnTo>
                <a:lnTo>
                  <a:pt x="3555" y="2568"/>
                </a:lnTo>
                <a:lnTo>
                  <a:pt x="3555" y="2568"/>
                </a:lnTo>
                <a:lnTo>
                  <a:pt x="3555" y="2568"/>
                </a:lnTo>
                <a:lnTo>
                  <a:pt x="3555" y="2568"/>
                </a:lnTo>
                <a:lnTo>
                  <a:pt x="3555" y="2568"/>
                </a:lnTo>
                <a:lnTo>
                  <a:pt x="3550" y="2568"/>
                </a:lnTo>
                <a:lnTo>
                  <a:pt x="3555" y="2568"/>
                </a:lnTo>
                <a:lnTo>
                  <a:pt x="3555" y="2568"/>
                </a:lnTo>
                <a:lnTo>
                  <a:pt x="3555" y="2568"/>
                </a:lnTo>
                <a:lnTo>
                  <a:pt x="3555" y="2568"/>
                </a:lnTo>
                <a:lnTo>
                  <a:pt x="3550" y="2568"/>
                </a:lnTo>
                <a:lnTo>
                  <a:pt x="3550" y="2568"/>
                </a:lnTo>
                <a:lnTo>
                  <a:pt x="3550" y="2568"/>
                </a:lnTo>
                <a:lnTo>
                  <a:pt x="3550" y="2568"/>
                </a:lnTo>
                <a:lnTo>
                  <a:pt x="3544" y="2568"/>
                </a:lnTo>
                <a:lnTo>
                  <a:pt x="3544" y="2562"/>
                </a:lnTo>
                <a:lnTo>
                  <a:pt x="3544" y="2562"/>
                </a:lnTo>
                <a:lnTo>
                  <a:pt x="3544" y="2562"/>
                </a:lnTo>
                <a:lnTo>
                  <a:pt x="3550" y="2562"/>
                </a:lnTo>
                <a:lnTo>
                  <a:pt x="3550" y="2562"/>
                </a:lnTo>
                <a:lnTo>
                  <a:pt x="3550" y="2562"/>
                </a:lnTo>
                <a:lnTo>
                  <a:pt x="3544" y="2562"/>
                </a:lnTo>
                <a:lnTo>
                  <a:pt x="3544" y="2562"/>
                </a:lnTo>
                <a:lnTo>
                  <a:pt x="3544" y="2562"/>
                </a:lnTo>
                <a:lnTo>
                  <a:pt x="3544" y="2556"/>
                </a:lnTo>
                <a:lnTo>
                  <a:pt x="3544" y="2556"/>
                </a:lnTo>
                <a:lnTo>
                  <a:pt x="3544" y="2562"/>
                </a:lnTo>
                <a:lnTo>
                  <a:pt x="3544" y="2556"/>
                </a:lnTo>
                <a:lnTo>
                  <a:pt x="3544" y="2556"/>
                </a:lnTo>
                <a:lnTo>
                  <a:pt x="3544" y="2556"/>
                </a:lnTo>
                <a:lnTo>
                  <a:pt x="3544" y="2556"/>
                </a:lnTo>
                <a:lnTo>
                  <a:pt x="3544" y="2556"/>
                </a:lnTo>
                <a:lnTo>
                  <a:pt x="3544" y="2556"/>
                </a:lnTo>
                <a:lnTo>
                  <a:pt x="3538" y="2556"/>
                </a:lnTo>
                <a:lnTo>
                  <a:pt x="3538" y="2556"/>
                </a:lnTo>
                <a:lnTo>
                  <a:pt x="3538" y="2556"/>
                </a:lnTo>
                <a:lnTo>
                  <a:pt x="3538" y="2556"/>
                </a:lnTo>
                <a:lnTo>
                  <a:pt x="3538" y="2556"/>
                </a:lnTo>
                <a:lnTo>
                  <a:pt x="3538" y="2550"/>
                </a:lnTo>
                <a:lnTo>
                  <a:pt x="3538" y="2550"/>
                </a:lnTo>
                <a:lnTo>
                  <a:pt x="3538" y="2550"/>
                </a:lnTo>
                <a:lnTo>
                  <a:pt x="3538" y="2550"/>
                </a:lnTo>
                <a:lnTo>
                  <a:pt x="3538" y="2550"/>
                </a:lnTo>
                <a:lnTo>
                  <a:pt x="3538" y="2550"/>
                </a:lnTo>
                <a:lnTo>
                  <a:pt x="3538" y="2550"/>
                </a:lnTo>
                <a:lnTo>
                  <a:pt x="3538" y="2550"/>
                </a:lnTo>
                <a:lnTo>
                  <a:pt x="3538" y="2550"/>
                </a:lnTo>
                <a:lnTo>
                  <a:pt x="3538" y="2550"/>
                </a:lnTo>
                <a:lnTo>
                  <a:pt x="3538" y="2556"/>
                </a:lnTo>
                <a:lnTo>
                  <a:pt x="3538" y="2556"/>
                </a:lnTo>
                <a:lnTo>
                  <a:pt x="3532" y="2556"/>
                </a:lnTo>
                <a:lnTo>
                  <a:pt x="3532" y="2556"/>
                </a:lnTo>
                <a:lnTo>
                  <a:pt x="3532" y="2556"/>
                </a:lnTo>
                <a:lnTo>
                  <a:pt x="3532" y="2556"/>
                </a:lnTo>
                <a:lnTo>
                  <a:pt x="3532" y="2550"/>
                </a:lnTo>
                <a:lnTo>
                  <a:pt x="3532" y="2550"/>
                </a:lnTo>
                <a:lnTo>
                  <a:pt x="3532" y="2550"/>
                </a:lnTo>
                <a:lnTo>
                  <a:pt x="3532" y="2550"/>
                </a:lnTo>
                <a:lnTo>
                  <a:pt x="3532"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20" y="2550"/>
                </a:lnTo>
                <a:lnTo>
                  <a:pt x="3520" y="2550"/>
                </a:lnTo>
                <a:lnTo>
                  <a:pt x="3520" y="2550"/>
                </a:lnTo>
                <a:lnTo>
                  <a:pt x="3526" y="2550"/>
                </a:lnTo>
                <a:lnTo>
                  <a:pt x="3526"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14" y="2544"/>
                </a:lnTo>
                <a:lnTo>
                  <a:pt x="3514" y="2544"/>
                </a:lnTo>
                <a:lnTo>
                  <a:pt x="3508" y="2550"/>
                </a:lnTo>
                <a:lnTo>
                  <a:pt x="3508" y="2550"/>
                </a:lnTo>
                <a:lnTo>
                  <a:pt x="3508" y="2550"/>
                </a:lnTo>
                <a:lnTo>
                  <a:pt x="3508" y="2550"/>
                </a:lnTo>
                <a:lnTo>
                  <a:pt x="3508" y="2544"/>
                </a:lnTo>
                <a:lnTo>
                  <a:pt x="3502" y="2544"/>
                </a:lnTo>
                <a:lnTo>
                  <a:pt x="3502"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38"/>
                </a:lnTo>
                <a:lnTo>
                  <a:pt x="3508" y="2538"/>
                </a:lnTo>
                <a:lnTo>
                  <a:pt x="3508" y="2538"/>
                </a:lnTo>
                <a:lnTo>
                  <a:pt x="3508" y="2538"/>
                </a:lnTo>
                <a:lnTo>
                  <a:pt x="3502" y="2538"/>
                </a:lnTo>
                <a:lnTo>
                  <a:pt x="3502" y="2538"/>
                </a:lnTo>
                <a:lnTo>
                  <a:pt x="3502" y="2538"/>
                </a:lnTo>
                <a:lnTo>
                  <a:pt x="3502" y="2538"/>
                </a:lnTo>
                <a:lnTo>
                  <a:pt x="3502" y="2538"/>
                </a:lnTo>
                <a:lnTo>
                  <a:pt x="3502" y="2538"/>
                </a:lnTo>
                <a:lnTo>
                  <a:pt x="3502" y="2538"/>
                </a:lnTo>
                <a:lnTo>
                  <a:pt x="3502" y="2538"/>
                </a:lnTo>
                <a:lnTo>
                  <a:pt x="3502" y="2533"/>
                </a:lnTo>
                <a:lnTo>
                  <a:pt x="3496" y="2538"/>
                </a:lnTo>
                <a:lnTo>
                  <a:pt x="3496" y="2533"/>
                </a:lnTo>
                <a:lnTo>
                  <a:pt x="3496" y="2533"/>
                </a:lnTo>
                <a:lnTo>
                  <a:pt x="3490" y="2533"/>
                </a:lnTo>
                <a:lnTo>
                  <a:pt x="3490" y="2533"/>
                </a:lnTo>
                <a:lnTo>
                  <a:pt x="3490" y="2533"/>
                </a:lnTo>
                <a:lnTo>
                  <a:pt x="3490" y="2533"/>
                </a:lnTo>
                <a:lnTo>
                  <a:pt x="3490" y="2533"/>
                </a:lnTo>
                <a:lnTo>
                  <a:pt x="3490" y="2527"/>
                </a:lnTo>
                <a:lnTo>
                  <a:pt x="3490" y="2527"/>
                </a:lnTo>
                <a:lnTo>
                  <a:pt x="3484" y="2527"/>
                </a:lnTo>
                <a:lnTo>
                  <a:pt x="3484" y="2527"/>
                </a:lnTo>
                <a:lnTo>
                  <a:pt x="3484" y="2521"/>
                </a:lnTo>
                <a:lnTo>
                  <a:pt x="3484" y="2521"/>
                </a:lnTo>
                <a:lnTo>
                  <a:pt x="3490" y="2521"/>
                </a:lnTo>
                <a:lnTo>
                  <a:pt x="3490" y="2521"/>
                </a:lnTo>
                <a:lnTo>
                  <a:pt x="3484" y="2521"/>
                </a:lnTo>
                <a:lnTo>
                  <a:pt x="3484" y="2521"/>
                </a:lnTo>
                <a:lnTo>
                  <a:pt x="3484" y="2521"/>
                </a:lnTo>
                <a:lnTo>
                  <a:pt x="3484" y="2521"/>
                </a:lnTo>
                <a:lnTo>
                  <a:pt x="3484" y="2521"/>
                </a:lnTo>
                <a:lnTo>
                  <a:pt x="3484" y="2521"/>
                </a:lnTo>
                <a:lnTo>
                  <a:pt x="3496" y="2521"/>
                </a:lnTo>
                <a:lnTo>
                  <a:pt x="3496" y="2521"/>
                </a:lnTo>
                <a:lnTo>
                  <a:pt x="3496" y="2521"/>
                </a:lnTo>
                <a:lnTo>
                  <a:pt x="3496" y="2521"/>
                </a:lnTo>
                <a:lnTo>
                  <a:pt x="3496" y="2521"/>
                </a:lnTo>
                <a:lnTo>
                  <a:pt x="3496" y="2521"/>
                </a:lnTo>
                <a:lnTo>
                  <a:pt x="3496" y="2515"/>
                </a:lnTo>
                <a:lnTo>
                  <a:pt x="3490" y="2515"/>
                </a:lnTo>
                <a:lnTo>
                  <a:pt x="3490" y="2515"/>
                </a:lnTo>
                <a:lnTo>
                  <a:pt x="3496" y="2515"/>
                </a:lnTo>
                <a:lnTo>
                  <a:pt x="3496" y="2515"/>
                </a:lnTo>
                <a:lnTo>
                  <a:pt x="3496" y="2515"/>
                </a:lnTo>
                <a:lnTo>
                  <a:pt x="3490" y="2515"/>
                </a:lnTo>
                <a:lnTo>
                  <a:pt x="3490" y="2515"/>
                </a:lnTo>
                <a:lnTo>
                  <a:pt x="3490" y="2515"/>
                </a:lnTo>
                <a:lnTo>
                  <a:pt x="3490" y="2509"/>
                </a:lnTo>
                <a:lnTo>
                  <a:pt x="3490" y="2515"/>
                </a:lnTo>
                <a:lnTo>
                  <a:pt x="3490" y="2515"/>
                </a:lnTo>
                <a:lnTo>
                  <a:pt x="3490" y="2515"/>
                </a:lnTo>
                <a:lnTo>
                  <a:pt x="3496" y="2515"/>
                </a:lnTo>
                <a:lnTo>
                  <a:pt x="3502" y="2515"/>
                </a:lnTo>
                <a:lnTo>
                  <a:pt x="3502" y="2515"/>
                </a:lnTo>
                <a:lnTo>
                  <a:pt x="3508" y="2515"/>
                </a:lnTo>
                <a:lnTo>
                  <a:pt x="3508" y="2521"/>
                </a:lnTo>
                <a:lnTo>
                  <a:pt x="3508" y="2521"/>
                </a:lnTo>
                <a:lnTo>
                  <a:pt x="3508" y="2521"/>
                </a:lnTo>
                <a:lnTo>
                  <a:pt x="3508" y="2521"/>
                </a:lnTo>
                <a:lnTo>
                  <a:pt x="3508" y="2521"/>
                </a:lnTo>
                <a:lnTo>
                  <a:pt x="3508" y="2521"/>
                </a:lnTo>
                <a:lnTo>
                  <a:pt x="3508" y="2521"/>
                </a:lnTo>
                <a:lnTo>
                  <a:pt x="3508" y="2521"/>
                </a:lnTo>
                <a:lnTo>
                  <a:pt x="3508" y="2515"/>
                </a:lnTo>
                <a:lnTo>
                  <a:pt x="3508" y="2515"/>
                </a:lnTo>
                <a:lnTo>
                  <a:pt x="3508" y="2515"/>
                </a:lnTo>
                <a:lnTo>
                  <a:pt x="3508" y="2515"/>
                </a:lnTo>
                <a:lnTo>
                  <a:pt x="3508" y="2515"/>
                </a:lnTo>
                <a:lnTo>
                  <a:pt x="3508" y="2515"/>
                </a:lnTo>
                <a:lnTo>
                  <a:pt x="3508" y="2515"/>
                </a:lnTo>
                <a:lnTo>
                  <a:pt x="3508" y="2515"/>
                </a:lnTo>
                <a:lnTo>
                  <a:pt x="3508" y="2515"/>
                </a:lnTo>
                <a:lnTo>
                  <a:pt x="3508" y="2515"/>
                </a:lnTo>
                <a:lnTo>
                  <a:pt x="3502" y="2515"/>
                </a:lnTo>
                <a:lnTo>
                  <a:pt x="3502" y="2515"/>
                </a:lnTo>
                <a:lnTo>
                  <a:pt x="3502" y="2515"/>
                </a:lnTo>
                <a:lnTo>
                  <a:pt x="3502" y="2515"/>
                </a:lnTo>
                <a:lnTo>
                  <a:pt x="3502" y="2515"/>
                </a:lnTo>
                <a:lnTo>
                  <a:pt x="3496" y="2509"/>
                </a:lnTo>
                <a:lnTo>
                  <a:pt x="3496" y="2509"/>
                </a:lnTo>
                <a:lnTo>
                  <a:pt x="3502" y="2509"/>
                </a:lnTo>
                <a:lnTo>
                  <a:pt x="3502" y="2509"/>
                </a:lnTo>
                <a:lnTo>
                  <a:pt x="3502" y="2509"/>
                </a:lnTo>
                <a:lnTo>
                  <a:pt x="3502" y="2509"/>
                </a:lnTo>
                <a:lnTo>
                  <a:pt x="3508" y="2509"/>
                </a:lnTo>
                <a:lnTo>
                  <a:pt x="3508" y="2509"/>
                </a:lnTo>
                <a:lnTo>
                  <a:pt x="3508" y="2503"/>
                </a:lnTo>
                <a:lnTo>
                  <a:pt x="3508" y="2503"/>
                </a:lnTo>
                <a:lnTo>
                  <a:pt x="3508" y="2503"/>
                </a:lnTo>
                <a:lnTo>
                  <a:pt x="3508" y="2503"/>
                </a:lnTo>
                <a:lnTo>
                  <a:pt x="3508" y="2503"/>
                </a:lnTo>
                <a:lnTo>
                  <a:pt x="3508" y="2503"/>
                </a:lnTo>
                <a:lnTo>
                  <a:pt x="3508" y="2503"/>
                </a:lnTo>
                <a:lnTo>
                  <a:pt x="3514" y="2497"/>
                </a:lnTo>
                <a:lnTo>
                  <a:pt x="3508" y="2497"/>
                </a:lnTo>
                <a:lnTo>
                  <a:pt x="3508" y="2497"/>
                </a:lnTo>
                <a:lnTo>
                  <a:pt x="3514" y="2497"/>
                </a:lnTo>
                <a:lnTo>
                  <a:pt x="3514" y="2497"/>
                </a:lnTo>
                <a:lnTo>
                  <a:pt x="3514" y="2497"/>
                </a:lnTo>
                <a:lnTo>
                  <a:pt x="3514" y="2497"/>
                </a:lnTo>
                <a:lnTo>
                  <a:pt x="3514"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6" y="2503"/>
                </a:lnTo>
                <a:lnTo>
                  <a:pt x="3526" y="2503"/>
                </a:lnTo>
                <a:lnTo>
                  <a:pt x="3526" y="2503"/>
                </a:lnTo>
                <a:lnTo>
                  <a:pt x="3520" y="2503"/>
                </a:lnTo>
                <a:lnTo>
                  <a:pt x="3520" y="2497"/>
                </a:lnTo>
                <a:lnTo>
                  <a:pt x="3520" y="2497"/>
                </a:lnTo>
                <a:lnTo>
                  <a:pt x="3520" y="2497"/>
                </a:lnTo>
                <a:lnTo>
                  <a:pt x="3520" y="2497"/>
                </a:lnTo>
                <a:lnTo>
                  <a:pt x="3520" y="2497"/>
                </a:lnTo>
                <a:lnTo>
                  <a:pt x="3526" y="2497"/>
                </a:lnTo>
                <a:lnTo>
                  <a:pt x="3526" y="2497"/>
                </a:lnTo>
                <a:lnTo>
                  <a:pt x="3526" y="2497"/>
                </a:lnTo>
                <a:lnTo>
                  <a:pt x="3526" y="2497"/>
                </a:lnTo>
                <a:lnTo>
                  <a:pt x="3526" y="2497"/>
                </a:lnTo>
                <a:lnTo>
                  <a:pt x="3526" y="2497"/>
                </a:lnTo>
                <a:lnTo>
                  <a:pt x="3526" y="2491"/>
                </a:lnTo>
                <a:lnTo>
                  <a:pt x="3526" y="2491"/>
                </a:lnTo>
                <a:lnTo>
                  <a:pt x="3526" y="2491"/>
                </a:lnTo>
                <a:lnTo>
                  <a:pt x="3526" y="2491"/>
                </a:lnTo>
                <a:lnTo>
                  <a:pt x="3526" y="2491"/>
                </a:lnTo>
                <a:lnTo>
                  <a:pt x="3526" y="2491"/>
                </a:lnTo>
                <a:lnTo>
                  <a:pt x="3526" y="2491"/>
                </a:lnTo>
                <a:lnTo>
                  <a:pt x="3526"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85"/>
                </a:lnTo>
                <a:lnTo>
                  <a:pt x="3520" y="2485"/>
                </a:lnTo>
                <a:lnTo>
                  <a:pt x="3520" y="2485"/>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14" y="2485"/>
                </a:lnTo>
                <a:lnTo>
                  <a:pt x="3514" y="2485"/>
                </a:lnTo>
                <a:lnTo>
                  <a:pt x="3514" y="2485"/>
                </a:lnTo>
                <a:lnTo>
                  <a:pt x="3520" y="2485"/>
                </a:lnTo>
                <a:lnTo>
                  <a:pt x="3520" y="2485"/>
                </a:lnTo>
                <a:lnTo>
                  <a:pt x="3520" y="2485"/>
                </a:lnTo>
                <a:lnTo>
                  <a:pt x="3520" y="2485"/>
                </a:lnTo>
                <a:lnTo>
                  <a:pt x="3520" y="2485"/>
                </a:lnTo>
                <a:lnTo>
                  <a:pt x="3520" y="2485"/>
                </a:lnTo>
                <a:lnTo>
                  <a:pt x="3520" y="2485"/>
                </a:lnTo>
                <a:lnTo>
                  <a:pt x="3520" y="2479"/>
                </a:lnTo>
                <a:lnTo>
                  <a:pt x="3520"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3"/>
                </a:lnTo>
                <a:lnTo>
                  <a:pt x="3514" y="2473"/>
                </a:lnTo>
                <a:lnTo>
                  <a:pt x="3514" y="2473"/>
                </a:lnTo>
                <a:lnTo>
                  <a:pt x="3520" y="2473"/>
                </a:lnTo>
                <a:lnTo>
                  <a:pt x="3520" y="2473"/>
                </a:lnTo>
                <a:lnTo>
                  <a:pt x="3520" y="2473"/>
                </a:lnTo>
                <a:lnTo>
                  <a:pt x="3520" y="2473"/>
                </a:lnTo>
                <a:lnTo>
                  <a:pt x="3520" y="2473"/>
                </a:lnTo>
                <a:lnTo>
                  <a:pt x="3520" y="2473"/>
                </a:lnTo>
                <a:lnTo>
                  <a:pt x="3520" y="2473"/>
                </a:lnTo>
                <a:lnTo>
                  <a:pt x="3520" y="2473"/>
                </a:lnTo>
                <a:lnTo>
                  <a:pt x="3520" y="2473"/>
                </a:lnTo>
                <a:lnTo>
                  <a:pt x="3520"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67"/>
                </a:lnTo>
                <a:lnTo>
                  <a:pt x="3514" y="2467"/>
                </a:lnTo>
                <a:lnTo>
                  <a:pt x="3514" y="2467"/>
                </a:lnTo>
                <a:lnTo>
                  <a:pt x="3514" y="2467"/>
                </a:lnTo>
                <a:lnTo>
                  <a:pt x="3514" y="2467"/>
                </a:lnTo>
                <a:lnTo>
                  <a:pt x="3508" y="2467"/>
                </a:lnTo>
                <a:lnTo>
                  <a:pt x="3508" y="2467"/>
                </a:lnTo>
                <a:lnTo>
                  <a:pt x="3508" y="2467"/>
                </a:lnTo>
                <a:lnTo>
                  <a:pt x="3508" y="2473"/>
                </a:lnTo>
                <a:lnTo>
                  <a:pt x="3508" y="2473"/>
                </a:lnTo>
                <a:lnTo>
                  <a:pt x="3508" y="2473"/>
                </a:lnTo>
                <a:lnTo>
                  <a:pt x="3508" y="2473"/>
                </a:lnTo>
                <a:lnTo>
                  <a:pt x="3508" y="2473"/>
                </a:lnTo>
                <a:lnTo>
                  <a:pt x="3508" y="2473"/>
                </a:lnTo>
                <a:lnTo>
                  <a:pt x="3508" y="2473"/>
                </a:lnTo>
                <a:lnTo>
                  <a:pt x="3508" y="2473"/>
                </a:lnTo>
                <a:lnTo>
                  <a:pt x="3508" y="2473"/>
                </a:lnTo>
                <a:lnTo>
                  <a:pt x="3508" y="2473"/>
                </a:lnTo>
                <a:lnTo>
                  <a:pt x="3508" y="2479"/>
                </a:lnTo>
                <a:lnTo>
                  <a:pt x="3502" y="2479"/>
                </a:lnTo>
                <a:lnTo>
                  <a:pt x="3502" y="2479"/>
                </a:lnTo>
                <a:lnTo>
                  <a:pt x="3502" y="2479"/>
                </a:lnTo>
                <a:lnTo>
                  <a:pt x="3502" y="2479"/>
                </a:lnTo>
                <a:lnTo>
                  <a:pt x="3502" y="2479"/>
                </a:lnTo>
                <a:lnTo>
                  <a:pt x="3502" y="2479"/>
                </a:lnTo>
                <a:lnTo>
                  <a:pt x="3502" y="2485"/>
                </a:lnTo>
                <a:lnTo>
                  <a:pt x="3502" y="2485"/>
                </a:lnTo>
                <a:lnTo>
                  <a:pt x="3502" y="2485"/>
                </a:lnTo>
                <a:lnTo>
                  <a:pt x="3502" y="2491"/>
                </a:lnTo>
                <a:lnTo>
                  <a:pt x="3502" y="2491"/>
                </a:lnTo>
                <a:lnTo>
                  <a:pt x="3496" y="2491"/>
                </a:lnTo>
                <a:lnTo>
                  <a:pt x="3496" y="2491"/>
                </a:lnTo>
                <a:lnTo>
                  <a:pt x="3496" y="2491"/>
                </a:lnTo>
                <a:lnTo>
                  <a:pt x="3490" y="2491"/>
                </a:lnTo>
                <a:lnTo>
                  <a:pt x="3490" y="2491"/>
                </a:lnTo>
                <a:lnTo>
                  <a:pt x="3490" y="2491"/>
                </a:lnTo>
                <a:lnTo>
                  <a:pt x="3484" y="2485"/>
                </a:lnTo>
                <a:lnTo>
                  <a:pt x="3484" y="2485"/>
                </a:lnTo>
                <a:lnTo>
                  <a:pt x="3484" y="2485"/>
                </a:lnTo>
                <a:lnTo>
                  <a:pt x="3490" y="2485"/>
                </a:lnTo>
                <a:lnTo>
                  <a:pt x="3490" y="2485"/>
                </a:lnTo>
                <a:lnTo>
                  <a:pt x="3490" y="2485"/>
                </a:lnTo>
                <a:lnTo>
                  <a:pt x="3490" y="2485"/>
                </a:lnTo>
                <a:lnTo>
                  <a:pt x="3490" y="2485"/>
                </a:lnTo>
                <a:lnTo>
                  <a:pt x="3484" y="2485"/>
                </a:lnTo>
                <a:lnTo>
                  <a:pt x="3484" y="2485"/>
                </a:lnTo>
                <a:lnTo>
                  <a:pt x="3484" y="2485"/>
                </a:lnTo>
                <a:lnTo>
                  <a:pt x="3478" y="2485"/>
                </a:lnTo>
                <a:lnTo>
                  <a:pt x="3478" y="2485"/>
                </a:lnTo>
                <a:lnTo>
                  <a:pt x="3478" y="2485"/>
                </a:lnTo>
                <a:lnTo>
                  <a:pt x="3478" y="2485"/>
                </a:lnTo>
                <a:lnTo>
                  <a:pt x="3478" y="2485"/>
                </a:lnTo>
                <a:lnTo>
                  <a:pt x="3478" y="2485"/>
                </a:lnTo>
                <a:lnTo>
                  <a:pt x="3478" y="2479"/>
                </a:lnTo>
                <a:lnTo>
                  <a:pt x="3478" y="2479"/>
                </a:lnTo>
                <a:lnTo>
                  <a:pt x="3473" y="2479"/>
                </a:lnTo>
                <a:lnTo>
                  <a:pt x="3473" y="2479"/>
                </a:lnTo>
                <a:lnTo>
                  <a:pt x="3473" y="2479"/>
                </a:lnTo>
                <a:lnTo>
                  <a:pt x="3478" y="2473"/>
                </a:lnTo>
                <a:lnTo>
                  <a:pt x="3478" y="2473"/>
                </a:lnTo>
                <a:lnTo>
                  <a:pt x="3478" y="2473"/>
                </a:lnTo>
                <a:lnTo>
                  <a:pt x="3484" y="2473"/>
                </a:lnTo>
                <a:lnTo>
                  <a:pt x="3484" y="2473"/>
                </a:lnTo>
                <a:lnTo>
                  <a:pt x="3484" y="2473"/>
                </a:lnTo>
                <a:lnTo>
                  <a:pt x="3484" y="2473"/>
                </a:lnTo>
                <a:lnTo>
                  <a:pt x="3484" y="2473"/>
                </a:lnTo>
                <a:lnTo>
                  <a:pt x="3490" y="2473"/>
                </a:lnTo>
                <a:lnTo>
                  <a:pt x="3490" y="2473"/>
                </a:lnTo>
                <a:lnTo>
                  <a:pt x="3490" y="2473"/>
                </a:lnTo>
                <a:lnTo>
                  <a:pt x="3484" y="2473"/>
                </a:lnTo>
                <a:lnTo>
                  <a:pt x="3484" y="2473"/>
                </a:lnTo>
                <a:lnTo>
                  <a:pt x="3484" y="2473"/>
                </a:lnTo>
                <a:lnTo>
                  <a:pt x="3490" y="2473"/>
                </a:lnTo>
                <a:lnTo>
                  <a:pt x="3490" y="2467"/>
                </a:lnTo>
                <a:lnTo>
                  <a:pt x="3490" y="2467"/>
                </a:lnTo>
                <a:lnTo>
                  <a:pt x="3490" y="2467"/>
                </a:lnTo>
                <a:lnTo>
                  <a:pt x="3490" y="2467"/>
                </a:lnTo>
                <a:lnTo>
                  <a:pt x="3490" y="2467"/>
                </a:lnTo>
                <a:lnTo>
                  <a:pt x="3490" y="2467"/>
                </a:lnTo>
                <a:lnTo>
                  <a:pt x="3496" y="2467"/>
                </a:lnTo>
                <a:lnTo>
                  <a:pt x="3496" y="2461"/>
                </a:lnTo>
                <a:lnTo>
                  <a:pt x="3496" y="2461"/>
                </a:lnTo>
                <a:lnTo>
                  <a:pt x="3496" y="2461"/>
                </a:lnTo>
                <a:lnTo>
                  <a:pt x="3496"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84" y="2461"/>
                </a:lnTo>
                <a:lnTo>
                  <a:pt x="3484" y="2461"/>
                </a:lnTo>
                <a:lnTo>
                  <a:pt x="3484" y="2461"/>
                </a:lnTo>
                <a:lnTo>
                  <a:pt x="3484" y="2467"/>
                </a:lnTo>
                <a:lnTo>
                  <a:pt x="3484" y="2467"/>
                </a:lnTo>
                <a:lnTo>
                  <a:pt x="3484" y="2467"/>
                </a:lnTo>
                <a:lnTo>
                  <a:pt x="3484" y="2467"/>
                </a:lnTo>
                <a:lnTo>
                  <a:pt x="3484" y="2467"/>
                </a:lnTo>
                <a:lnTo>
                  <a:pt x="3484" y="2467"/>
                </a:lnTo>
                <a:lnTo>
                  <a:pt x="3484" y="2467"/>
                </a:lnTo>
                <a:lnTo>
                  <a:pt x="3484" y="2467"/>
                </a:lnTo>
                <a:lnTo>
                  <a:pt x="3484" y="2461"/>
                </a:lnTo>
                <a:lnTo>
                  <a:pt x="3484" y="2461"/>
                </a:lnTo>
                <a:lnTo>
                  <a:pt x="3484" y="2461"/>
                </a:lnTo>
                <a:lnTo>
                  <a:pt x="3484" y="2461"/>
                </a:lnTo>
                <a:lnTo>
                  <a:pt x="3484" y="2461"/>
                </a:lnTo>
                <a:lnTo>
                  <a:pt x="3484" y="2455"/>
                </a:lnTo>
                <a:lnTo>
                  <a:pt x="3484" y="2455"/>
                </a:lnTo>
                <a:lnTo>
                  <a:pt x="3484" y="2455"/>
                </a:lnTo>
                <a:lnTo>
                  <a:pt x="3484" y="2461"/>
                </a:lnTo>
                <a:lnTo>
                  <a:pt x="3484" y="2461"/>
                </a:lnTo>
                <a:lnTo>
                  <a:pt x="3484" y="2461"/>
                </a:lnTo>
                <a:lnTo>
                  <a:pt x="3484" y="2461"/>
                </a:lnTo>
                <a:lnTo>
                  <a:pt x="3484"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3" y="2467"/>
                </a:lnTo>
                <a:lnTo>
                  <a:pt x="3473" y="2461"/>
                </a:lnTo>
                <a:lnTo>
                  <a:pt x="3473" y="2461"/>
                </a:lnTo>
                <a:lnTo>
                  <a:pt x="3473" y="2461"/>
                </a:lnTo>
                <a:lnTo>
                  <a:pt x="3473" y="2461"/>
                </a:lnTo>
                <a:lnTo>
                  <a:pt x="3467" y="2461"/>
                </a:lnTo>
                <a:lnTo>
                  <a:pt x="3467" y="2467"/>
                </a:lnTo>
                <a:lnTo>
                  <a:pt x="3467" y="2467"/>
                </a:lnTo>
                <a:lnTo>
                  <a:pt x="3461" y="2473"/>
                </a:lnTo>
                <a:lnTo>
                  <a:pt x="3461" y="2473"/>
                </a:lnTo>
                <a:lnTo>
                  <a:pt x="3455" y="2473"/>
                </a:lnTo>
                <a:lnTo>
                  <a:pt x="3449" y="2473"/>
                </a:lnTo>
                <a:lnTo>
                  <a:pt x="3443" y="2473"/>
                </a:lnTo>
                <a:lnTo>
                  <a:pt x="3443" y="2473"/>
                </a:lnTo>
                <a:lnTo>
                  <a:pt x="3437" y="2473"/>
                </a:lnTo>
                <a:lnTo>
                  <a:pt x="3431" y="2473"/>
                </a:lnTo>
                <a:lnTo>
                  <a:pt x="3425" y="2473"/>
                </a:lnTo>
                <a:lnTo>
                  <a:pt x="3419" y="2467"/>
                </a:lnTo>
                <a:lnTo>
                  <a:pt x="3419" y="2467"/>
                </a:lnTo>
                <a:lnTo>
                  <a:pt x="3419" y="2467"/>
                </a:lnTo>
                <a:lnTo>
                  <a:pt x="3419" y="2461"/>
                </a:lnTo>
                <a:lnTo>
                  <a:pt x="3419" y="2455"/>
                </a:lnTo>
                <a:lnTo>
                  <a:pt x="3419" y="2455"/>
                </a:lnTo>
                <a:lnTo>
                  <a:pt x="3419" y="2455"/>
                </a:lnTo>
                <a:lnTo>
                  <a:pt x="3425" y="2444"/>
                </a:lnTo>
                <a:lnTo>
                  <a:pt x="3431" y="2444"/>
                </a:lnTo>
                <a:lnTo>
                  <a:pt x="3431" y="2438"/>
                </a:lnTo>
                <a:lnTo>
                  <a:pt x="3431" y="2438"/>
                </a:lnTo>
                <a:lnTo>
                  <a:pt x="3437" y="2438"/>
                </a:lnTo>
                <a:lnTo>
                  <a:pt x="3437" y="2432"/>
                </a:lnTo>
                <a:lnTo>
                  <a:pt x="3443" y="2432"/>
                </a:lnTo>
                <a:lnTo>
                  <a:pt x="3443" y="2432"/>
                </a:lnTo>
                <a:lnTo>
                  <a:pt x="3449" y="2438"/>
                </a:lnTo>
                <a:lnTo>
                  <a:pt x="3455" y="2438"/>
                </a:lnTo>
                <a:lnTo>
                  <a:pt x="3455" y="2438"/>
                </a:lnTo>
                <a:lnTo>
                  <a:pt x="3461" y="2444"/>
                </a:lnTo>
                <a:lnTo>
                  <a:pt x="3461" y="2444"/>
                </a:lnTo>
                <a:lnTo>
                  <a:pt x="3461" y="2444"/>
                </a:lnTo>
                <a:lnTo>
                  <a:pt x="3461" y="2444"/>
                </a:lnTo>
                <a:lnTo>
                  <a:pt x="3461" y="2444"/>
                </a:lnTo>
                <a:lnTo>
                  <a:pt x="3461" y="2450"/>
                </a:lnTo>
                <a:lnTo>
                  <a:pt x="3461" y="2450"/>
                </a:lnTo>
                <a:lnTo>
                  <a:pt x="3461" y="2450"/>
                </a:lnTo>
                <a:lnTo>
                  <a:pt x="3467" y="2450"/>
                </a:lnTo>
                <a:lnTo>
                  <a:pt x="3467" y="2450"/>
                </a:lnTo>
                <a:lnTo>
                  <a:pt x="3467" y="2450"/>
                </a:lnTo>
                <a:lnTo>
                  <a:pt x="3467" y="2450"/>
                </a:lnTo>
                <a:lnTo>
                  <a:pt x="3473" y="2450"/>
                </a:lnTo>
                <a:lnTo>
                  <a:pt x="3473" y="2450"/>
                </a:lnTo>
                <a:lnTo>
                  <a:pt x="3473" y="2450"/>
                </a:lnTo>
                <a:lnTo>
                  <a:pt x="3478" y="2450"/>
                </a:lnTo>
                <a:lnTo>
                  <a:pt x="3478" y="2450"/>
                </a:lnTo>
                <a:lnTo>
                  <a:pt x="3478" y="2450"/>
                </a:lnTo>
                <a:lnTo>
                  <a:pt x="3484" y="2450"/>
                </a:lnTo>
                <a:lnTo>
                  <a:pt x="3484" y="2450"/>
                </a:lnTo>
                <a:lnTo>
                  <a:pt x="3484" y="2450"/>
                </a:lnTo>
                <a:lnTo>
                  <a:pt x="3484" y="2450"/>
                </a:lnTo>
                <a:lnTo>
                  <a:pt x="3484" y="2455"/>
                </a:lnTo>
                <a:lnTo>
                  <a:pt x="3484" y="2455"/>
                </a:lnTo>
                <a:lnTo>
                  <a:pt x="3484" y="2455"/>
                </a:lnTo>
                <a:lnTo>
                  <a:pt x="3484" y="2455"/>
                </a:lnTo>
                <a:lnTo>
                  <a:pt x="3484" y="2455"/>
                </a:lnTo>
                <a:lnTo>
                  <a:pt x="3484" y="2455"/>
                </a:lnTo>
                <a:lnTo>
                  <a:pt x="3490" y="2455"/>
                </a:lnTo>
                <a:lnTo>
                  <a:pt x="3490" y="2455"/>
                </a:lnTo>
                <a:lnTo>
                  <a:pt x="3490" y="2455"/>
                </a:lnTo>
                <a:lnTo>
                  <a:pt x="3490" y="2455"/>
                </a:lnTo>
                <a:lnTo>
                  <a:pt x="3490" y="2455"/>
                </a:lnTo>
                <a:lnTo>
                  <a:pt x="3496" y="2455"/>
                </a:lnTo>
                <a:lnTo>
                  <a:pt x="3496" y="2455"/>
                </a:lnTo>
                <a:lnTo>
                  <a:pt x="3496" y="2455"/>
                </a:lnTo>
                <a:lnTo>
                  <a:pt x="3496" y="2455"/>
                </a:lnTo>
                <a:lnTo>
                  <a:pt x="3502" y="2455"/>
                </a:lnTo>
                <a:lnTo>
                  <a:pt x="3502" y="2455"/>
                </a:lnTo>
                <a:lnTo>
                  <a:pt x="3502" y="2455"/>
                </a:lnTo>
                <a:lnTo>
                  <a:pt x="3502" y="2455"/>
                </a:lnTo>
                <a:lnTo>
                  <a:pt x="3502" y="2461"/>
                </a:lnTo>
                <a:lnTo>
                  <a:pt x="3496" y="2461"/>
                </a:lnTo>
                <a:lnTo>
                  <a:pt x="3496" y="2461"/>
                </a:lnTo>
                <a:lnTo>
                  <a:pt x="3502" y="2461"/>
                </a:lnTo>
                <a:lnTo>
                  <a:pt x="3502" y="2461"/>
                </a:lnTo>
                <a:lnTo>
                  <a:pt x="3508" y="2455"/>
                </a:lnTo>
                <a:lnTo>
                  <a:pt x="3508" y="2455"/>
                </a:lnTo>
                <a:lnTo>
                  <a:pt x="3508" y="2455"/>
                </a:lnTo>
                <a:lnTo>
                  <a:pt x="3508" y="2455"/>
                </a:lnTo>
                <a:lnTo>
                  <a:pt x="3508" y="2455"/>
                </a:lnTo>
                <a:lnTo>
                  <a:pt x="3508" y="2455"/>
                </a:lnTo>
                <a:lnTo>
                  <a:pt x="3508" y="2455"/>
                </a:lnTo>
                <a:lnTo>
                  <a:pt x="3508"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20" y="2450"/>
                </a:lnTo>
                <a:lnTo>
                  <a:pt x="3520" y="2450"/>
                </a:lnTo>
                <a:lnTo>
                  <a:pt x="3520" y="2450"/>
                </a:lnTo>
                <a:lnTo>
                  <a:pt x="3520" y="2450"/>
                </a:lnTo>
                <a:lnTo>
                  <a:pt x="3520" y="2450"/>
                </a:lnTo>
                <a:lnTo>
                  <a:pt x="3526" y="2444"/>
                </a:lnTo>
                <a:lnTo>
                  <a:pt x="3526" y="2444"/>
                </a:lnTo>
                <a:lnTo>
                  <a:pt x="3526" y="2444"/>
                </a:lnTo>
                <a:lnTo>
                  <a:pt x="3526" y="2444"/>
                </a:lnTo>
                <a:lnTo>
                  <a:pt x="3526" y="2444"/>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2"/>
                </a:lnTo>
                <a:lnTo>
                  <a:pt x="3526" y="2432"/>
                </a:lnTo>
                <a:lnTo>
                  <a:pt x="3532" y="2438"/>
                </a:lnTo>
                <a:lnTo>
                  <a:pt x="3532" y="2438"/>
                </a:lnTo>
                <a:lnTo>
                  <a:pt x="3532" y="2438"/>
                </a:lnTo>
                <a:lnTo>
                  <a:pt x="3532" y="2438"/>
                </a:lnTo>
                <a:lnTo>
                  <a:pt x="3532" y="2438"/>
                </a:lnTo>
                <a:lnTo>
                  <a:pt x="3532" y="2438"/>
                </a:lnTo>
                <a:lnTo>
                  <a:pt x="3532" y="2438"/>
                </a:lnTo>
                <a:lnTo>
                  <a:pt x="3532" y="2438"/>
                </a:lnTo>
                <a:lnTo>
                  <a:pt x="3532" y="2444"/>
                </a:lnTo>
                <a:lnTo>
                  <a:pt x="3532" y="2444"/>
                </a:lnTo>
                <a:lnTo>
                  <a:pt x="3532" y="2444"/>
                </a:lnTo>
                <a:lnTo>
                  <a:pt x="3532" y="2444"/>
                </a:lnTo>
                <a:lnTo>
                  <a:pt x="3538" y="2444"/>
                </a:lnTo>
                <a:lnTo>
                  <a:pt x="3544" y="2438"/>
                </a:lnTo>
                <a:lnTo>
                  <a:pt x="3550" y="2438"/>
                </a:lnTo>
                <a:lnTo>
                  <a:pt x="3555" y="2438"/>
                </a:lnTo>
                <a:lnTo>
                  <a:pt x="3555" y="2438"/>
                </a:lnTo>
                <a:lnTo>
                  <a:pt x="3555" y="2438"/>
                </a:lnTo>
                <a:lnTo>
                  <a:pt x="3561" y="2432"/>
                </a:lnTo>
                <a:lnTo>
                  <a:pt x="3561" y="2432"/>
                </a:lnTo>
                <a:lnTo>
                  <a:pt x="3567" y="2432"/>
                </a:lnTo>
                <a:lnTo>
                  <a:pt x="3573" y="2432"/>
                </a:lnTo>
                <a:lnTo>
                  <a:pt x="3573" y="2432"/>
                </a:lnTo>
                <a:lnTo>
                  <a:pt x="3573" y="2432"/>
                </a:lnTo>
                <a:lnTo>
                  <a:pt x="3561" y="2432"/>
                </a:lnTo>
                <a:lnTo>
                  <a:pt x="3561" y="2432"/>
                </a:lnTo>
                <a:lnTo>
                  <a:pt x="3561" y="2432"/>
                </a:lnTo>
                <a:lnTo>
                  <a:pt x="3561" y="2426"/>
                </a:lnTo>
                <a:lnTo>
                  <a:pt x="3567" y="2426"/>
                </a:lnTo>
                <a:lnTo>
                  <a:pt x="3573" y="2426"/>
                </a:lnTo>
                <a:lnTo>
                  <a:pt x="3573" y="2432"/>
                </a:lnTo>
                <a:lnTo>
                  <a:pt x="3579" y="2432"/>
                </a:lnTo>
                <a:lnTo>
                  <a:pt x="3585" y="2438"/>
                </a:lnTo>
                <a:lnTo>
                  <a:pt x="3585" y="2438"/>
                </a:lnTo>
                <a:lnTo>
                  <a:pt x="3591" y="2438"/>
                </a:lnTo>
                <a:lnTo>
                  <a:pt x="3597" y="2438"/>
                </a:lnTo>
                <a:lnTo>
                  <a:pt x="3597" y="2438"/>
                </a:lnTo>
                <a:lnTo>
                  <a:pt x="3597" y="2432"/>
                </a:lnTo>
                <a:lnTo>
                  <a:pt x="3597" y="2432"/>
                </a:lnTo>
                <a:lnTo>
                  <a:pt x="3597" y="2432"/>
                </a:lnTo>
                <a:lnTo>
                  <a:pt x="3603" y="2432"/>
                </a:lnTo>
                <a:lnTo>
                  <a:pt x="3603" y="2438"/>
                </a:lnTo>
                <a:lnTo>
                  <a:pt x="3603" y="2438"/>
                </a:lnTo>
                <a:lnTo>
                  <a:pt x="3603" y="2438"/>
                </a:lnTo>
                <a:lnTo>
                  <a:pt x="3603" y="2438"/>
                </a:lnTo>
                <a:lnTo>
                  <a:pt x="3603" y="2438"/>
                </a:lnTo>
                <a:lnTo>
                  <a:pt x="3603" y="2438"/>
                </a:lnTo>
                <a:lnTo>
                  <a:pt x="3609" y="2438"/>
                </a:lnTo>
                <a:lnTo>
                  <a:pt x="3609" y="2438"/>
                </a:lnTo>
                <a:lnTo>
                  <a:pt x="3609" y="2438"/>
                </a:lnTo>
                <a:lnTo>
                  <a:pt x="3609" y="2438"/>
                </a:lnTo>
                <a:lnTo>
                  <a:pt x="3609" y="2444"/>
                </a:lnTo>
                <a:lnTo>
                  <a:pt x="3615" y="2438"/>
                </a:lnTo>
                <a:lnTo>
                  <a:pt x="3615" y="2438"/>
                </a:lnTo>
                <a:lnTo>
                  <a:pt x="3615" y="2438"/>
                </a:lnTo>
                <a:lnTo>
                  <a:pt x="3615" y="2438"/>
                </a:lnTo>
                <a:lnTo>
                  <a:pt x="3615" y="2438"/>
                </a:lnTo>
                <a:lnTo>
                  <a:pt x="3615" y="2438"/>
                </a:lnTo>
                <a:lnTo>
                  <a:pt x="3615" y="2438"/>
                </a:lnTo>
                <a:lnTo>
                  <a:pt x="3615" y="2438"/>
                </a:lnTo>
                <a:lnTo>
                  <a:pt x="3621" y="2438"/>
                </a:lnTo>
                <a:lnTo>
                  <a:pt x="3621" y="2438"/>
                </a:lnTo>
                <a:lnTo>
                  <a:pt x="3621" y="2438"/>
                </a:lnTo>
                <a:lnTo>
                  <a:pt x="3621" y="2438"/>
                </a:lnTo>
                <a:lnTo>
                  <a:pt x="3621" y="2432"/>
                </a:lnTo>
                <a:lnTo>
                  <a:pt x="3621" y="2432"/>
                </a:lnTo>
                <a:lnTo>
                  <a:pt x="3621" y="2432"/>
                </a:lnTo>
                <a:lnTo>
                  <a:pt x="3621" y="2432"/>
                </a:lnTo>
                <a:lnTo>
                  <a:pt x="3621" y="2432"/>
                </a:lnTo>
                <a:lnTo>
                  <a:pt x="3621" y="2432"/>
                </a:lnTo>
                <a:lnTo>
                  <a:pt x="3627" y="2432"/>
                </a:lnTo>
                <a:lnTo>
                  <a:pt x="3627" y="2432"/>
                </a:lnTo>
                <a:lnTo>
                  <a:pt x="3627" y="2432"/>
                </a:lnTo>
                <a:lnTo>
                  <a:pt x="3627" y="2432"/>
                </a:lnTo>
                <a:lnTo>
                  <a:pt x="3627" y="2432"/>
                </a:lnTo>
                <a:lnTo>
                  <a:pt x="3627" y="2432"/>
                </a:lnTo>
                <a:lnTo>
                  <a:pt x="3627" y="2432"/>
                </a:lnTo>
                <a:lnTo>
                  <a:pt x="3627" y="2432"/>
                </a:lnTo>
                <a:lnTo>
                  <a:pt x="3627" y="2432"/>
                </a:lnTo>
                <a:lnTo>
                  <a:pt x="3633" y="2432"/>
                </a:lnTo>
                <a:lnTo>
                  <a:pt x="3638" y="2438"/>
                </a:lnTo>
                <a:lnTo>
                  <a:pt x="3638" y="2438"/>
                </a:lnTo>
                <a:lnTo>
                  <a:pt x="3638" y="2438"/>
                </a:lnTo>
                <a:lnTo>
                  <a:pt x="3638" y="2438"/>
                </a:lnTo>
                <a:lnTo>
                  <a:pt x="3638" y="2438"/>
                </a:lnTo>
                <a:lnTo>
                  <a:pt x="3638" y="2438"/>
                </a:lnTo>
                <a:lnTo>
                  <a:pt x="3638" y="2438"/>
                </a:lnTo>
                <a:lnTo>
                  <a:pt x="3638" y="2438"/>
                </a:lnTo>
                <a:lnTo>
                  <a:pt x="3644" y="2438"/>
                </a:lnTo>
                <a:lnTo>
                  <a:pt x="3644" y="2438"/>
                </a:lnTo>
                <a:lnTo>
                  <a:pt x="3644" y="2438"/>
                </a:lnTo>
                <a:lnTo>
                  <a:pt x="3644" y="2438"/>
                </a:lnTo>
                <a:lnTo>
                  <a:pt x="3644" y="2444"/>
                </a:lnTo>
                <a:lnTo>
                  <a:pt x="3644" y="2444"/>
                </a:lnTo>
                <a:lnTo>
                  <a:pt x="3644" y="2444"/>
                </a:lnTo>
                <a:lnTo>
                  <a:pt x="3644" y="2444"/>
                </a:lnTo>
                <a:lnTo>
                  <a:pt x="3644" y="2438"/>
                </a:lnTo>
                <a:lnTo>
                  <a:pt x="3644" y="2438"/>
                </a:lnTo>
                <a:lnTo>
                  <a:pt x="3650" y="2432"/>
                </a:lnTo>
                <a:lnTo>
                  <a:pt x="3644" y="2426"/>
                </a:lnTo>
                <a:lnTo>
                  <a:pt x="3650" y="2426"/>
                </a:lnTo>
                <a:lnTo>
                  <a:pt x="3650" y="2426"/>
                </a:lnTo>
                <a:lnTo>
                  <a:pt x="3650" y="2420"/>
                </a:lnTo>
                <a:lnTo>
                  <a:pt x="3650" y="2420"/>
                </a:lnTo>
                <a:lnTo>
                  <a:pt x="3650" y="2420"/>
                </a:lnTo>
                <a:lnTo>
                  <a:pt x="3650" y="2420"/>
                </a:lnTo>
                <a:lnTo>
                  <a:pt x="3650" y="2420"/>
                </a:lnTo>
                <a:lnTo>
                  <a:pt x="3650" y="2420"/>
                </a:lnTo>
                <a:lnTo>
                  <a:pt x="3650" y="2414"/>
                </a:lnTo>
                <a:lnTo>
                  <a:pt x="3650" y="2414"/>
                </a:lnTo>
                <a:lnTo>
                  <a:pt x="3650" y="2414"/>
                </a:lnTo>
                <a:lnTo>
                  <a:pt x="3650" y="2414"/>
                </a:lnTo>
                <a:lnTo>
                  <a:pt x="3650" y="2414"/>
                </a:lnTo>
                <a:lnTo>
                  <a:pt x="3650" y="2414"/>
                </a:lnTo>
                <a:lnTo>
                  <a:pt x="3650" y="2414"/>
                </a:lnTo>
                <a:lnTo>
                  <a:pt x="3650" y="2408"/>
                </a:lnTo>
                <a:lnTo>
                  <a:pt x="3650" y="2408"/>
                </a:lnTo>
                <a:lnTo>
                  <a:pt x="3650" y="2408"/>
                </a:lnTo>
                <a:lnTo>
                  <a:pt x="3650" y="2408"/>
                </a:lnTo>
                <a:lnTo>
                  <a:pt x="3650" y="2408"/>
                </a:lnTo>
                <a:lnTo>
                  <a:pt x="3650" y="2408"/>
                </a:lnTo>
                <a:lnTo>
                  <a:pt x="3650" y="2402"/>
                </a:lnTo>
                <a:lnTo>
                  <a:pt x="3650" y="2402"/>
                </a:lnTo>
                <a:lnTo>
                  <a:pt x="3650" y="2402"/>
                </a:lnTo>
                <a:lnTo>
                  <a:pt x="3656" y="2402"/>
                </a:lnTo>
                <a:lnTo>
                  <a:pt x="3656" y="2402"/>
                </a:lnTo>
                <a:lnTo>
                  <a:pt x="3656" y="2402"/>
                </a:lnTo>
                <a:lnTo>
                  <a:pt x="3656" y="2396"/>
                </a:lnTo>
                <a:lnTo>
                  <a:pt x="3656" y="2396"/>
                </a:lnTo>
                <a:lnTo>
                  <a:pt x="3656" y="2396"/>
                </a:lnTo>
                <a:lnTo>
                  <a:pt x="3656" y="2396"/>
                </a:lnTo>
                <a:lnTo>
                  <a:pt x="3656" y="2396"/>
                </a:lnTo>
                <a:lnTo>
                  <a:pt x="3656" y="2396"/>
                </a:lnTo>
                <a:lnTo>
                  <a:pt x="3656" y="2396"/>
                </a:lnTo>
                <a:lnTo>
                  <a:pt x="3656" y="2390"/>
                </a:lnTo>
                <a:lnTo>
                  <a:pt x="3656" y="2396"/>
                </a:lnTo>
                <a:lnTo>
                  <a:pt x="3656" y="2396"/>
                </a:lnTo>
                <a:lnTo>
                  <a:pt x="3656" y="2396"/>
                </a:lnTo>
                <a:lnTo>
                  <a:pt x="3656" y="2396"/>
                </a:lnTo>
                <a:lnTo>
                  <a:pt x="3656" y="2396"/>
                </a:lnTo>
                <a:lnTo>
                  <a:pt x="3656" y="2402"/>
                </a:lnTo>
                <a:lnTo>
                  <a:pt x="3662" y="2402"/>
                </a:lnTo>
                <a:lnTo>
                  <a:pt x="3662" y="2402"/>
                </a:lnTo>
                <a:lnTo>
                  <a:pt x="3662" y="2402"/>
                </a:lnTo>
                <a:lnTo>
                  <a:pt x="3662" y="2402"/>
                </a:lnTo>
                <a:lnTo>
                  <a:pt x="3662" y="2402"/>
                </a:lnTo>
                <a:lnTo>
                  <a:pt x="3662" y="2402"/>
                </a:lnTo>
                <a:lnTo>
                  <a:pt x="3662" y="2402"/>
                </a:lnTo>
                <a:lnTo>
                  <a:pt x="3668" y="2408"/>
                </a:lnTo>
                <a:lnTo>
                  <a:pt x="3668" y="2414"/>
                </a:lnTo>
                <a:lnTo>
                  <a:pt x="3668" y="2414"/>
                </a:lnTo>
                <a:lnTo>
                  <a:pt x="3668" y="2414"/>
                </a:lnTo>
                <a:lnTo>
                  <a:pt x="3668" y="2420"/>
                </a:lnTo>
                <a:lnTo>
                  <a:pt x="3668" y="2420"/>
                </a:lnTo>
                <a:lnTo>
                  <a:pt x="3662" y="2420"/>
                </a:lnTo>
                <a:lnTo>
                  <a:pt x="3662" y="2420"/>
                </a:lnTo>
                <a:lnTo>
                  <a:pt x="3662" y="2420"/>
                </a:lnTo>
                <a:lnTo>
                  <a:pt x="3662" y="2426"/>
                </a:lnTo>
                <a:lnTo>
                  <a:pt x="3668" y="2426"/>
                </a:lnTo>
                <a:lnTo>
                  <a:pt x="3668" y="2426"/>
                </a:lnTo>
                <a:lnTo>
                  <a:pt x="3668" y="2426"/>
                </a:lnTo>
                <a:lnTo>
                  <a:pt x="3668" y="2426"/>
                </a:lnTo>
                <a:lnTo>
                  <a:pt x="3668" y="2426"/>
                </a:lnTo>
                <a:lnTo>
                  <a:pt x="3668" y="2432"/>
                </a:lnTo>
                <a:lnTo>
                  <a:pt x="3668" y="2432"/>
                </a:lnTo>
                <a:lnTo>
                  <a:pt x="3668" y="2432"/>
                </a:lnTo>
                <a:lnTo>
                  <a:pt x="3668" y="2432"/>
                </a:lnTo>
                <a:lnTo>
                  <a:pt x="3668" y="2432"/>
                </a:lnTo>
                <a:lnTo>
                  <a:pt x="3668" y="2432"/>
                </a:lnTo>
                <a:lnTo>
                  <a:pt x="3668" y="2432"/>
                </a:lnTo>
                <a:lnTo>
                  <a:pt x="3668" y="2432"/>
                </a:lnTo>
                <a:lnTo>
                  <a:pt x="3668" y="2432"/>
                </a:lnTo>
                <a:lnTo>
                  <a:pt x="3668"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8"/>
                </a:lnTo>
                <a:lnTo>
                  <a:pt x="3674" y="2438"/>
                </a:lnTo>
                <a:lnTo>
                  <a:pt x="3674" y="2438"/>
                </a:lnTo>
                <a:lnTo>
                  <a:pt x="3674" y="2438"/>
                </a:lnTo>
                <a:lnTo>
                  <a:pt x="3680" y="2444"/>
                </a:lnTo>
                <a:lnTo>
                  <a:pt x="3680" y="2444"/>
                </a:lnTo>
                <a:lnTo>
                  <a:pt x="3680" y="2450"/>
                </a:lnTo>
                <a:lnTo>
                  <a:pt x="3674" y="2450"/>
                </a:lnTo>
                <a:lnTo>
                  <a:pt x="3668" y="2450"/>
                </a:lnTo>
                <a:lnTo>
                  <a:pt x="3668" y="2450"/>
                </a:lnTo>
                <a:lnTo>
                  <a:pt x="3668" y="2450"/>
                </a:lnTo>
                <a:lnTo>
                  <a:pt x="3668" y="2450"/>
                </a:lnTo>
                <a:lnTo>
                  <a:pt x="3662" y="2450"/>
                </a:lnTo>
                <a:lnTo>
                  <a:pt x="3662" y="2450"/>
                </a:lnTo>
                <a:lnTo>
                  <a:pt x="3662" y="2450"/>
                </a:lnTo>
                <a:lnTo>
                  <a:pt x="3662" y="2450"/>
                </a:lnTo>
                <a:lnTo>
                  <a:pt x="3662" y="2450"/>
                </a:lnTo>
                <a:lnTo>
                  <a:pt x="3662" y="2450"/>
                </a:lnTo>
                <a:lnTo>
                  <a:pt x="3656" y="2450"/>
                </a:lnTo>
                <a:lnTo>
                  <a:pt x="3656" y="2450"/>
                </a:lnTo>
                <a:lnTo>
                  <a:pt x="3656" y="2455"/>
                </a:lnTo>
                <a:lnTo>
                  <a:pt x="3656" y="2455"/>
                </a:lnTo>
                <a:lnTo>
                  <a:pt x="3668" y="2450"/>
                </a:lnTo>
                <a:lnTo>
                  <a:pt x="3668" y="2450"/>
                </a:lnTo>
                <a:lnTo>
                  <a:pt x="3680" y="2450"/>
                </a:lnTo>
                <a:lnTo>
                  <a:pt x="3692" y="2450"/>
                </a:lnTo>
                <a:lnTo>
                  <a:pt x="3698" y="2450"/>
                </a:lnTo>
                <a:lnTo>
                  <a:pt x="3704" y="2444"/>
                </a:lnTo>
                <a:lnTo>
                  <a:pt x="3704" y="2444"/>
                </a:lnTo>
                <a:lnTo>
                  <a:pt x="3704" y="2444"/>
                </a:lnTo>
                <a:lnTo>
                  <a:pt x="3704" y="2444"/>
                </a:lnTo>
                <a:lnTo>
                  <a:pt x="3698" y="2444"/>
                </a:lnTo>
                <a:lnTo>
                  <a:pt x="3698" y="2444"/>
                </a:lnTo>
                <a:lnTo>
                  <a:pt x="3698" y="2444"/>
                </a:lnTo>
                <a:lnTo>
                  <a:pt x="3698" y="2444"/>
                </a:lnTo>
                <a:lnTo>
                  <a:pt x="3698" y="2438"/>
                </a:lnTo>
                <a:lnTo>
                  <a:pt x="3698" y="2438"/>
                </a:lnTo>
                <a:lnTo>
                  <a:pt x="3698" y="2438"/>
                </a:lnTo>
                <a:lnTo>
                  <a:pt x="3698" y="2438"/>
                </a:lnTo>
                <a:lnTo>
                  <a:pt x="3698" y="2438"/>
                </a:lnTo>
                <a:lnTo>
                  <a:pt x="3698" y="2438"/>
                </a:lnTo>
                <a:lnTo>
                  <a:pt x="3698" y="2438"/>
                </a:lnTo>
                <a:lnTo>
                  <a:pt x="3698" y="2438"/>
                </a:lnTo>
                <a:lnTo>
                  <a:pt x="3698" y="2444"/>
                </a:lnTo>
                <a:lnTo>
                  <a:pt x="3704" y="2444"/>
                </a:lnTo>
                <a:lnTo>
                  <a:pt x="3704" y="2444"/>
                </a:lnTo>
                <a:lnTo>
                  <a:pt x="3704" y="2444"/>
                </a:lnTo>
                <a:lnTo>
                  <a:pt x="3704" y="2444"/>
                </a:lnTo>
                <a:lnTo>
                  <a:pt x="3704" y="2444"/>
                </a:lnTo>
                <a:lnTo>
                  <a:pt x="3704" y="2438"/>
                </a:lnTo>
                <a:lnTo>
                  <a:pt x="3710" y="2438"/>
                </a:lnTo>
                <a:lnTo>
                  <a:pt x="3710" y="2438"/>
                </a:lnTo>
                <a:lnTo>
                  <a:pt x="3710" y="2438"/>
                </a:lnTo>
                <a:lnTo>
                  <a:pt x="3710" y="2438"/>
                </a:lnTo>
                <a:lnTo>
                  <a:pt x="3715" y="2432"/>
                </a:lnTo>
                <a:lnTo>
                  <a:pt x="3715" y="2432"/>
                </a:lnTo>
                <a:lnTo>
                  <a:pt x="3715" y="2426"/>
                </a:lnTo>
                <a:lnTo>
                  <a:pt x="3715" y="2426"/>
                </a:lnTo>
                <a:lnTo>
                  <a:pt x="3721" y="2426"/>
                </a:lnTo>
                <a:lnTo>
                  <a:pt x="3715" y="2426"/>
                </a:lnTo>
                <a:lnTo>
                  <a:pt x="3715" y="2426"/>
                </a:lnTo>
                <a:lnTo>
                  <a:pt x="3715" y="2426"/>
                </a:lnTo>
                <a:lnTo>
                  <a:pt x="3715" y="2426"/>
                </a:lnTo>
                <a:lnTo>
                  <a:pt x="3715" y="2420"/>
                </a:lnTo>
                <a:lnTo>
                  <a:pt x="3715" y="2426"/>
                </a:lnTo>
                <a:lnTo>
                  <a:pt x="3715" y="2426"/>
                </a:lnTo>
                <a:lnTo>
                  <a:pt x="3721" y="2426"/>
                </a:lnTo>
                <a:lnTo>
                  <a:pt x="3721" y="2426"/>
                </a:lnTo>
                <a:lnTo>
                  <a:pt x="3721" y="2426"/>
                </a:lnTo>
                <a:lnTo>
                  <a:pt x="3721" y="2426"/>
                </a:lnTo>
                <a:lnTo>
                  <a:pt x="3721" y="2426"/>
                </a:lnTo>
                <a:lnTo>
                  <a:pt x="3721" y="2426"/>
                </a:lnTo>
                <a:lnTo>
                  <a:pt x="3721" y="2426"/>
                </a:lnTo>
                <a:lnTo>
                  <a:pt x="3721" y="2426"/>
                </a:lnTo>
                <a:lnTo>
                  <a:pt x="3721" y="2432"/>
                </a:lnTo>
                <a:lnTo>
                  <a:pt x="3721" y="2432"/>
                </a:lnTo>
                <a:lnTo>
                  <a:pt x="3721" y="2432"/>
                </a:lnTo>
                <a:lnTo>
                  <a:pt x="3721" y="2432"/>
                </a:lnTo>
                <a:lnTo>
                  <a:pt x="3721" y="2432"/>
                </a:lnTo>
                <a:lnTo>
                  <a:pt x="3721" y="2432"/>
                </a:lnTo>
                <a:lnTo>
                  <a:pt x="3715" y="2432"/>
                </a:lnTo>
                <a:lnTo>
                  <a:pt x="3715" y="2438"/>
                </a:lnTo>
                <a:lnTo>
                  <a:pt x="3715" y="2438"/>
                </a:lnTo>
                <a:lnTo>
                  <a:pt x="3715" y="2438"/>
                </a:lnTo>
                <a:lnTo>
                  <a:pt x="3715" y="2438"/>
                </a:lnTo>
                <a:lnTo>
                  <a:pt x="3715" y="2438"/>
                </a:lnTo>
                <a:lnTo>
                  <a:pt x="3715" y="2438"/>
                </a:lnTo>
                <a:lnTo>
                  <a:pt x="3715" y="2438"/>
                </a:lnTo>
                <a:lnTo>
                  <a:pt x="3710" y="2438"/>
                </a:lnTo>
                <a:lnTo>
                  <a:pt x="3710" y="2444"/>
                </a:lnTo>
                <a:lnTo>
                  <a:pt x="3710" y="2444"/>
                </a:lnTo>
                <a:lnTo>
                  <a:pt x="3715" y="2444"/>
                </a:lnTo>
                <a:lnTo>
                  <a:pt x="3715" y="2444"/>
                </a:lnTo>
                <a:lnTo>
                  <a:pt x="3715" y="2444"/>
                </a:lnTo>
                <a:lnTo>
                  <a:pt x="3710" y="2444"/>
                </a:lnTo>
                <a:lnTo>
                  <a:pt x="3710" y="2444"/>
                </a:lnTo>
                <a:lnTo>
                  <a:pt x="3710" y="2444"/>
                </a:lnTo>
                <a:lnTo>
                  <a:pt x="3710" y="2444"/>
                </a:lnTo>
                <a:lnTo>
                  <a:pt x="3710" y="2444"/>
                </a:lnTo>
                <a:lnTo>
                  <a:pt x="3710" y="2444"/>
                </a:lnTo>
                <a:lnTo>
                  <a:pt x="3704" y="2444"/>
                </a:lnTo>
                <a:lnTo>
                  <a:pt x="3704" y="2444"/>
                </a:lnTo>
                <a:lnTo>
                  <a:pt x="3704" y="2444"/>
                </a:lnTo>
                <a:lnTo>
                  <a:pt x="3704" y="2444"/>
                </a:lnTo>
                <a:lnTo>
                  <a:pt x="3704" y="2444"/>
                </a:lnTo>
                <a:lnTo>
                  <a:pt x="3710" y="2444"/>
                </a:lnTo>
                <a:lnTo>
                  <a:pt x="3710" y="2444"/>
                </a:lnTo>
                <a:lnTo>
                  <a:pt x="3710" y="2444"/>
                </a:lnTo>
                <a:lnTo>
                  <a:pt x="3710" y="2444"/>
                </a:lnTo>
                <a:lnTo>
                  <a:pt x="3715" y="2444"/>
                </a:lnTo>
                <a:lnTo>
                  <a:pt x="3727" y="2444"/>
                </a:lnTo>
                <a:lnTo>
                  <a:pt x="3727" y="2438"/>
                </a:lnTo>
                <a:lnTo>
                  <a:pt x="3727" y="2438"/>
                </a:lnTo>
                <a:lnTo>
                  <a:pt x="3727" y="2438"/>
                </a:lnTo>
                <a:lnTo>
                  <a:pt x="3727" y="2438"/>
                </a:lnTo>
                <a:lnTo>
                  <a:pt x="3733" y="2438"/>
                </a:lnTo>
                <a:lnTo>
                  <a:pt x="3733" y="2438"/>
                </a:lnTo>
                <a:lnTo>
                  <a:pt x="3733" y="2438"/>
                </a:lnTo>
                <a:lnTo>
                  <a:pt x="3733" y="2438"/>
                </a:lnTo>
                <a:lnTo>
                  <a:pt x="3733" y="2438"/>
                </a:lnTo>
                <a:lnTo>
                  <a:pt x="3733" y="2432"/>
                </a:lnTo>
                <a:lnTo>
                  <a:pt x="3733" y="2432"/>
                </a:lnTo>
                <a:lnTo>
                  <a:pt x="3733" y="2432"/>
                </a:lnTo>
                <a:lnTo>
                  <a:pt x="3733" y="2432"/>
                </a:lnTo>
                <a:lnTo>
                  <a:pt x="3733" y="2432"/>
                </a:lnTo>
                <a:lnTo>
                  <a:pt x="3733" y="2432"/>
                </a:lnTo>
                <a:lnTo>
                  <a:pt x="3739" y="2432"/>
                </a:lnTo>
                <a:lnTo>
                  <a:pt x="3739" y="2426"/>
                </a:lnTo>
                <a:lnTo>
                  <a:pt x="3739" y="2426"/>
                </a:lnTo>
                <a:lnTo>
                  <a:pt x="3739" y="2426"/>
                </a:lnTo>
                <a:lnTo>
                  <a:pt x="3739" y="2426"/>
                </a:lnTo>
                <a:lnTo>
                  <a:pt x="3739" y="2426"/>
                </a:lnTo>
                <a:lnTo>
                  <a:pt x="3745" y="2426"/>
                </a:lnTo>
                <a:lnTo>
                  <a:pt x="3745" y="2420"/>
                </a:lnTo>
                <a:lnTo>
                  <a:pt x="3745" y="2420"/>
                </a:lnTo>
                <a:lnTo>
                  <a:pt x="3745" y="2420"/>
                </a:lnTo>
                <a:lnTo>
                  <a:pt x="3739" y="2420"/>
                </a:lnTo>
                <a:lnTo>
                  <a:pt x="3739" y="2414"/>
                </a:lnTo>
                <a:lnTo>
                  <a:pt x="3739" y="2414"/>
                </a:lnTo>
                <a:lnTo>
                  <a:pt x="3739" y="2414"/>
                </a:lnTo>
                <a:lnTo>
                  <a:pt x="3739" y="2408"/>
                </a:lnTo>
                <a:lnTo>
                  <a:pt x="3739" y="2408"/>
                </a:lnTo>
                <a:lnTo>
                  <a:pt x="3739" y="2408"/>
                </a:lnTo>
                <a:lnTo>
                  <a:pt x="3739" y="2408"/>
                </a:lnTo>
                <a:lnTo>
                  <a:pt x="3745" y="2414"/>
                </a:lnTo>
                <a:lnTo>
                  <a:pt x="3745" y="2414"/>
                </a:lnTo>
                <a:lnTo>
                  <a:pt x="3745" y="2414"/>
                </a:lnTo>
                <a:lnTo>
                  <a:pt x="3745" y="2414"/>
                </a:lnTo>
                <a:lnTo>
                  <a:pt x="3745" y="2414"/>
                </a:lnTo>
                <a:lnTo>
                  <a:pt x="3745" y="2414"/>
                </a:lnTo>
                <a:lnTo>
                  <a:pt x="3745" y="2414"/>
                </a:lnTo>
                <a:lnTo>
                  <a:pt x="3745" y="2414"/>
                </a:lnTo>
                <a:lnTo>
                  <a:pt x="3745" y="2414"/>
                </a:lnTo>
                <a:lnTo>
                  <a:pt x="3745" y="2420"/>
                </a:lnTo>
                <a:lnTo>
                  <a:pt x="3751" y="2420"/>
                </a:lnTo>
                <a:lnTo>
                  <a:pt x="3751" y="2420"/>
                </a:lnTo>
                <a:lnTo>
                  <a:pt x="3751" y="2426"/>
                </a:lnTo>
                <a:lnTo>
                  <a:pt x="3751" y="2426"/>
                </a:lnTo>
                <a:lnTo>
                  <a:pt x="3751" y="2426"/>
                </a:lnTo>
                <a:lnTo>
                  <a:pt x="3751" y="2426"/>
                </a:lnTo>
                <a:lnTo>
                  <a:pt x="3751" y="2426"/>
                </a:lnTo>
                <a:lnTo>
                  <a:pt x="3751" y="2426"/>
                </a:lnTo>
                <a:lnTo>
                  <a:pt x="3751" y="2420"/>
                </a:lnTo>
                <a:lnTo>
                  <a:pt x="3751" y="2420"/>
                </a:lnTo>
                <a:lnTo>
                  <a:pt x="3751" y="2420"/>
                </a:lnTo>
                <a:lnTo>
                  <a:pt x="3757" y="2414"/>
                </a:lnTo>
                <a:lnTo>
                  <a:pt x="3757" y="2414"/>
                </a:lnTo>
                <a:lnTo>
                  <a:pt x="3757" y="2414"/>
                </a:lnTo>
                <a:lnTo>
                  <a:pt x="3757" y="2408"/>
                </a:lnTo>
                <a:lnTo>
                  <a:pt x="3757" y="2408"/>
                </a:lnTo>
                <a:lnTo>
                  <a:pt x="3757" y="2408"/>
                </a:lnTo>
                <a:lnTo>
                  <a:pt x="3757" y="2408"/>
                </a:lnTo>
                <a:lnTo>
                  <a:pt x="3757" y="2408"/>
                </a:lnTo>
                <a:lnTo>
                  <a:pt x="3757" y="2414"/>
                </a:lnTo>
                <a:lnTo>
                  <a:pt x="3757" y="2414"/>
                </a:lnTo>
                <a:lnTo>
                  <a:pt x="3763" y="2414"/>
                </a:lnTo>
                <a:lnTo>
                  <a:pt x="3763" y="2414"/>
                </a:lnTo>
                <a:lnTo>
                  <a:pt x="3763" y="2414"/>
                </a:lnTo>
                <a:lnTo>
                  <a:pt x="3763" y="2414"/>
                </a:lnTo>
                <a:lnTo>
                  <a:pt x="3757" y="2414"/>
                </a:lnTo>
                <a:lnTo>
                  <a:pt x="3757" y="2414"/>
                </a:lnTo>
                <a:lnTo>
                  <a:pt x="3757" y="2414"/>
                </a:lnTo>
                <a:lnTo>
                  <a:pt x="3757" y="2420"/>
                </a:lnTo>
                <a:lnTo>
                  <a:pt x="3757" y="2420"/>
                </a:lnTo>
                <a:lnTo>
                  <a:pt x="3757" y="2420"/>
                </a:lnTo>
                <a:lnTo>
                  <a:pt x="3757" y="2420"/>
                </a:lnTo>
                <a:lnTo>
                  <a:pt x="3757" y="2420"/>
                </a:lnTo>
                <a:lnTo>
                  <a:pt x="3757" y="2420"/>
                </a:lnTo>
                <a:lnTo>
                  <a:pt x="3757" y="2420"/>
                </a:lnTo>
                <a:lnTo>
                  <a:pt x="3757" y="2420"/>
                </a:lnTo>
                <a:lnTo>
                  <a:pt x="3757" y="2420"/>
                </a:lnTo>
                <a:lnTo>
                  <a:pt x="3763" y="2420"/>
                </a:lnTo>
                <a:lnTo>
                  <a:pt x="3763" y="2426"/>
                </a:lnTo>
                <a:lnTo>
                  <a:pt x="3763" y="2426"/>
                </a:lnTo>
                <a:lnTo>
                  <a:pt x="3763" y="2426"/>
                </a:lnTo>
                <a:lnTo>
                  <a:pt x="3769" y="2426"/>
                </a:lnTo>
                <a:lnTo>
                  <a:pt x="3769" y="2426"/>
                </a:lnTo>
                <a:lnTo>
                  <a:pt x="3769" y="2426"/>
                </a:lnTo>
                <a:lnTo>
                  <a:pt x="3769" y="2426"/>
                </a:lnTo>
                <a:lnTo>
                  <a:pt x="3769" y="2426"/>
                </a:lnTo>
                <a:lnTo>
                  <a:pt x="3763" y="2426"/>
                </a:lnTo>
                <a:lnTo>
                  <a:pt x="3763" y="2426"/>
                </a:lnTo>
                <a:lnTo>
                  <a:pt x="3757" y="2432"/>
                </a:lnTo>
                <a:lnTo>
                  <a:pt x="3757" y="2432"/>
                </a:lnTo>
                <a:lnTo>
                  <a:pt x="3751" y="2432"/>
                </a:lnTo>
                <a:lnTo>
                  <a:pt x="3745" y="2432"/>
                </a:lnTo>
                <a:lnTo>
                  <a:pt x="3739" y="2438"/>
                </a:lnTo>
                <a:lnTo>
                  <a:pt x="3739" y="2438"/>
                </a:lnTo>
                <a:lnTo>
                  <a:pt x="3739" y="2438"/>
                </a:lnTo>
                <a:lnTo>
                  <a:pt x="3739" y="2438"/>
                </a:lnTo>
                <a:lnTo>
                  <a:pt x="3739" y="2438"/>
                </a:lnTo>
                <a:lnTo>
                  <a:pt x="3745" y="2438"/>
                </a:lnTo>
                <a:lnTo>
                  <a:pt x="3745" y="2438"/>
                </a:lnTo>
                <a:lnTo>
                  <a:pt x="3751" y="2432"/>
                </a:lnTo>
                <a:lnTo>
                  <a:pt x="3769" y="2432"/>
                </a:lnTo>
                <a:lnTo>
                  <a:pt x="3775" y="2432"/>
                </a:lnTo>
                <a:lnTo>
                  <a:pt x="3775" y="2432"/>
                </a:lnTo>
                <a:lnTo>
                  <a:pt x="3775" y="2432"/>
                </a:lnTo>
                <a:lnTo>
                  <a:pt x="3781" y="2432"/>
                </a:lnTo>
                <a:lnTo>
                  <a:pt x="3781" y="2432"/>
                </a:lnTo>
                <a:lnTo>
                  <a:pt x="3793" y="2432"/>
                </a:lnTo>
                <a:lnTo>
                  <a:pt x="3798" y="2432"/>
                </a:lnTo>
                <a:lnTo>
                  <a:pt x="3798" y="2432"/>
                </a:lnTo>
                <a:lnTo>
                  <a:pt x="3798" y="2426"/>
                </a:lnTo>
                <a:lnTo>
                  <a:pt x="3798" y="2426"/>
                </a:lnTo>
                <a:lnTo>
                  <a:pt x="3798" y="2426"/>
                </a:lnTo>
                <a:lnTo>
                  <a:pt x="3798" y="2426"/>
                </a:lnTo>
                <a:lnTo>
                  <a:pt x="3798" y="2426"/>
                </a:lnTo>
                <a:lnTo>
                  <a:pt x="3798" y="2426"/>
                </a:lnTo>
                <a:lnTo>
                  <a:pt x="3804" y="2426"/>
                </a:lnTo>
                <a:lnTo>
                  <a:pt x="3804" y="2426"/>
                </a:lnTo>
                <a:lnTo>
                  <a:pt x="3804" y="2426"/>
                </a:lnTo>
                <a:lnTo>
                  <a:pt x="3804" y="2426"/>
                </a:lnTo>
                <a:lnTo>
                  <a:pt x="3804" y="2426"/>
                </a:lnTo>
                <a:lnTo>
                  <a:pt x="3804" y="2426"/>
                </a:lnTo>
                <a:lnTo>
                  <a:pt x="3810" y="2426"/>
                </a:lnTo>
                <a:lnTo>
                  <a:pt x="3810" y="2426"/>
                </a:lnTo>
                <a:lnTo>
                  <a:pt x="3810" y="2420"/>
                </a:lnTo>
                <a:lnTo>
                  <a:pt x="3810" y="2420"/>
                </a:lnTo>
                <a:lnTo>
                  <a:pt x="3810" y="2420"/>
                </a:lnTo>
                <a:lnTo>
                  <a:pt x="3810" y="2420"/>
                </a:lnTo>
                <a:lnTo>
                  <a:pt x="3810" y="2420"/>
                </a:lnTo>
                <a:lnTo>
                  <a:pt x="3810" y="2420"/>
                </a:lnTo>
                <a:lnTo>
                  <a:pt x="3810" y="2420"/>
                </a:lnTo>
                <a:lnTo>
                  <a:pt x="3810" y="2420"/>
                </a:lnTo>
                <a:lnTo>
                  <a:pt x="3810" y="2420"/>
                </a:lnTo>
                <a:lnTo>
                  <a:pt x="3810" y="2420"/>
                </a:lnTo>
                <a:lnTo>
                  <a:pt x="3816" y="2420"/>
                </a:lnTo>
                <a:lnTo>
                  <a:pt x="3816" y="2420"/>
                </a:lnTo>
                <a:lnTo>
                  <a:pt x="3816" y="2420"/>
                </a:lnTo>
                <a:lnTo>
                  <a:pt x="3816" y="2420"/>
                </a:lnTo>
                <a:lnTo>
                  <a:pt x="3816" y="2420"/>
                </a:lnTo>
                <a:lnTo>
                  <a:pt x="3816" y="2426"/>
                </a:lnTo>
                <a:lnTo>
                  <a:pt x="3816" y="2426"/>
                </a:lnTo>
                <a:lnTo>
                  <a:pt x="3816" y="2426"/>
                </a:lnTo>
                <a:lnTo>
                  <a:pt x="3816" y="2426"/>
                </a:lnTo>
                <a:lnTo>
                  <a:pt x="3816" y="2426"/>
                </a:lnTo>
                <a:lnTo>
                  <a:pt x="3816" y="2426"/>
                </a:lnTo>
                <a:lnTo>
                  <a:pt x="3816" y="2426"/>
                </a:lnTo>
                <a:lnTo>
                  <a:pt x="3822" y="2426"/>
                </a:lnTo>
                <a:lnTo>
                  <a:pt x="3822" y="2420"/>
                </a:lnTo>
                <a:lnTo>
                  <a:pt x="3822" y="2420"/>
                </a:lnTo>
                <a:lnTo>
                  <a:pt x="3828" y="2420"/>
                </a:lnTo>
                <a:lnTo>
                  <a:pt x="3828" y="2420"/>
                </a:lnTo>
                <a:lnTo>
                  <a:pt x="3828" y="2420"/>
                </a:lnTo>
                <a:lnTo>
                  <a:pt x="3834" y="2420"/>
                </a:lnTo>
                <a:lnTo>
                  <a:pt x="3834" y="2420"/>
                </a:lnTo>
                <a:lnTo>
                  <a:pt x="3834" y="2420"/>
                </a:lnTo>
                <a:lnTo>
                  <a:pt x="3840" y="2420"/>
                </a:lnTo>
                <a:lnTo>
                  <a:pt x="3840" y="2426"/>
                </a:lnTo>
                <a:lnTo>
                  <a:pt x="3840" y="2426"/>
                </a:lnTo>
                <a:lnTo>
                  <a:pt x="3840" y="2426"/>
                </a:lnTo>
                <a:lnTo>
                  <a:pt x="3840" y="2426"/>
                </a:lnTo>
                <a:lnTo>
                  <a:pt x="3840" y="2426"/>
                </a:lnTo>
                <a:lnTo>
                  <a:pt x="3846" y="2420"/>
                </a:lnTo>
                <a:lnTo>
                  <a:pt x="3846" y="2426"/>
                </a:lnTo>
                <a:lnTo>
                  <a:pt x="3846" y="2426"/>
                </a:lnTo>
                <a:lnTo>
                  <a:pt x="3846" y="2426"/>
                </a:lnTo>
                <a:lnTo>
                  <a:pt x="3840" y="2426"/>
                </a:lnTo>
                <a:lnTo>
                  <a:pt x="3840" y="2426"/>
                </a:lnTo>
                <a:lnTo>
                  <a:pt x="3846" y="2426"/>
                </a:lnTo>
                <a:lnTo>
                  <a:pt x="3846" y="2426"/>
                </a:lnTo>
                <a:lnTo>
                  <a:pt x="3846" y="2432"/>
                </a:lnTo>
                <a:lnTo>
                  <a:pt x="3846" y="2432"/>
                </a:lnTo>
                <a:lnTo>
                  <a:pt x="3846" y="2432"/>
                </a:lnTo>
                <a:lnTo>
                  <a:pt x="3846" y="2432"/>
                </a:lnTo>
                <a:lnTo>
                  <a:pt x="3846" y="2432"/>
                </a:lnTo>
                <a:lnTo>
                  <a:pt x="3846" y="2432"/>
                </a:lnTo>
                <a:lnTo>
                  <a:pt x="3846" y="2432"/>
                </a:lnTo>
                <a:lnTo>
                  <a:pt x="3846" y="2432"/>
                </a:lnTo>
                <a:lnTo>
                  <a:pt x="3846" y="2432"/>
                </a:lnTo>
                <a:lnTo>
                  <a:pt x="3840" y="2432"/>
                </a:lnTo>
                <a:lnTo>
                  <a:pt x="3840" y="2432"/>
                </a:lnTo>
                <a:lnTo>
                  <a:pt x="3834" y="2432"/>
                </a:lnTo>
                <a:lnTo>
                  <a:pt x="3834" y="2432"/>
                </a:lnTo>
                <a:lnTo>
                  <a:pt x="3834" y="2426"/>
                </a:lnTo>
                <a:lnTo>
                  <a:pt x="3834" y="2426"/>
                </a:lnTo>
                <a:lnTo>
                  <a:pt x="3834" y="2426"/>
                </a:lnTo>
                <a:lnTo>
                  <a:pt x="3834" y="2432"/>
                </a:lnTo>
                <a:lnTo>
                  <a:pt x="3834" y="2432"/>
                </a:lnTo>
                <a:lnTo>
                  <a:pt x="3834" y="2432"/>
                </a:lnTo>
                <a:lnTo>
                  <a:pt x="3834" y="2432"/>
                </a:lnTo>
                <a:lnTo>
                  <a:pt x="3834" y="2432"/>
                </a:lnTo>
                <a:lnTo>
                  <a:pt x="3834" y="2432"/>
                </a:lnTo>
                <a:lnTo>
                  <a:pt x="3834" y="2432"/>
                </a:lnTo>
                <a:lnTo>
                  <a:pt x="3834" y="2432"/>
                </a:lnTo>
                <a:lnTo>
                  <a:pt x="3834" y="2432"/>
                </a:lnTo>
                <a:lnTo>
                  <a:pt x="3828" y="2432"/>
                </a:lnTo>
                <a:lnTo>
                  <a:pt x="3828" y="2432"/>
                </a:lnTo>
                <a:lnTo>
                  <a:pt x="3828" y="2432"/>
                </a:lnTo>
                <a:lnTo>
                  <a:pt x="3828" y="2426"/>
                </a:lnTo>
                <a:lnTo>
                  <a:pt x="3828" y="2426"/>
                </a:lnTo>
                <a:lnTo>
                  <a:pt x="3828" y="2426"/>
                </a:lnTo>
                <a:lnTo>
                  <a:pt x="3828" y="2426"/>
                </a:lnTo>
                <a:lnTo>
                  <a:pt x="3828" y="2426"/>
                </a:lnTo>
                <a:lnTo>
                  <a:pt x="3828" y="2432"/>
                </a:lnTo>
                <a:lnTo>
                  <a:pt x="3822" y="2432"/>
                </a:lnTo>
                <a:lnTo>
                  <a:pt x="3822" y="2432"/>
                </a:lnTo>
                <a:lnTo>
                  <a:pt x="3822" y="2432"/>
                </a:lnTo>
                <a:lnTo>
                  <a:pt x="3822" y="2432"/>
                </a:lnTo>
                <a:lnTo>
                  <a:pt x="3822" y="2432"/>
                </a:lnTo>
                <a:lnTo>
                  <a:pt x="3816" y="2432"/>
                </a:lnTo>
                <a:lnTo>
                  <a:pt x="3810" y="2432"/>
                </a:lnTo>
                <a:lnTo>
                  <a:pt x="3804" y="2432"/>
                </a:lnTo>
                <a:lnTo>
                  <a:pt x="3804" y="2432"/>
                </a:lnTo>
                <a:lnTo>
                  <a:pt x="3804" y="2432"/>
                </a:lnTo>
                <a:lnTo>
                  <a:pt x="3804" y="2432"/>
                </a:lnTo>
                <a:lnTo>
                  <a:pt x="3804" y="2432"/>
                </a:lnTo>
                <a:lnTo>
                  <a:pt x="3804" y="2432"/>
                </a:lnTo>
                <a:lnTo>
                  <a:pt x="3810" y="2432"/>
                </a:lnTo>
                <a:lnTo>
                  <a:pt x="3816" y="2432"/>
                </a:lnTo>
                <a:lnTo>
                  <a:pt x="3822" y="2432"/>
                </a:lnTo>
                <a:lnTo>
                  <a:pt x="3828" y="2438"/>
                </a:lnTo>
                <a:lnTo>
                  <a:pt x="3840" y="2438"/>
                </a:lnTo>
                <a:lnTo>
                  <a:pt x="3852" y="2444"/>
                </a:lnTo>
                <a:lnTo>
                  <a:pt x="3864" y="2450"/>
                </a:lnTo>
                <a:lnTo>
                  <a:pt x="3870" y="2455"/>
                </a:lnTo>
                <a:lnTo>
                  <a:pt x="3881" y="2461"/>
                </a:lnTo>
                <a:lnTo>
                  <a:pt x="3887" y="2461"/>
                </a:lnTo>
                <a:lnTo>
                  <a:pt x="3887" y="2461"/>
                </a:lnTo>
                <a:lnTo>
                  <a:pt x="3881" y="2461"/>
                </a:lnTo>
                <a:lnTo>
                  <a:pt x="3887" y="2461"/>
                </a:lnTo>
                <a:lnTo>
                  <a:pt x="3887" y="2461"/>
                </a:lnTo>
                <a:lnTo>
                  <a:pt x="3887" y="2461"/>
                </a:lnTo>
                <a:lnTo>
                  <a:pt x="3887" y="2461"/>
                </a:lnTo>
                <a:lnTo>
                  <a:pt x="3887" y="2461"/>
                </a:lnTo>
                <a:lnTo>
                  <a:pt x="3887" y="2461"/>
                </a:lnTo>
                <a:lnTo>
                  <a:pt x="3881" y="2455"/>
                </a:lnTo>
                <a:lnTo>
                  <a:pt x="3881" y="2455"/>
                </a:lnTo>
                <a:lnTo>
                  <a:pt x="3881" y="2455"/>
                </a:lnTo>
                <a:lnTo>
                  <a:pt x="3881" y="2455"/>
                </a:lnTo>
                <a:lnTo>
                  <a:pt x="3881" y="2455"/>
                </a:lnTo>
                <a:lnTo>
                  <a:pt x="3881" y="2455"/>
                </a:lnTo>
                <a:lnTo>
                  <a:pt x="3881" y="2455"/>
                </a:lnTo>
                <a:lnTo>
                  <a:pt x="3881" y="2450"/>
                </a:lnTo>
                <a:lnTo>
                  <a:pt x="3881" y="2450"/>
                </a:lnTo>
                <a:lnTo>
                  <a:pt x="3881" y="2450"/>
                </a:lnTo>
                <a:lnTo>
                  <a:pt x="3881" y="2450"/>
                </a:lnTo>
                <a:lnTo>
                  <a:pt x="3875" y="2450"/>
                </a:lnTo>
                <a:lnTo>
                  <a:pt x="3875" y="2450"/>
                </a:lnTo>
                <a:lnTo>
                  <a:pt x="3875" y="2450"/>
                </a:lnTo>
                <a:lnTo>
                  <a:pt x="3875" y="2450"/>
                </a:lnTo>
                <a:lnTo>
                  <a:pt x="3870" y="2450"/>
                </a:lnTo>
                <a:lnTo>
                  <a:pt x="3870" y="2450"/>
                </a:lnTo>
                <a:lnTo>
                  <a:pt x="3875" y="2450"/>
                </a:lnTo>
                <a:lnTo>
                  <a:pt x="3875" y="2444"/>
                </a:lnTo>
                <a:lnTo>
                  <a:pt x="3875" y="2444"/>
                </a:lnTo>
                <a:lnTo>
                  <a:pt x="3875" y="2444"/>
                </a:lnTo>
                <a:lnTo>
                  <a:pt x="3875" y="2444"/>
                </a:lnTo>
                <a:lnTo>
                  <a:pt x="3875" y="2444"/>
                </a:lnTo>
                <a:lnTo>
                  <a:pt x="3881" y="2444"/>
                </a:lnTo>
                <a:lnTo>
                  <a:pt x="3881" y="2444"/>
                </a:lnTo>
                <a:lnTo>
                  <a:pt x="3881" y="2444"/>
                </a:lnTo>
                <a:lnTo>
                  <a:pt x="3881" y="2444"/>
                </a:lnTo>
                <a:lnTo>
                  <a:pt x="3881" y="2444"/>
                </a:lnTo>
                <a:lnTo>
                  <a:pt x="3887" y="2444"/>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93" y="2444"/>
                </a:lnTo>
                <a:lnTo>
                  <a:pt x="3893" y="2444"/>
                </a:lnTo>
                <a:lnTo>
                  <a:pt x="3893" y="2444"/>
                </a:lnTo>
                <a:lnTo>
                  <a:pt x="3893" y="2444"/>
                </a:lnTo>
                <a:lnTo>
                  <a:pt x="3893" y="2444"/>
                </a:lnTo>
                <a:lnTo>
                  <a:pt x="3893" y="2444"/>
                </a:lnTo>
                <a:lnTo>
                  <a:pt x="3893" y="2450"/>
                </a:lnTo>
                <a:lnTo>
                  <a:pt x="3893" y="2444"/>
                </a:lnTo>
                <a:lnTo>
                  <a:pt x="3899" y="2444"/>
                </a:lnTo>
                <a:lnTo>
                  <a:pt x="3899" y="2444"/>
                </a:lnTo>
                <a:lnTo>
                  <a:pt x="3899" y="2444"/>
                </a:lnTo>
                <a:lnTo>
                  <a:pt x="3899" y="2444"/>
                </a:lnTo>
                <a:lnTo>
                  <a:pt x="3899" y="2444"/>
                </a:lnTo>
                <a:lnTo>
                  <a:pt x="3899" y="2444"/>
                </a:lnTo>
                <a:lnTo>
                  <a:pt x="3899" y="2444"/>
                </a:lnTo>
                <a:lnTo>
                  <a:pt x="3899" y="2444"/>
                </a:lnTo>
                <a:lnTo>
                  <a:pt x="3893" y="2450"/>
                </a:lnTo>
                <a:lnTo>
                  <a:pt x="3893" y="2450"/>
                </a:lnTo>
                <a:lnTo>
                  <a:pt x="3893" y="2450"/>
                </a:lnTo>
                <a:lnTo>
                  <a:pt x="3887" y="2455"/>
                </a:lnTo>
                <a:lnTo>
                  <a:pt x="3887" y="2455"/>
                </a:lnTo>
                <a:lnTo>
                  <a:pt x="3887" y="2455"/>
                </a:lnTo>
                <a:lnTo>
                  <a:pt x="3887" y="2455"/>
                </a:lnTo>
                <a:lnTo>
                  <a:pt x="3887" y="2455"/>
                </a:lnTo>
                <a:lnTo>
                  <a:pt x="3887" y="2455"/>
                </a:lnTo>
                <a:lnTo>
                  <a:pt x="3887" y="2455"/>
                </a:lnTo>
                <a:lnTo>
                  <a:pt x="3887" y="2455"/>
                </a:lnTo>
                <a:lnTo>
                  <a:pt x="3893" y="2461"/>
                </a:lnTo>
                <a:lnTo>
                  <a:pt x="3893" y="2461"/>
                </a:lnTo>
                <a:lnTo>
                  <a:pt x="3893" y="2461"/>
                </a:lnTo>
                <a:lnTo>
                  <a:pt x="3893" y="2461"/>
                </a:lnTo>
                <a:lnTo>
                  <a:pt x="3893" y="2461"/>
                </a:lnTo>
                <a:lnTo>
                  <a:pt x="3899" y="2461"/>
                </a:lnTo>
                <a:lnTo>
                  <a:pt x="3899" y="2461"/>
                </a:lnTo>
                <a:lnTo>
                  <a:pt x="3899" y="2467"/>
                </a:lnTo>
                <a:lnTo>
                  <a:pt x="3899" y="2467"/>
                </a:lnTo>
                <a:lnTo>
                  <a:pt x="3899" y="2467"/>
                </a:lnTo>
                <a:lnTo>
                  <a:pt x="3899" y="2461"/>
                </a:lnTo>
                <a:lnTo>
                  <a:pt x="3899" y="2461"/>
                </a:lnTo>
                <a:lnTo>
                  <a:pt x="3899" y="2461"/>
                </a:lnTo>
                <a:lnTo>
                  <a:pt x="3899" y="2461"/>
                </a:lnTo>
                <a:lnTo>
                  <a:pt x="3905" y="2461"/>
                </a:lnTo>
                <a:lnTo>
                  <a:pt x="3905" y="2461"/>
                </a:lnTo>
                <a:lnTo>
                  <a:pt x="3905" y="2461"/>
                </a:lnTo>
                <a:lnTo>
                  <a:pt x="3905" y="2461"/>
                </a:lnTo>
                <a:lnTo>
                  <a:pt x="3905" y="2461"/>
                </a:lnTo>
                <a:lnTo>
                  <a:pt x="3905" y="2461"/>
                </a:lnTo>
                <a:lnTo>
                  <a:pt x="3905" y="2461"/>
                </a:lnTo>
                <a:lnTo>
                  <a:pt x="3905" y="2467"/>
                </a:lnTo>
                <a:lnTo>
                  <a:pt x="3905" y="2467"/>
                </a:lnTo>
                <a:lnTo>
                  <a:pt x="3905" y="2467"/>
                </a:lnTo>
                <a:lnTo>
                  <a:pt x="3911" y="2467"/>
                </a:lnTo>
                <a:lnTo>
                  <a:pt x="3911" y="2467"/>
                </a:lnTo>
                <a:lnTo>
                  <a:pt x="3911" y="2467"/>
                </a:lnTo>
                <a:lnTo>
                  <a:pt x="3911" y="2473"/>
                </a:lnTo>
                <a:lnTo>
                  <a:pt x="3911" y="2473"/>
                </a:lnTo>
                <a:lnTo>
                  <a:pt x="3911" y="2473"/>
                </a:lnTo>
                <a:lnTo>
                  <a:pt x="3911" y="2473"/>
                </a:lnTo>
                <a:lnTo>
                  <a:pt x="3911" y="2473"/>
                </a:lnTo>
                <a:lnTo>
                  <a:pt x="3911" y="2473"/>
                </a:lnTo>
                <a:lnTo>
                  <a:pt x="3911" y="2473"/>
                </a:lnTo>
                <a:lnTo>
                  <a:pt x="3917" y="2467"/>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1" y="2473"/>
                </a:lnTo>
                <a:lnTo>
                  <a:pt x="3911" y="2473"/>
                </a:lnTo>
                <a:lnTo>
                  <a:pt x="3911" y="2473"/>
                </a:lnTo>
                <a:lnTo>
                  <a:pt x="3911" y="2473"/>
                </a:lnTo>
                <a:lnTo>
                  <a:pt x="3905" y="2473"/>
                </a:lnTo>
                <a:lnTo>
                  <a:pt x="3905" y="2473"/>
                </a:lnTo>
                <a:lnTo>
                  <a:pt x="3905" y="2467"/>
                </a:lnTo>
                <a:lnTo>
                  <a:pt x="3905" y="2467"/>
                </a:lnTo>
                <a:lnTo>
                  <a:pt x="3899" y="2467"/>
                </a:lnTo>
                <a:lnTo>
                  <a:pt x="3899" y="2461"/>
                </a:lnTo>
                <a:lnTo>
                  <a:pt x="3899" y="2461"/>
                </a:lnTo>
                <a:lnTo>
                  <a:pt x="3893" y="2461"/>
                </a:lnTo>
                <a:lnTo>
                  <a:pt x="3893" y="2461"/>
                </a:lnTo>
                <a:lnTo>
                  <a:pt x="3887" y="2461"/>
                </a:lnTo>
                <a:lnTo>
                  <a:pt x="3887" y="2461"/>
                </a:lnTo>
                <a:lnTo>
                  <a:pt x="3893" y="2461"/>
                </a:lnTo>
                <a:lnTo>
                  <a:pt x="3893" y="2467"/>
                </a:lnTo>
                <a:lnTo>
                  <a:pt x="3893" y="2467"/>
                </a:lnTo>
                <a:lnTo>
                  <a:pt x="3899" y="2467"/>
                </a:lnTo>
                <a:lnTo>
                  <a:pt x="3911" y="2479"/>
                </a:lnTo>
                <a:lnTo>
                  <a:pt x="3905" y="2479"/>
                </a:lnTo>
                <a:lnTo>
                  <a:pt x="3905" y="2479"/>
                </a:lnTo>
                <a:lnTo>
                  <a:pt x="3905" y="2479"/>
                </a:lnTo>
                <a:lnTo>
                  <a:pt x="3905" y="2473"/>
                </a:lnTo>
                <a:lnTo>
                  <a:pt x="3899" y="2473"/>
                </a:lnTo>
                <a:lnTo>
                  <a:pt x="3899" y="2473"/>
                </a:lnTo>
                <a:lnTo>
                  <a:pt x="3899" y="2473"/>
                </a:lnTo>
                <a:lnTo>
                  <a:pt x="3899" y="2473"/>
                </a:lnTo>
                <a:lnTo>
                  <a:pt x="3899" y="2479"/>
                </a:lnTo>
                <a:lnTo>
                  <a:pt x="3899" y="2479"/>
                </a:lnTo>
                <a:lnTo>
                  <a:pt x="3899" y="2479"/>
                </a:lnTo>
                <a:lnTo>
                  <a:pt x="3899" y="2479"/>
                </a:lnTo>
                <a:lnTo>
                  <a:pt x="3905" y="2479"/>
                </a:lnTo>
                <a:lnTo>
                  <a:pt x="3905" y="2479"/>
                </a:lnTo>
                <a:lnTo>
                  <a:pt x="3905" y="2479"/>
                </a:lnTo>
                <a:lnTo>
                  <a:pt x="3917" y="2485"/>
                </a:lnTo>
                <a:lnTo>
                  <a:pt x="3917" y="2485"/>
                </a:lnTo>
                <a:lnTo>
                  <a:pt x="3923" y="2491"/>
                </a:lnTo>
                <a:lnTo>
                  <a:pt x="3923" y="2491"/>
                </a:lnTo>
                <a:lnTo>
                  <a:pt x="3923" y="2491"/>
                </a:lnTo>
                <a:lnTo>
                  <a:pt x="3923" y="2491"/>
                </a:lnTo>
                <a:lnTo>
                  <a:pt x="3923" y="2491"/>
                </a:lnTo>
                <a:lnTo>
                  <a:pt x="3923" y="2491"/>
                </a:lnTo>
                <a:lnTo>
                  <a:pt x="3923" y="2497"/>
                </a:lnTo>
                <a:lnTo>
                  <a:pt x="3929" y="2497"/>
                </a:lnTo>
                <a:lnTo>
                  <a:pt x="3929" y="2503"/>
                </a:lnTo>
                <a:lnTo>
                  <a:pt x="3929" y="2509"/>
                </a:lnTo>
                <a:lnTo>
                  <a:pt x="3929" y="2509"/>
                </a:lnTo>
                <a:lnTo>
                  <a:pt x="3929" y="2509"/>
                </a:lnTo>
                <a:lnTo>
                  <a:pt x="3929" y="2509"/>
                </a:lnTo>
                <a:lnTo>
                  <a:pt x="3929" y="2515"/>
                </a:lnTo>
                <a:lnTo>
                  <a:pt x="3923" y="2515"/>
                </a:lnTo>
                <a:lnTo>
                  <a:pt x="3923" y="2515"/>
                </a:lnTo>
                <a:lnTo>
                  <a:pt x="3923" y="2515"/>
                </a:lnTo>
                <a:lnTo>
                  <a:pt x="3923" y="2515"/>
                </a:lnTo>
                <a:lnTo>
                  <a:pt x="3917" y="2509"/>
                </a:lnTo>
                <a:lnTo>
                  <a:pt x="3917" y="2509"/>
                </a:lnTo>
                <a:lnTo>
                  <a:pt x="3917" y="2503"/>
                </a:lnTo>
                <a:lnTo>
                  <a:pt x="3917" y="2503"/>
                </a:lnTo>
                <a:lnTo>
                  <a:pt x="3917" y="2503"/>
                </a:lnTo>
                <a:lnTo>
                  <a:pt x="3917" y="2497"/>
                </a:lnTo>
                <a:lnTo>
                  <a:pt x="3917" y="2491"/>
                </a:lnTo>
                <a:lnTo>
                  <a:pt x="3917" y="2491"/>
                </a:lnTo>
                <a:lnTo>
                  <a:pt x="3917" y="2491"/>
                </a:lnTo>
                <a:lnTo>
                  <a:pt x="3917" y="2497"/>
                </a:lnTo>
                <a:lnTo>
                  <a:pt x="3917" y="2497"/>
                </a:lnTo>
                <a:lnTo>
                  <a:pt x="3917" y="2503"/>
                </a:lnTo>
                <a:lnTo>
                  <a:pt x="3917" y="2509"/>
                </a:lnTo>
                <a:lnTo>
                  <a:pt x="3917" y="2515"/>
                </a:lnTo>
                <a:lnTo>
                  <a:pt x="3923" y="2515"/>
                </a:lnTo>
                <a:lnTo>
                  <a:pt x="3923" y="2515"/>
                </a:lnTo>
                <a:lnTo>
                  <a:pt x="3929" y="2515"/>
                </a:lnTo>
                <a:lnTo>
                  <a:pt x="3929" y="2515"/>
                </a:lnTo>
                <a:lnTo>
                  <a:pt x="3929" y="2515"/>
                </a:lnTo>
                <a:lnTo>
                  <a:pt x="3935" y="2515"/>
                </a:lnTo>
                <a:lnTo>
                  <a:pt x="3947" y="2509"/>
                </a:lnTo>
                <a:lnTo>
                  <a:pt x="3947" y="2509"/>
                </a:lnTo>
                <a:lnTo>
                  <a:pt x="3958" y="2509"/>
                </a:lnTo>
                <a:lnTo>
                  <a:pt x="3958" y="2509"/>
                </a:lnTo>
                <a:lnTo>
                  <a:pt x="3958" y="2509"/>
                </a:lnTo>
                <a:lnTo>
                  <a:pt x="3958" y="2509"/>
                </a:lnTo>
                <a:lnTo>
                  <a:pt x="3964" y="2509"/>
                </a:lnTo>
                <a:lnTo>
                  <a:pt x="3964" y="2503"/>
                </a:lnTo>
                <a:lnTo>
                  <a:pt x="3964" y="2503"/>
                </a:lnTo>
                <a:lnTo>
                  <a:pt x="3964" y="2503"/>
                </a:lnTo>
                <a:lnTo>
                  <a:pt x="3964" y="2503"/>
                </a:lnTo>
                <a:lnTo>
                  <a:pt x="3970" y="2503"/>
                </a:lnTo>
                <a:lnTo>
                  <a:pt x="3970" y="2503"/>
                </a:lnTo>
                <a:lnTo>
                  <a:pt x="3970" y="2503"/>
                </a:lnTo>
                <a:lnTo>
                  <a:pt x="3970" y="2503"/>
                </a:lnTo>
                <a:lnTo>
                  <a:pt x="3970" y="2509"/>
                </a:lnTo>
                <a:lnTo>
                  <a:pt x="3970" y="2509"/>
                </a:lnTo>
                <a:lnTo>
                  <a:pt x="3970" y="2509"/>
                </a:lnTo>
                <a:lnTo>
                  <a:pt x="3970" y="2509"/>
                </a:lnTo>
                <a:lnTo>
                  <a:pt x="3970" y="2509"/>
                </a:lnTo>
                <a:lnTo>
                  <a:pt x="3970" y="2509"/>
                </a:lnTo>
                <a:lnTo>
                  <a:pt x="3970" y="2509"/>
                </a:lnTo>
                <a:lnTo>
                  <a:pt x="3970" y="2509"/>
                </a:lnTo>
                <a:lnTo>
                  <a:pt x="3976" y="2509"/>
                </a:lnTo>
                <a:lnTo>
                  <a:pt x="3976" y="2503"/>
                </a:lnTo>
                <a:lnTo>
                  <a:pt x="3976" y="2503"/>
                </a:lnTo>
                <a:lnTo>
                  <a:pt x="3982" y="2503"/>
                </a:lnTo>
                <a:lnTo>
                  <a:pt x="3982" y="2503"/>
                </a:lnTo>
                <a:lnTo>
                  <a:pt x="3982" y="2503"/>
                </a:lnTo>
                <a:lnTo>
                  <a:pt x="3988" y="2497"/>
                </a:lnTo>
                <a:lnTo>
                  <a:pt x="3994" y="2497"/>
                </a:lnTo>
                <a:lnTo>
                  <a:pt x="3994" y="2491"/>
                </a:lnTo>
                <a:lnTo>
                  <a:pt x="4000" y="2491"/>
                </a:lnTo>
                <a:lnTo>
                  <a:pt x="4006" y="2491"/>
                </a:lnTo>
                <a:lnTo>
                  <a:pt x="4006" y="2485"/>
                </a:lnTo>
                <a:lnTo>
                  <a:pt x="4006" y="2485"/>
                </a:lnTo>
                <a:lnTo>
                  <a:pt x="4006" y="2491"/>
                </a:lnTo>
                <a:lnTo>
                  <a:pt x="4006" y="2491"/>
                </a:lnTo>
                <a:lnTo>
                  <a:pt x="4012" y="2491"/>
                </a:lnTo>
                <a:lnTo>
                  <a:pt x="4012" y="2485"/>
                </a:lnTo>
                <a:lnTo>
                  <a:pt x="4012" y="2485"/>
                </a:lnTo>
                <a:lnTo>
                  <a:pt x="4012" y="2485"/>
                </a:lnTo>
                <a:lnTo>
                  <a:pt x="4018" y="2485"/>
                </a:lnTo>
                <a:lnTo>
                  <a:pt x="4018" y="2491"/>
                </a:lnTo>
                <a:lnTo>
                  <a:pt x="4018" y="2491"/>
                </a:lnTo>
                <a:lnTo>
                  <a:pt x="4018" y="2491"/>
                </a:lnTo>
                <a:lnTo>
                  <a:pt x="4018" y="2491"/>
                </a:lnTo>
                <a:lnTo>
                  <a:pt x="4018" y="2491"/>
                </a:lnTo>
                <a:lnTo>
                  <a:pt x="4018" y="2491"/>
                </a:lnTo>
                <a:lnTo>
                  <a:pt x="4018" y="2491"/>
                </a:lnTo>
                <a:lnTo>
                  <a:pt x="4024" y="2491"/>
                </a:lnTo>
                <a:lnTo>
                  <a:pt x="4024" y="2485"/>
                </a:lnTo>
                <a:lnTo>
                  <a:pt x="4024" y="2485"/>
                </a:lnTo>
                <a:lnTo>
                  <a:pt x="4018" y="2485"/>
                </a:lnTo>
                <a:lnTo>
                  <a:pt x="4012" y="2485"/>
                </a:lnTo>
                <a:lnTo>
                  <a:pt x="4012" y="2479"/>
                </a:lnTo>
                <a:lnTo>
                  <a:pt x="4012" y="2479"/>
                </a:lnTo>
                <a:lnTo>
                  <a:pt x="4012" y="2479"/>
                </a:lnTo>
                <a:lnTo>
                  <a:pt x="4012" y="2479"/>
                </a:lnTo>
                <a:lnTo>
                  <a:pt x="4012" y="2479"/>
                </a:lnTo>
                <a:lnTo>
                  <a:pt x="4012" y="2479"/>
                </a:lnTo>
                <a:lnTo>
                  <a:pt x="4012" y="2479"/>
                </a:lnTo>
                <a:lnTo>
                  <a:pt x="4012" y="2479"/>
                </a:lnTo>
                <a:lnTo>
                  <a:pt x="4012" y="2479"/>
                </a:lnTo>
                <a:lnTo>
                  <a:pt x="4012" y="2479"/>
                </a:lnTo>
                <a:lnTo>
                  <a:pt x="4018" y="2479"/>
                </a:lnTo>
                <a:lnTo>
                  <a:pt x="4018" y="2479"/>
                </a:lnTo>
                <a:lnTo>
                  <a:pt x="4024" y="2479"/>
                </a:lnTo>
                <a:lnTo>
                  <a:pt x="4024" y="2479"/>
                </a:lnTo>
                <a:lnTo>
                  <a:pt x="4024" y="2479"/>
                </a:lnTo>
                <a:lnTo>
                  <a:pt x="4024" y="2479"/>
                </a:lnTo>
                <a:lnTo>
                  <a:pt x="4024"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3"/>
                </a:lnTo>
                <a:lnTo>
                  <a:pt x="4018" y="2473"/>
                </a:lnTo>
                <a:lnTo>
                  <a:pt x="4018" y="2473"/>
                </a:lnTo>
                <a:lnTo>
                  <a:pt x="4018" y="2473"/>
                </a:lnTo>
                <a:lnTo>
                  <a:pt x="4018" y="2473"/>
                </a:lnTo>
                <a:lnTo>
                  <a:pt x="4018" y="2473"/>
                </a:lnTo>
                <a:lnTo>
                  <a:pt x="4018" y="2473"/>
                </a:lnTo>
                <a:lnTo>
                  <a:pt x="4018" y="2473"/>
                </a:lnTo>
                <a:lnTo>
                  <a:pt x="4018" y="2473"/>
                </a:lnTo>
                <a:lnTo>
                  <a:pt x="4018" y="2473"/>
                </a:lnTo>
                <a:lnTo>
                  <a:pt x="4024" y="2473"/>
                </a:lnTo>
                <a:lnTo>
                  <a:pt x="4024" y="2473"/>
                </a:lnTo>
                <a:lnTo>
                  <a:pt x="4024" y="2473"/>
                </a:lnTo>
                <a:lnTo>
                  <a:pt x="4024" y="2473"/>
                </a:lnTo>
                <a:lnTo>
                  <a:pt x="4030" y="2473"/>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41" y="2467"/>
                </a:lnTo>
                <a:lnTo>
                  <a:pt x="4041" y="2467"/>
                </a:lnTo>
                <a:lnTo>
                  <a:pt x="4041" y="2467"/>
                </a:lnTo>
                <a:lnTo>
                  <a:pt x="4041" y="2467"/>
                </a:lnTo>
                <a:lnTo>
                  <a:pt x="4041" y="2467"/>
                </a:lnTo>
                <a:lnTo>
                  <a:pt x="4041" y="2467"/>
                </a:lnTo>
                <a:lnTo>
                  <a:pt x="4041" y="2467"/>
                </a:lnTo>
                <a:lnTo>
                  <a:pt x="4047" y="2467"/>
                </a:lnTo>
                <a:lnTo>
                  <a:pt x="4053" y="2467"/>
                </a:lnTo>
                <a:lnTo>
                  <a:pt x="4053" y="2467"/>
                </a:lnTo>
                <a:lnTo>
                  <a:pt x="4059" y="2473"/>
                </a:lnTo>
                <a:lnTo>
                  <a:pt x="4065" y="2473"/>
                </a:lnTo>
                <a:lnTo>
                  <a:pt x="4071" y="2479"/>
                </a:lnTo>
                <a:lnTo>
                  <a:pt x="4077" y="2479"/>
                </a:lnTo>
                <a:lnTo>
                  <a:pt x="4077" y="2479"/>
                </a:lnTo>
                <a:lnTo>
                  <a:pt x="4083" y="2479"/>
                </a:lnTo>
                <a:lnTo>
                  <a:pt x="4083" y="2485"/>
                </a:lnTo>
                <a:lnTo>
                  <a:pt x="4083" y="2485"/>
                </a:lnTo>
                <a:lnTo>
                  <a:pt x="4083" y="2485"/>
                </a:lnTo>
                <a:lnTo>
                  <a:pt x="4089" y="2485"/>
                </a:lnTo>
                <a:lnTo>
                  <a:pt x="4089" y="2491"/>
                </a:lnTo>
                <a:lnTo>
                  <a:pt x="4089" y="2491"/>
                </a:lnTo>
                <a:lnTo>
                  <a:pt x="4089" y="2491"/>
                </a:lnTo>
                <a:lnTo>
                  <a:pt x="4095" y="2491"/>
                </a:lnTo>
                <a:lnTo>
                  <a:pt x="4095" y="2491"/>
                </a:lnTo>
                <a:lnTo>
                  <a:pt x="4095" y="2497"/>
                </a:lnTo>
                <a:lnTo>
                  <a:pt x="4095" y="2497"/>
                </a:lnTo>
                <a:lnTo>
                  <a:pt x="4095" y="2497"/>
                </a:lnTo>
                <a:lnTo>
                  <a:pt x="4095" y="2497"/>
                </a:lnTo>
                <a:lnTo>
                  <a:pt x="4095" y="2497"/>
                </a:lnTo>
                <a:lnTo>
                  <a:pt x="4095" y="2497"/>
                </a:lnTo>
                <a:lnTo>
                  <a:pt x="4101" y="2503"/>
                </a:lnTo>
                <a:lnTo>
                  <a:pt x="4101" y="2503"/>
                </a:lnTo>
                <a:lnTo>
                  <a:pt x="4101" y="2503"/>
                </a:lnTo>
                <a:lnTo>
                  <a:pt x="4101" y="2503"/>
                </a:lnTo>
                <a:lnTo>
                  <a:pt x="4101" y="2503"/>
                </a:lnTo>
                <a:lnTo>
                  <a:pt x="4101" y="2509"/>
                </a:lnTo>
                <a:lnTo>
                  <a:pt x="4101" y="2509"/>
                </a:lnTo>
                <a:lnTo>
                  <a:pt x="4101" y="2509"/>
                </a:lnTo>
                <a:lnTo>
                  <a:pt x="4107" y="2509"/>
                </a:lnTo>
                <a:lnTo>
                  <a:pt x="4107" y="2515"/>
                </a:lnTo>
                <a:lnTo>
                  <a:pt x="4107" y="2515"/>
                </a:lnTo>
                <a:lnTo>
                  <a:pt x="4107" y="2515"/>
                </a:lnTo>
                <a:lnTo>
                  <a:pt x="4113" y="2515"/>
                </a:lnTo>
                <a:lnTo>
                  <a:pt x="4113" y="2515"/>
                </a:lnTo>
                <a:lnTo>
                  <a:pt x="4113" y="2515"/>
                </a:lnTo>
                <a:lnTo>
                  <a:pt x="4113" y="2515"/>
                </a:lnTo>
                <a:lnTo>
                  <a:pt x="4113" y="2515"/>
                </a:lnTo>
                <a:lnTo>
                  <a:pt x="4118" y="2515"/>
                </a:lnTo>
                <a:lnTo>
                  <a:pt x="4118" y="2515"/>
                </a:lnTo>
                <a:lnTo>
                  <a:pt x="4118" y="2521"/>
                </a:lnTo>
                <a:lnTo>
                  <a:pt x="4118" y="2521"/>
                </a:lnTo>
                <a:lnTo>
                  <a:pt x="4118" y="2521"/>
                </a:lnTo>
                <a:lnTo>
                  <a:pt x="4118" y="2521"/>
                </a:lnTo>
                <a:lnTo>
                  <a:pt x="4118" y="2521"/>
                </a:lnTo>
                <a:lnTo>
                  <a:pt x="4118" y="2527"/>
                </a:lnTo>
                <a:lnTo>
                  <a:pt x="4118" y="2527"/>
                </a:lnTo>
                <a:lnTo>
                  <a:pt x="4118" y="2527"/>
                </a:lnTo>
                <a:lnTo>
                  <a:pt x="4113" y="2527"/>
                </a:lnTo>
                <a:lnTo>
                  <a:pt x="4118" y="2527"/>
                </a:lnTo>
                <a:lnTo>
                  <a:pt x="4118" y="2527"/>
                </a:lnTo>
                <a:lnTo>
                  <a:pt x="4118" y="2527"/>
                </a:lnTo>
                <a:lnTo>
                  <a:pt x="4118" y="2533"/>
                </a:lnTo>
                <a:lnTo>
                  <a:pt x="4118" y="2533"/>
                </a:lnTo>
                <a:lnTo>
                  <a:pt x="4118" y="2533"/>
                </a:lnTo>
                <a:lnTo>
                  <a:pt x="4118" y="2533"/>
                </a:lnTo>
                <a:lnTo>
                  <a:pt x="4118" y="2533"/>
                </a:lnTo>
                <a:lnTo>
                  <a:pt x="4118" y="2533"/>
                </a:lnTo>
                <a:lnTo>
                  <a:pt x="4118" y="2533"/>
                </a:lnTo>
                <a:lnTo>
                  <a:pt x="4124" y="2538"/>
                </a:lnTo>
                <a:lnTo>
                  <a:pt x="4130" y="2544"/>
                </a:lnTo>
                <a:lnTo>
                  <a:pt x="4130" y="2544"/>
                </a:lnTo>
                <a:lnTo>
                  <a:pt x="4130" y="2544"/>
                </a:lnTo>
                <a:lnTo>
                  <a:pt x="4130" y="2544"/>
                </a:lnTo>
                <a:lnTo>
                  <a:pt x="4130" y="2544"/>
                </a:lnTo>
                <a:lnTo>
                  <a:pt x="4130" y="2544"/>
                </a:lnTo>
                <a:lnTo>
                  <a:pt x="4136" y="2544"/>
                </a:lnTo>
                <a:lnTo>
                  <a:pt x="4136" y="2550"/>
                </a:lnTo>
                <a:lnTo>
                  <a:pt x="4142" y="2556"/>
                </a:lnTo>
                <a:lnTo>
                  <a:pt x="4142" y="2556"/>
                </a:lnTo>
                <a:lnTo>
                  <a:pt x="4142" y="2556"/>
                </a:lnTo>
                <a:lnTo>
                  <a:pt x="4142" y="2556"/>
                </a:lnTo>
                <a:lnTo>
                  <a:pt x="4142" y="2556"/>
                </a:lnTo>
                <a:lnTo>
                  <a:pt x="4142" y="2556"/>
                </a:lnTo>
                <a:lnTo>
                  <a:pt x="4142" y="2562"/>
                </a:lnTo>
                <a:lnTo>
                  <a:pt x="4142" y="2562"/>
                </a:lnTo>
                <a:lnTo>
                  <a:pt x="4148" y="2562"/>
                </a:lnTo>
                <a:lnTo>
                  <a:pt x="4148" y="2562"/>
                </a:lnTo>
                <a:lnTo>
                  <a:pt x="4148" y="2562"/>
                </a:lnTo>
                <a:lnTo>
                  <a:pt x="4148" y="2562"/>
                </a:lnTo>
                <a:lnTo>
                  <a:pt x="4148" y="2568"/>
                </a:lnTo>
                <a:lnTo>
                  <a:pt x="4148" y="2568"/>
                </a:lnTo>
                <a:lnTo>
                  <a:pt x="4148" y="2568"/>
                </a:lnTo>
                <a:lnTo>
                  <a:pt x="4148" y="2568"/>
                </a:lnTo>
                <a:lnTo>
                  <a:pt x="4148" y="2568"/>
                </a:lnTo>
                <a:lnTo>
                  <a:pt x="4154" y="2568"/>
                </a:lnTo>
                <a:lnTo>
                  <a:pt x="4154" y="2568"/>
                </a:lnTo>
                <a:lnTo>
                  <a:pt x="4154" y="2568"/>
                </a:lnTo>
                <a:lnTo>
                  <a:pt x="4154" y="2574"/>
                </a:lnTo>
                <a:lnTo>
                  <a:pt x="4154" y="2574"/>
                </a:lnTo>
                <a:lnTo>
                  <a:pt x="4154" y="2574"/>
                </a:lnTo>
                <a:lnTo>
                  <a:pt x="4154" y="2574"/>
                </a:lnTo>
                <a:lnTo>
                  <a:pt x="4154" y="2574"/>
                </a:lnTo>
                <a:lnTo>
                  <a:pt x="4154" y="2574"/>
                </a:lnTo>
                <a:lnTo>
                  <a:pt x="4160" y="2574"/>
                </a:lnTo>
                <a:lnTo>
                  <a:pt x="4160" y="2574"/>
                </a:lnTo>
                <a:lnTo>
                  <a:pt x="4160" y="2574"/>
                </a:lnTo>
                <a:lnTo>
                  <a:pt x="4166" y="2574"/>
                </a:lnTo>
                <a:lnTo>
                  <a:pt x="4166" y="2574"/>
                </a:lnTo>
                <a:lnTo>
                  <a:pt x="4166" y="2574"/>
                </a:lnTo>
                <a:lnTo>
                  <a:pt x="4166" y="2574"/>
                </a:lnTo>
                <a:lnTo>
                  <a:pt x="4172" y="2574"/>
                </a:lnTo>
                <a:lnTo>
                  <a:pt x="4172" y="2574"/>
                </a:lnTo>
                <a:lnTo>
                  <a:pt x="4172" y="2574"/>
                </a:lnTo>
                <a:lnTo>
                  <a:pt x="4172" y="2574"/>
                </a:lnTo>
                <a:lnTo>
                  <a:pt x="4172" y="2574"/>
                </a:lnTo>
                <a:lnTo>
                  <a:pt x="4172" y="2574"/>
                </a:lnTo>
                <a:lnTo>
                  <a:pt x="4178" y="2574"/>
                </a:lnTo>
                <a:lnTo>
                  <a:pt x="4178" y="2574"/>
                </a:lnTo>
                <a:lnTo>
                  <a:pt x="4178" y="2574"/>
                </a:lnTo>
                <a:lnTo>
                  <a:pt x="4178" y="2574"/>
                </a:lnTo>
                <a:lnTo>
                  <a:pt x="4178" y="2580"/>
                </a:lnTo>
                <a:lnTo>
                  <a:pt x="4178" y="2580"/>
                </a:lnTo>
                <a:lnTo>
                  <a:pt x="4178" y="2580"/>
                </a:lnTo>
                <a:lnTo>
                  <a:pt x="4178" y="2580"/>
                </a:lnTo>
                <a:lnTo>
                  <a:pt x="4178" y="2580"/>
                </a:lnTo>
                <a:lnTo>
                  <a:pt x="4178" y="2586"/>
                </a:lnTo>
                <a:lnTo>
                  <a:pt x="4184" y="2586"/>
                </a:lnTo>
                <a:lnTo>
                  <a:pt x="4184" y="2586"/>
                </a:lnTo>
                <a:lnTo>
                  <a:pt x="4184" y="2586"/>
                </a:lnTo>
                <a:lnTo>
                  <a:pt x="4184" y="2586"/>
                </a:lnTo>
                <a:lnTo>
                  <a:pt x="4184" y="2592"/>
                </a:lnTo>
                <a:lnTo>
                  <a:pt x="4184" y="2592"/>
                </a:lnTo>
                <a:lnTo>
                  <a:pt x="4184" y="2592"/>
                </a:lnTo>
                <a:lnTo>
                  <a:pt x="4184" y="2592"/>
                </a:lnTo>
                <a:lnTo>
                  <a:pt x="4184" y="2592"/>
                </a:lnTo>
                <a:lnTo>
                  <a:pt x="4184" y="2592"/>
                </a:lnTo>
                <a:lnTo>
                  <a:pt x="4184" y="2592"/>
                </a:lnTo>
                <a:lnTo>
                  <a:pt x="4184" y="2592"/>
                </a:lnTo>
                <a:lnTo>
                  <a:pt x="4184" y="2592"/>
                </a:lnTo>
                <a:lnTo>
                  <a:pt x="4184" y="2592"/>
                </a:lnTo>
                <a:lnTo>
                  <a:pt x="4184" y="2598"/>
                </a:lnTo>
                <a:lnTo>
                  <a:pt x="4184" y="2598"/>
                </a:lnTo>
                <a:lnTo>
                  <a:pt x="4184" y="2598"/>
                </a:lnTo>
                <a:lnTo>
                  <a:pt x="4190" y="2604"/>
                </a:lnTo>
                <a:lnTo>
                  <a:pt x="4190" y="2604"/>
                </a:lnTo>
                <a:lnTo>
                  <a:pt x="4190" y="2604"/>
                </a:lnTo>
                <a:lnTo>
                  <a:pt x="4190" y="2604"/>
                </a:lnTo>
                <a:lnTo>
                  <a:pt x="4190" y="2604"/>
                </a:lnTo>
                <a:lnTo>
                  <a:pt x="4190" y="2604"/>
                </a:lnTo>
                <a:lnTo>
                  <a:pt x="4190" y="2604"/>
                </a:lnTo>
                <a:lnTo>
                  <a:pt x="4195" y="2604"/>
                </a:lnTo>
                <a:lnTo>
                  <a:pt x="4195" y="2610"/>
                </a:lnTo>
                <a:lnTo>
                  <a:pt x="4190" y="2610"/>
                </a:lnTo>
                <a:lnTo>
                  <a:pt x="4190" y="2616"/>
                </a:lnTo>
                <a:lnTo>
                  <a:pt x="4190" y="2616"/>
                </a:lnTo>
                <a:lnTo>
                  <a:pt x="4195" y="2616"/>
                </a:lnTo>
                <a:lnTo>
                  <a:pt x="4195" y="2616"/>
                </a:lnTo>
                <a:lnTo>
                  <a:pt x="4190" y="2616"/>
                </a:lnTo>
                <a:lnTo>
                  <a:pt x="4190" y="2616"/>
                </a:lnTo>
                <a:lnTo>
                  <a:pt x="4190" y="2616"/>
                </a:lnTo>
                <a:lnTo>
                  <a:pt x="4190" y="2616"/>
                </a:lnTo>
                <a:lnTo>
                  <a:pt x="4190" y="2616"/>
                </a:lnTo>
                <a:lnTo>
                  <a:pt x="4190" y="2622"/>
                </a:lnTo>
                <a:lnTo>
                  <a:pt x="4190" y="2622"/>
                </a:lnTo>
                <a:lnTo>
                  <a:pt x="4190" y="2622"/>
                </a:lnTo>
                <a:lnTo>
                  <a:pt x="4190" y="2622"/>
                </a:lnTo>
                <a:lnTo>
                  <a:pt x="4190" y="2622"/>
                </a:lnTo>
                <a:lnTo>
                  <a:pt x="4190" y="2622"/>
                </a:lnTo>
                <a:lnTo>
                  <a:pt x="4190" y="2627"/>
                </a:lnTo>
                <a:lnTo>
                  <a:pt x="4190" y="2627"/>
                </a:lnTo>
                <a:lnTo>
                  <a:pt x="4195" y="2627"/>
                </a:lnTo>
                <a:lnTo>
                  <a:pt x="4195" y="2627"/>
                </a:lnTo>
                <a:lnTo>
                  <a:pt x="4195" y="2627"/>
                </a:lnTo>
                <a:lnTo>
                  <a:pt x="4195" y="2627"/>
                </a:lnTo>
                <a:lnTo>
                  <a:pt x="4195" y="2627"/>
                </a:lnTo>
                <a:lnTo>
                  <a:pt x="4195" y="2627"/>
                </a:lnTo>
                <a:lnTo>
                  <a:pt x="4190" y="2627"/>
                </a:lnTo>
                <a:lnTo>
                  <a:pt x="4190" y="2627"/>
                </a:lnTo>
                <a:lnTo>
                  <a:pt x="4190" y="2627"/>
                </a:lnTo>
                <a:lnTo>
                  <a:pt x="4190" y="2633"/>
                </a:lnTo>
                <a:lnTo>
                  <a:pt x="4190" y="2633"/>
                </a:lnTo>
                <a:lnTo>
                  <a:pt x="4190" y="2633"/>
                </a:lnTo>
                <a:lnTo>
                  <a:pt x="4190" y="2633"/>
                </a:lnTo>
                <a:lnTo>
                  <a:pt x="4190" y="2645"/>
                </a:lnTo>
                <a:lnTo>
                  <a:pt x="4190" y="2645"/>
                </a:lnTo>
                <a:lnTo>
                  <a:pt x="4190" y="2651"/>
                </a:lnTo>
                <a:lnTo>
                  <a:pt x="4190" y="2651"/>
                </a:lnTo>
                <a:lnTo>
                  <a:pt x="4190" y="2651"/>
                </a:lnTo>
                <a:lnTo>
                  <a:pt x="4190" y="2657"/>
                </a:lnTo>
                <a:lnTo>
                  <a:pt x="4190" y="2657"/>
                </a:lnTo>
                <a:lnTo>
                  <a:pt x="4190" y="2657"/>
                </a:lnTo>
                <a:lnTo>
                  <a:pt x="4190" y="2663"/>
                </a:lnTo>
                <a:lnTo>
                  <a:pt x="4190" y="2663"/>
                </a:lnTo>
                <a:lnTo>
                  <a:pt x="4184" y="2663"/>
                </a:lnTo>
                <a:lnTo>
                  <a:pt x="4184" y="2669"/>
                </a:lnTo>
                <a:lnTo>
                  <a:pt x="4184" y="2669"/>
                </a:lnTo>
                <a:lnTo>
                  <a:pt x="4184" y="2669"/>
                </a:lnTo>
                <a:lnTo>
                  <a:pt x="4184" y="2669"/>
                </a:lnTo>
                <a:lnTo>
                  <a:pt x="4184" y="2669"/>
                </a:lnTo>
                <a:lnTo>
                  <a:pt x="4184" y="2669"/>
                </a:lnTo>
                <a:lnTo>
                  <a:pt x="4184" y="2669"/>
                </a:lnTo>
                <a:lnTo>
                  <a:pt x="4184" y="2675"/>
                </a:lnTo>
                <a:lnTo>
                  <a:pt x="4184" y="2675"/>
                </a:lnTo>
                <a:lnTo>
                  <a:pt x="4184" y="2675"/>
                </a:lnTo>
                <a:lnTo>
                  <a:pt x="4184" y="2675"/>
                </a:lnTo>
                <a:lnTo>
                  <a:pt x="4184" y="2681"/>
                </a:lnTo>
                <a:lnTo>
                  <a:pt x="4184" y="2681"/>
                </a:lnTo>
                <a:lnTo>
                  <a:pt x="4178" y="2681"/>
                </a:lnTo>
                <a:lnTo>
                  <a:pt x="4178" y="2681"/>
                </a:lnTo>
                <a:lnTo>
                  <a:pt x="4178" y="2681"/>
                </a:lnTo>
                <a:lnTo>
                  <a:pt x="4178" y="2687"/>
                </a:lnTo>
                <a:lnTo>
                  <a:pt x="4178" y="2687"/>
                </a:lnTo>
                <a:lnTo>
                  <a:pt x="4178" y="2687"/>
                </a:lnTo>
                <a:lnTo>
                  <a:pt x="4178" y="2693"/>
                </a:lnTo>
                <a:lnTo>
                  <a:pt x="4178" y="2693"/>
                </a:lnTo>
                <a:lnTo>
                  <a:pt x="4178" y="2693"/>
                </a:lnTo>
                <a:lnTo>
                  <a:pt x="4178" y="2693"/>
                </a:lnTo>
                <a:lnTo>
                  <a:pt x="4178" y="2693"/>
                </a:lnTo>
                <a:lnTo>
                  <a:pt x="4178" y="2699"/>
                </a:lnTo>
                <a:lnTo>
                  <a:pt x="4178" y="2699"/>
                </a:lnTo>
                <a:lnTo>
                  <a:pt x="4178" y="2699"/>
                </a:lnTo>
                <a:lnTo>
                  <a:pt x="4178" y="2699"/>
                </a:lnTo>
                <a:lnTo>
                  <a:pt x="4178" y="2710"/>
                </a:lnTo>
                <a:lnTo>
                  <a:pt x="4172" y="2716"/>
                </a:lnTo>
                <a:lnTo>
                  <a:pt x="4172" y="2716"/>
                </a:lnTo>
                <a:lnTo>
                  <a:pt x="4172" y="2716"/>
                </a:lnTo>
                <a:lnTo>
                  <a:pt x="4172" y="2716"/>
                </a:lnTo>
                <a:lnTo>
                  <a:pt x="4172" y="2716"/>
                </a:lnTo>
                <a:lnTo>
                  <a:pt x="4172" y="2710"/>
                </a:lnTo>
                <a:lnTo>
                  <a:pt x="4172" y="2710"/>
                </a:lnTo>
                <a:lnTo>
                  <a:pt x="4172" y="2710"/>
                </a:lnTo>
                <a:lnTo>
                  <a:pt x="4172" y="2716"/>
                </a:lnTo>
                <a:lnTo>
                  <a:pt x="4172" y="2716"/>
                </a:lnTo>
                <a:lnTo>
                  <a:pt x="4172" y="2716"/>
                </a:lnTo>
                <a:lnTo>
                  <a:pt x="4172" y="2716"/>
                </a:lnTo>
                <a:lnTo>
                  <a:pt x="4172" y="2722"/>
                </a:lnTo>
                <a:lnTo>
                  <a:pt x="4172" y="2722"/>
                </a:lnTo>
                <a:lnTo>
                  <a:pt x="4172" y="2728"/>
                </a:lnTo>
                <a:lnTo>
                  <a:pt x="4172" y="2728"/>
                </a:lnTo>
                <a:lnTo>
                  <a:pt x="4172" y="2728"/>
                </a:lnTo>
                <a:lnTo>
                  <a:pt x="4178" y="2734"/>
                </a:lnTo>
                <a:lnTo>
                  <a:pt x="4184" y="2740"/>
                </a:lnTo>
                <a:lnTo>
                  <a:pt x="4184" y="2740"/>
                </a:lnTo>
                <a:lnTo>
                  <a:pt x="4184" y="2740"/>
                </a:lnTo>
                <a:lnTo>
                  <a:pt x="4184" y="2740"/>
                </a:lnTo>
                <a:lnTo>
                  <a:pt x="4184" y="2740"/>
                </a:lnTo>
                <a:lnTo>
                  <a:pt x="4184" y="2746"/>
                </a:lnTo>
                <a:lnTo>
                  <a:pt x="4184" y="2746"/>
                </a:lnTo>
                <a:lnTo>
                  <a:pt x="4184" y="2746"/>
                </a:lnTo>
                <a:lnTo>
                  <a:pt x="4184" y="2746"/>
                </a:lnTo>
                <a:lnTo>
                  <a:pt x="4184" y="2740"/>
                </a:lnTo>
                <a:lnTo>
                  <a:pt x="4184" y="2740"/>
                </a:lnTo>
                <a:lnTo>
                  <a:pt x="4184" y="2734"/>
                </a:lnTo>
                <a:lnTo>
                  <a:pt x="4184" y="2734"/>
                </a:lnTo>
                <a:lnTo>
                  <a:pt x="4184" y="2734"/>
                </a:lnTo>
                <a:lnTo>
                  <a:pt x="4178" y="2734"/>
                </a:lnTo>
                <a:lnTo>
                  <a:pt x="4178" y="2728"/>
                </a:lnTo>
                <a:lnTo>
                  <a:pt x="4172" y="2728"/>
                </a:lnTo>
                <a:lnTo>
                  <a:pt x="4172" y="2728"/>
                </a:lnTo>
                <a:lnTo>
                  <a:pt x="4172" y="2722"/>
                </a:lnTo>
                <a:lnTo>
                  <a:pt x="4178" y="2728"/>
                </a:lnTo>
                <a:lnTo>
                  <a:pt x="4178" y="2728"/>
                </a:lnTo>
                <a:lnTo>
                  <a:pt x="4184" y="2734"/>
                </a:lnTo>
                <a:lnTo>
                  <a:pt x="4184" y="2734"/>
                </a:lnTo>
                <a:lnTo>
                  <a:pt x="4184" y="2734"/>
                </a:lnTo>
                <a:lnTo>
                  <a:pt x="4190" y="2734"/>
                </a:lnTo>
                <a:lnTo>
                  <a:pt x="4190" y="2734"/>
                </a:lnTo>
                <a:lnTo>
                  <a:pt x="4190" y="2740"/>
                </a:lnTo>
                <a:lnTo>
                  <a:pt x="4190" y="2740"/>
                </a:lnTo>
                <a:lnTo>
                  <a:pt x="4190" y="2740"/>
                </a:lnTo>
                <a:lnTo>
                  <a:pt x="4190" y="2740"/>
                </a:lnTo>
                <a:lnTo>
                  <a:pt x="4190" y="2740"/>
                </a:lnTo>
                <a:lnTo>
                  <a:pt x="4190" y="2740"/>
                </a:lnTo>
                <a:lnTo>
                  <a:pt x="4190" y="2740"/>
                </a:lnTo>
                <a:lnTo>
                  <a:pt x="4190" y="2740"/>
                </a:lnTo>
                <a:lnTo>
                  <a:pt x="4195" y="2740"/>
                </a:lnTo>
                <a:lnTo>
                  <a:pt x="4195" y="2740"/>
                </a:lnTo>
                <a:lnTo>
                  <a:pt x="4195" y="2734"/>
                </a:lnTo>
                <a:lnTo>
                  <a:pt x="4195" y="2734"/>
                </a:lnTo>
                <a:lnTo>
                  <a:pt x="4195" y="2734"/>
                </a:lnTo>
                <a:lnTo>
                  <a:pt x="4195" y="2728"/>
                </a:lnTo>
                <a:lnTo>
                  <a:pt x="4195" y="2728"/>
                </a:lnTo>
                <a:lnTo>
                  <a:pt x="4195" y="2728"/>
                </a:lnTo>
                <a:lnTo>
                  <a:pt x="4195" y="2728"/>
                </a:lnTo>
                <a:lnTo>
                  <a:pt x="4195" y="2728"/>
                </a:lnTo>
                <a:lnTo>
                  <a:pt x="4195" y="2728"/>
                </a:lnTo>
                <a:lnTo>
                  <a:pt x="4195" y="2728"/>
                </a:lnTo>
                <a:lnTo>
                  <a:pt x="4195" y="2722"/>
                </a:lnTo>
                <a:lnTo>
                  <a:pt x="4195" y="2722"/>
                </a:lnTo>
                <a:lnTo>
                  <a:pt x="4195" y="2722"/>
                </a:lnTo>
                <a:lnTo>
                  <a:pt x="4201" y="2722"/>
                </a:lnTo>
                <a:lnTo>
                  <a:pt x="4201" y="2722"/>
                </a:lnTo>
                <a:lnTo>
                  <a:pt x="4201" y="2716"/>
                </a:lnTo>
                <a:lnTo>
                  <a:pt x="4195" y="2716"/>
                </a:lnTo>
                <a:lnTo>
                  <a:pt x="4195" y="2722"/>
                </a:lnTo>
                <a:lnTo>
                  <a:pt x="4190" y="2716"/>
                </a:lnTo>
                <a:lnTo>
                  <a:pt x="4190" y="2716"/>
                </a:lnTo>
                <a:lnTo>
                  <a:pt x="4184" y="2716"/>
                </a:lnTo>
                <a:lnTo>
                  <a:pt x="4184" y="2710"/>
                </a:lnTo>
                <a:lnTo>
                  <a:pt x="4190" y="2710"/>
                </a:lnTo>
                <a:lnTo>
                  <a:pt x="4190" y="2710"/>
                </a:lnTo>
                <a:lnTo>
                  <a:pt x="4190" y="2710"/>
                </a:lnTo>
                <a:lnTo>
                  <a:pt x="4190" y="2710"/>
                </a:lnTo>
                <a:lnTo>
                  <a:pt x="4190" y="2710"/>
                </a:lnTo>
                <a:lnTo>
                  <a:pt x="4190" y="2710"/>
                </a:lnTo>
                <a:lnTo>
                  <a:pt x="4190" y="2710"/>
                </a:lnTo>
                <a:lnTo>
                  <a:pt x="4190" y="2710"/>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5" y="2705"/>
                </a:lnTo>
                <a:lnTo>
                  <a:pt x="4195" y="2705"/>
                </a:lnTo>
                <a:lnTo>
                  <a:pt x="4195" y="2710"/>
                </a:lnTo>
                <a:lnTo>
                  <a:pt x="4195" y="2710"/>
                </a:lnTo>
                <a:lnTo>
                  <a:pt x="4195" y="2710"/>
                </a:lnTo>
                <a:lnTo>
                  <a:pt x="4195" y="2710"/>
                </a:lnTo>
                <a:lnTo>
                  <a:pt x="4195" y="2710"/>
                </a:lnTo>
                <a:lnTo>
                  <a:pt x="4195" y="2710"/>
                </a:lnTo>
                <a:lnTo>
                  <a:pt x="4201" y="2710"/>
                </a:lnTo>
                <a:lnTo>
                  <a:pt x="4201" y="2710"/>
                </a:lnTo>
                <a:lnTo>
                  <a:pt x="4201" y="2710"/>
                </a:lnTo>
                <a:lnTo>
                  <a:pt x="4201" y="2716"/>
                </a:lnTo>
                <a:lnTo>
                  <a:pt x="4201" y="2716"/>
                </a:lnTo>
                <a:lnTo>
                  <a:pt x="4201" y="2716"/>
                </a:lnTo>
                <a:lnTo>
                  <a:pt x="4201" y="2722"/>
                </a:lnTo>
                <a:lnTo>
                  <a:pt x="4201" y="2722"/>
                </a:lnTo>
                <a:lnTo>
                  <a:pt x="4201" y="2722"/>
                </a:lnTo>
                <a:lnTo>
                  <a:pt x="4201" y="2722"/>
                </a:lnTo>
                <a:lnTo>
                  <a:pt x="4201" y="2728"/>
                </a:lnTo>
                <a:lnTo>
                  <a:pt x="4201" y="2728"/>
                </a:lnTo>
                <a:lnTo>
                  <a:pt x="4201" y="2728"/>
                </a:lnTo>
                <a:lnTo>
                  <a:pt x="4207" y="2728"/>
                </a:lnTo>
                <a:lnTo>
                  <a:pt x="4207" y="2728"/>
                </a:lnTo>
                <a:lnTo>
                  <a:pt x="4207" y="2722"/>
                </a:lnTo>
                <a:lnTo>
                  <a:pt x="4207" y="2722"/>
                </a:lnTo>
                <a:lnTo>
                  <a:pt x="4207" y="2722"/>
                </a:lnTo>
                <a:lnTo>
                  <a:pt x="4207" y="2722"/>
                </a:lnTo>
                <a:lnTo>
                  <a:pt x="4207" y="2722"/>
                </a:lnTo>
                <a:lnTo>
                  <a:pt x="4207" y="2716"/>
                </a:lnTo>
                <a:lnTo>
                  <a:pt x="4207" y="2716"/>
                </a:lnTo>
                <a:lnTo>
                  <a:pt x="4207" y="2716"/>
                </a:lnTo>
                <a:lnTo>
                  <a:pt x="4207" y="2716"/>
                </a:lnTo>
                <a:lnTo>
                  <a:pt x="4207" y="2716"/>
                </a:lnTo>
                <a:lnTo>
                  <a:pt x="4213" y="2716"/>
                </a:lnTo>
                <a:lnTo>
                  <a:pt x="4213" y="2716"/>
                </a:lnTo>
                <a:lnTo>
                  <a:pt x="4213" y="2716"/>
                </a:lnTo>
                <a:lnTo>
                  <a:pt x="4213" y="2716"/>
                </a:lnTo>
                <a:lnTo>
                  <a:pt x="4213" y="2722"/>
                </a:lnTo>
                <a:lnTo>
                  <a:pt x="4213" y="2722"/>
                </a:lnTo>
                <a:lnTo>
                  <a:pt x="4213" y="2722"/>
                </a:lnTo>
                <a:lnTo>
                  <a:pt x="4219" y="2722"/>
                </a:lnTo>
                <a:lnTo>
                  <a:pt x="4219" y="2728"/>
                </a:lnTo>
                <a:lnTo>
                  <a:pt x="4219" y="2728"/>
                </a:lnTo>
                <a:lnTo>
                  <a:pt x="4213" y="2728"/>
                </a:lnTo>
                <a:lnTo>
                  <a:pt x="4213" y="2734"/>
                </a:lnTo>
                <a:lnTo>
                  <a:pt x="4213" y="2734"/>
                </a:lnTo>
                <a:lnTo>
                  <a:pt x="4213" y="2734"/>
                </a:lnTo>
                <a:lnTo>
                  <a:pt x="4213" y="2734"/>
                </a:lnTo>
                <a:lnTo>
                  <a:pt x="4207" y="2734"/>
                </a:lnTo>
                <a:lnTo>
                  <a:pt x="4207" y="2734"/>
                </a:lnTo>
                <a:lnTo>
                  <a:pt x="4207" y="2740"/>
                </a:lnTo>
                <a:lnTo>
                  <a:pt x="4207" y="2740"/>
                </a:lnTo>
                <a:lnTo>
                  <a:pt x="4207" y="2740"/>
                </a:lnTo>
                <a:lnTo>
                  <a:pt x="4207" y="2740"/>
                </a:lnTo>
                <a:lnTo>
                  <a:pt x="4207" y="2740"/>
                </a:lnTo>
                <a:lnTo>
                  <a:pt x="4207" y="2740"/>
                </a:lnTo>
                <a:lnTo>
                  <a:pt x="4207" y="2740"/>
                </a:lnTo>
                <a:lnTo>
                  <a:pt x="4207" y="2740"/>
                </a:lnTo>
                <a:lnTo>
                  <a:pt x="4207" y="2746"/>
                </a:lnTo>
                <a:lnTo>
                  <a:pt x="4201" y="2746"/>
                </a:lnTo>
                <a:lnTo>
                  <a:pt x="4201" y="2746"/>
                </a:lnTo>
                <a:lnTo>
                  <a:pt x="4201" y="2746"/>
                </a:lnTo>
                <a:lnTo>
                  <a:pt x="4201" y="2746"/>
                </a:lnTo>
                <a:lnTo>
                  <a:pt x="4201" y="2752"/>
                </a:lnTo>
                <a:lnTo>
                  <a:pt x="4201" y="2752"/>
                </a:lnTo>
                <a:lnTo>
                  <a:pt x="4201" y="2752"/>
                </a:lnTo>
                <a:lnTo>
                  <a:pt x="4195" y="2752"/>
                </a:lnTo>
                <a:lnTo>
                  <a:pt x="4195" y="2752"/>
                </a:lnTo>
                <a:lnTo>
                  <a:pt x="4195" y="2752"/>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201" y="2758"/>
                </a:lnTo>
                <a:lnTo>
                  <a:pt x="4201" y="2758"/>
                </a:lnTo>
                <a:lnTo>
                  <a:pt x="4195" y="2758"/>
                </a:lnTo>
                <a:lnTo>
                  <a:pt x="4195" y="2758"/>
                </a:lnTo>
                <a:lnTo>
                  <a:pt x="4195" y="2758"/>
                </a:lnTo>
                <a:lnTo>
                  <a:pt x="4195" y="2758"/>
                </a:lnTo>
                <a:lnTo>
                  <a:pt x="4195" y="2758"/>
                </a:lnTo>
                <a:lnTo>
                  <a:pt x="4190" y="2758"/>
                </a:lnTo>
                <a:lnTo>
                  <a:pt x="4195" y="2758"/>
                </a:lnTo>
                <a:lnTo>
                  <a:pt x="4195" y="2758"/>
                </a:lnTo>
                <a:lnTo>
                  <a:pt x="4195" y="2758"/>
                </a:lnTo>
                <a:lnTo>
                  <a:pt x="4195" y="2758"/>
                </a:lnTo>
                <a:lnTo>
                  <a:pt x="4195" y="2764"/>
                </a:lnTo>
                <a:lnTo>
                  <a:pt x="4195" y="2764"/>
                </a:lnTo>
                <a:lnTo>
                  <a:pt x="4195" y="2764"/>
                </a:lnTo>
                <a:lnTo>
                  <a:pt x="4195" y="2764"/>
                </a:lnTo>
                <a:lnTo>
                  <a:pt x="4190" y="2764"/>
                </a:lnTo>
                <a:lnTo>
                  <a:pt x="4190" y="2758"/>
                </a:lnTo>
                <a:lnTo>
                  <a:pt x="4190" y="2758"/>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84" y="2764"/>
                </a:lnTo>
                <a:lnTo>
                  <a:pt x="4184" y="2764"/>
                </a:lnTo>
                <a:lnTo>
                  <a:pt x="4184" y="2764"/>
                </a:lnTo>
                <a:lnTo>
                  <a:pt x="4184" y="2764"/>
                </a:lnTo>
                <a:lnTo>
                  <a:pt x="4184" y="2758"/>
                </a:lnTo>
                <a:lnTo>
                  <a:pt x="4184" y="2758"/>
                </a:lnTo>
                <a:lnTo>
                  <a:pt x="4184" y="2758"/>
                </a:lnTo>
                <a:lnTo>
                  <a:pt x="4184" y="2764"/>
                </a:lnTo>
                <a:lnTo>
                  <a:pt x="4184" y="2764"/>
                </a:lnTo>
                <a:lnTo>
                  <a:pt x="4184" y="2770"/>
                </a:lnTo>
                <a:lnTo>
                  <a:pt x="4184" y="2770"/>
                </a:lnTo>
                <a:lnTo>
                  <a:pt x="4190" y="2770"/>
                </a:lnTo>
                <a:lnTo>
                  <a:pt x="4190" y="2770"/>
                </a:lnTo>
                <a:lnTo>
                  <a:pt x="4190" y="2770"/>
                </a:lnTo>
                <a:lnTo>
                  <a:pt x="4190" y="2770"/>
                </a:lnTo>
                <a:lnTo>
                  <a:pt x="4195" y="2770"/>
                </a:lnTo>
                <a:lnTo>
                  <a:pt x="4195" y="2776"/>
                </a:lnTo>
                <a:lnTo>
                  <a:pt x="4201" y="2776"/>
                </a:lnTo>
                <a:lnTo>
                  <a:pt x="4201" y="2782"/>
                </a:lnTo>
                <a:lnTo>
                  <a:pt x="4201" y="2782"/>
                </a:lnTo>
                <a:lnTo>
                  <a:pt x="4201" y="2788"/>
                </a:lnTo>
                <a:lnTo>
                  <a:pt x="4201" y="2788"/>
                </a:lnTo>
                <a:lnTo>
                  <a:pt x="4201" y="2788"/>
                </a:lnTo>
                <a:lnTo>
                  <a:pt x="4201" y="2788"/>
                </a:lnTo>
                <a:lnTo>
                  <a:pt x="4201" y="2788"/>
                </a:lnTo>
                <a:lnTo>
                  <a:pt x="4201" y="2788"/>
                </a:lnTo>
                <a:lnTo>
                  <a:pt x="4201" y="2788"/>
                </a:lnTo>
                <a:lnTo>
                  <a:pt x="4201" y="2788"/>
                </a:lnTo>
                <a:lnTo>
                  <a:pt x="4201" y="2794"/>
                </a:lnTo>
                <a:lnTo>
                  <a:pt x="4201" y="2794"/>
                </a:lnTo>
                <a:lnTo>
                  <a:pt x="4207" y="2794"/>
                </a:lnTo>
                <a:lnTo>
                  <a:pt x="4207" y="2794"/>
                </a:lnTo>
                <a:lnTo>
                  <a:pt x="4207" y="2794"/>
                </a:lnTo>
                <a:lnTo>
                  <a:pt x="4207" y="2794"/>
                </a:lnTo>
                <a:lnTo>
                  <a:pt x="4207" y="2794"/>
                </a:lnTo>
                <a:lnTo>
                  <a:pt x="4207" y="2794"/>
                </a:lnTo>
                <a:lnTo>
                  <a:pt x="4207" y="2794"/>
                </a:lnTo>
                <a:lnTo>
                  <a:pt x="4207" y="2799"/>
                </a:lnTo>
                <a:lnTo>
                  <a:pt x="4207" y="2799"/>
                </a:lnTo>
                <a:lnTo>
                  <a:pt x="4207" y="2799"/>
                </a:lnTo>
                <a:lnTo>
                  <a:pt x="4207" y="2794"/>
                </a:lnTo>
                <a:lnTo>
                  <a:pt x="4207" y="2799"/>
                </a:lnTo>
                <a:lnTo>
                  <a:pt x="4207" y="2799"/>
                </a:lnTo>
                <a:lnTo>
                  <a:pt x="4207" y="2799"/>
                </a:lnTo>
                <a:lnTo>
                  <a:pt x="4207" y="2805"/>
                </a:lnTo>
                <a:lnTo>
                  <a:pt x="4207" y="2805"/>
                </a:lnTo>
                <a:lnTo>
                  <a:pt x="4207" y="2805"/>
                </a:lnTo>
                <a:lnTo>
                  <a:pt x="4213" y="2811"/>
                </a:lnTo>
                <a:lnTo>
                  <a:pt x="4219" y="2823"/>
                </a:lnTo>
                <a:lnTo>
                  <a:pt x="4219" y="2829"/>
                </a:lnTo>
                <a:lnTo>
                  <a:pt x="4219" y="2829"/>
                </a:lnTo>
                <a:lnTo>
                  <a:pt x="4219" y="2829"/>
                </a:lnTo>
                <a:lnTo>
                  <a:pt x="4219" y="2829"/>
                </a:lnTo>
                <a:lnTo>
                  <a:pt x="4219" y="2829"/>
                </a:lnTo>
                <a:lnTo>
                  <a:pt x="4219" y="2829"/>
                </a:lnTo>
                <a:lnTo>
                  <a:pt x="4219" y="2829"/>
                </a:lnTo>
                <a:lnTo>
                  <a:pt x="4219" y="2829"/>
                </a:lnTo>
                <a:lnTo>
                  <a:pt x="4219" y="2823"/>
                </a:lnTo>
                <a:lnTo>
                  <a:pt x="4219" y="2823"/>
                </a:lnTo>
                <a:lnTo>
                  <a:pt x="4219" y="2823"/>
                </a:lnTo>
                <a:lnTo>
                  <a:pt x="4225" y="2829"/>
                </a:lnTo>
                <a:lnTo>
                  <a:pt x="4225" y="2835"/>
                </a:lnTo>
                <a:lnTo>
                  <a:pt x="4225" y="2835"/>
                </a:lnTo>
                <a:lnTo>
                  <a:pt x="4225" y="2835"/>
                </a:lnTo>
                <a:lnTo>
                  <a:pt x="4231" y="2835"/>
                </a:lnTo>
                <a:lnTo>
                  <a:pt x="4231" y="2835"/>
                </a:lnTo>
                <a:lnTo>
                  <a:pt x="4231" y="2841"/>
                </a:lnTo>
                <a:lnTo>
                  <a:pt x="4231" y="2841"/>
                </a:lnTo>
                <a:lnTo>
                  <a:pt x="4231" y="2841"/>
                </a:lnTo>
                <a:lnTo>
                  <a:pt x="4231" y="2841"/>
                </a:lnTo>
                <a:lnTo>
                  <a:pt x="4231" y="2841"/>
                </a:lnTo>
                <a:lnTo>
                  <a:pt x="4231" y="2841"/>
                </a:lnTo>
                <a:lnTo>
                  <a:pt x="4231" y="2841"/>
                </a:lnTo>
                <a:lnTo>
                  <a:pt x="4231"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43" y="2841"/>
                </a:lnTo>
                <a:lnTo>
                  <a:pt x="4243" y="2841"/>
                </a:lnTo>
                <a:lnTo>
                  <a:pt x="4243" y="2841"/>
                </a:lnTo>
                <a:lnTo>
                  <a:pt x="4243" y="2841"/>
                </a:lnTo>
                <a:lnTo>
                  <a:pt x="4243" y="2835"/>
                </a:lnTo>
                <a:lnTo>
                  <a:pt x="4237" y="2829"/>
                </a:lnTo>
                <a:lnTo>
                  <a:pt x="4237" y="2829"/>
                </a:lnTo>
                <a:lnTo>
                  <a:pt x="4237" y="2829"/>
                </a:lnTo>
                <a:lnTo>
                  <a:pt x="4237" y="2823"/>
                </a:lnTo>
                <a:lnTo>
                  <a:pt x="4237" y="2823"/>
                </a:lnTo>
                <a:lnTo>
                  <a:pt x="4237" y="2823"/>
                </a:lnTo>
                <a:lnTo>
                  <a:pt x="4231" y="2823"/>
                </a:lnTo>
                <a:lnTo>
                  <a:pt x="4231" y="2823"/>
                </a:lnTo>
                <a:lnTo>
                  <a:pt x="4231" y="2817"/>
                </a:lnTo>
                <a:lnTo>
                  <a:pt x="4231" y="2817"/>
                </a:lnTo>
                <a:lnTo>
                  <a:pt x="4231" y="2817"/>
                </a:lnTo>
                <a:lnTo>
                  <a:pt x="4231" y="2817"/>
                </a:lnTo>
                <a:lnTo>
                  <a:pt x="4231" y="2817"/>
                </a:lnTo>
                <a:lnTo>
                  <a:pt x="4231" y="2823"/>
                </a:lnTo>
                <a:lnTo>
                  <a:pt x="4237" y="2823"/>
                </a:lnTo>
                <a:lnTo>
                  <a:pt x="4237" y="2823"/>
                </a:lnTo>
                <a:lnTo>
                  <a:pt x="4237" y="2823"/>
                </a:lnTo>
                <a:lnTo>
                  <a:pt x="4237" y="2823"/>
                </a:lnTo>
                <a:lnTo>
                  <a:pt x="4237" y="2823"/>
                </a:lnTo>
                <a:lnTo>
                  <a:pt x="4237" y="2823"/>
                </a:lnTo>
                <a:lnTo>
                  <a:pt x="4237" y="2823"/>
                </a:lnTo>
                <a:lnTo>
                  <a:pt x="4237" y="2823"/>
                </a:lnTo>
                <a:lnTo>
                  <a:pt x="4243" y="2829"/>
                </a:lnTo>
                <a:lnTo>
                  <a:pt x="4243" y="2829"/>
                </a:lnTo>
                <a:lnTo>
                  <a:pt x="4243" y="2823"/>
                </a:lnTo>
                <a:lnTo>
                  <a:pt x="4243" y="2823"/>
                </a:lnTo>
                <a:lnTo>
                  <a:pt x="4243" y="2823"/>
                </a:lnTo>
                <a:lnTo>
                  <a:pt x="4243" y="2823"/>
                </a:lnTo>
                <a:lnTo>
                  <a:pt x="4243" y="2823"/>
                </a:lnTo>
                <a:lnTo>
                  <a:pt x="4243" y="2823"/>
                </a:lnTo>
                <a:lnTo>
                  <a:pt x="4249" y="2823"/>
                </a:lnTo>
                <a:lnTo>
                  <a:pt x="4249" y="2823"/>
                </a:lnTo>
                <a:lnTo>
                  <a:pt x="4249" y="2823"/>
                </a:lnTo>
                <a:lnTo>
                  <a:pt x="4255" y="2823"/>
                </a:lnTo>
                <a:lnTo>
                  <a:pt x="4255" y="2817"/>
                </a:lnTo>
                <a:lnTo>
                  <a:pt x="4255" y="2817"/>
                </a:lnTo>
                <a:lnTo>
                  <a:pt x="4261" y="2817"/>
                </a:lnTo>
                <a:lnTo>
                  <a:pt x="4255" y="2823"/>
                </a:lnTo>
                <a:lnTo>
                  <a:pt x="4255" y="2823"/>
                </a:lnTo>
                <a:lnTo>
                  <a:pt x="4255" y="2823"/>
                </a:lnTo>
                <a:lnTo>
                  <a:pt x="4255" y="2823"/>
                </a:lnTo>
                <a:lnTo>
                  <a:pt x="4255" y="2823"/>
                </a:lnTo>
                <a:lnTo>
                  <a:pt x="4255" y="2823"/>
                </a:lnTo>
                <a:lnTo>
                  <a:pt x="4249" y="2829"/>
                </a:lnTo>
                <a:lnTo>
                  <a:pt x="4249" y="2829"/>
                </a:lnTo>
                <a:lnTo>
                  <a:pt x="4249" y="2829"/>
                </a:lnTo>
                <a:lnTo>
                  <a:pt x="4249" y="2829"/>
                </a:lnTo>
                <a:lnTo>
                  <a:pt x="4249" y="2829"/>
                </a:lnTo>
                <a:lnTo>
                  <a:pt x="4249" y="2835"/>
                </a:lnTo>
                <a:lnTo>
                  <a:pt x="4249" y="2835"/>
                </a:lnTo>
                <a:lnTo>
                  <a:pt x="4249" y="2835"/>
                </a:lnTo>
                <a:lnTo>
                  <a:pt x="4249" y="2835"/>
                </a:lnTo>
                <a:lnTo>
                  <a:pt x="4249" y="2835"/>
                </a:lnTo>
                <a:lnTo>
                  <a:pt x="4249" y="2835"/>
                </a:lnTo>
                <a:lnTo>
                  <a:pt x="4249" y="2841"/>
                </a:lnTo>
                <a:lnTo>
                  <a:pt x="4249" y="2847"/>
                </a:lnTo>
                <a:lnTo>
                  <a:pt x="4249" y="2853"/>
                </a:lnTo>
                <a:lnTo>
                  <a:pt x="4249" y="2853"/>
                </a:lnTo>
                <a:lnTo>
                  <a:pt x="4249" y="2859"/>
                </a:lnTo>
                <a:lnTo>
                  <a:pt x="4249" y="2859"/>
                </a:lnTo>
                <a:lnTo>
                  <a:pt x="4249" y="2865"/>
                </a:lnTo>
                <a:lnTo>
                  <a:pt x="4249" y="2865"/>
                </a:lnTo>
                <a:lnTo>
                  <a:pt x="4249" y="2865"/>
                </a:lnTo>
                <a:lnTo>
                  <a:pt x="4249" y="2865"/>
                </a:lnTo>
                <a:lnTo>
                  <a:pt x="4249" y="2871"/>
                </a:lnTo>
                <a:lnTo>
                  <a:pt x="4255" y="2871"/>
                </a:lnTo>
                <a:lnTo>
                  <a:pt x="4255" y="2871"/>
                </a:lnTo>
                <a:lnTo>
                  <a:pt x="4255" y="2871"/>
                </a:lnTo>
                <a:lnTo>
                  <a:pt x="4255" y="2871"/>
                </a:lnTo>
                <a:lnTo>
                  <a:pt x="4255" y="2871"/>
                </a:lnTo>
                <a:lnTo>
                  <a:pt x="4255" y="2871"/>
                </a:lnTo>
                <a:lnTo>
                  <a:pt x="4255" y="2871"/>
                </a:lnTo>
                <a:lnTo>
                  <a:pt x="4261" y="2871"/>
                </a:lnTo>
                <a:lnTo>
                  <a:pt x="4261" y="2871"/>
                </a:lnTo>
                <a:lnTo>
                  <a:pt x="4261" y="2871"/>
                </a:lnTo>
                <a:lnTo>
                  <a:pt x="4267" y="2859"/>
                </a:lnTo>
                <a:lnTo>
                  <a:pt x="4267" y="2859"/>
                </a:lnTo>
                <a:lnTo>
                  <a:pt x="4267" y="2859"/>
                </a:lnTo>
                <a:lnTo>
                  <a:pt x="4267" y="2853"/>
                </a:lnTo>
                <a:lnTo>
                  <a:pt x="4267" y="2853"/>
                </a:lnTo>
                <a:lnTo>
                  <a:pt x="4273" y="2853"/>
                </a:lnTo>
                <a:lnTo>
                  <a:pt x="4273" y="2853"/>
                </a:lnTo>
                <a:lnTo>
                  <a:pt x="4273" y="2853"/>
                </a:lnTo>
                <a:lnTo>
                  <a:pt x="4278" y="2853"/>
                </a:lnTo>
                <a:lnTo>
                  <a:pt x="4278" y="2853"/>
                </a:lnTo>
                <a:lnTo>
                  <a:pt x="4278" y="2853"/>
                </a:lnTo>
                <a:lnTo>
                  <a:pt x="4278" y="2853"/>
                </a:lnTo>
                <a:lnTo>
                  <a:pt x="4278" y="2853"/>
                </a:lnTo>
                <a:lnTo>
                  <a:pt x="4278" y="2853"/>
                </a:lnTo>
                <a:lnTo>
                  <a:pt x="4273" y="2853"/>
                </a:lnTo>
                <a:lnTo>
                  <a:pt x="4273" y="2853"/>
                </a:lnTo>
                <a:lnTo>
                  <a:pt x="4273" y="2853"/>
                </a:lnTo>
                <a:lnTo>
                  <a:pt x="4273" y="2853"/>
                </a:lnTo>
                <a:lnTo>
                  <a:pt x="4273" y="2853"/>
                </a:lnTo>
                <a:lnTo>
                  <a:pt x="4273" y="2853"/>
                </a:lnTo>
                <a:lnTo>
                  <a:pt x="4273" y="2859"/>
                </a:lnTo>
                <a:lnTo>
                  <a:pt x="4267" y="2859"/>
                </a:lnTo>
                <a:lnTo>
                  <a:pt x="4267" y="2865"/>
                </a:lnTo>
                <a:lnTo>
                  <a:pt x="4267" y="2865"/>
                </a:lnTo>
                <a:lnTo>
                  <a:pt x="4267" y="2865"/>
                </a:lnTo>
                <a:lnTo>
                  <a:pt x="4267" y="2871"/>
                </a:lnTo>
                <a:lnTo>
                  <a:pt x="4261" y="2871"/>
                </a:lnTo>
                <a:lnTo>
                  <a:pt x="4261" y="2871"/>
                </a:lnTo>
                <a:lnTo>
                  <a:pt x="4261" y="2871"/>
                </a:lnTo>
                <a:lnTo>
                  <a:pt x="4261" y="2871"/>
                </a:lnTo>
                <a:lnTo>
                  <a:pt x="4261" y="2871"/>
                </a:lnTo>
                <a:lnTo>
                  <a:pt x="4261" y="2871"/>
                </a:lnTo>
                <a:lnTo>
                  <a:pt x="4255" y="2871"/>
                </a:lnTo>
                <a:lnTo>
                  <a:pt x="4255" y="2871"/>
                </a:lnTo>
                <a:lnTo>
                  <a:pt x="4255" y="2871"/>
                </a:lnTo>
                <a:lnTo>
                  <a:pt x="4255" y="2871"/>
                </a:lnTo>
                <a:lnTo>
                  <a:pt x="4255" y="2871"/>
                </a:lnTo>
                <a:lnTo>
                  <a:pt x="4255" y="2871"/>
                </a:lnTo>
                <a:lnTo>
                  <a:pt x="4255" y="2871"/>
                </a:lnTo>
                <a:lnTo>
                  <a:pt x="4255" y="2877"/>
                </a:lnTo>
                <a:lnTo>
                  <a:pt x="4255" y="2877"/>
                </a:lnTo>
                <a:lnTo>
                  <a:pt x="4255" y="2877"/>
                </a:lnTo>
                <a:lnTo>
                  <a:pt x="4255" y="2877"/>
                </a:lnTo>
                <a:lnTo>
                  <a:pt x="4255" y="2877"/>
                </a:lnTo>
                <a:lnTo>
                  <a:pt x="4255" y="2877"/>
                </a:lnTo>
                <a:lnTo>
                  <a:pt x="4255" y="2877"/>
                </a:lnTo>
                <a:lnTo>
                  <a:pt x="4261" y="2877"/>
                </a:lnTo>
                <a:lnTo>
                  <a:pt x="4261" y="2877"/>
                </a:lnTo>
                <a:lnTo>
                  <a:pt x="4261" y="2877"/>
                </a:lnTo>
                <a:lnTo>
                  <a:pt x="4267" y="2877"/>
                </a:lnTo>
                <a:lnTo>
                  <a:pt x="4267" y="2877"/>
                </a:lnTo>
                <a:lnTo>
                  <a:pt x="4267" y="2882"/>
                </a:lnTo>
                <a:lnTo>
                  <a:pt x="4267" y="2882"/>
                </a:lnTo>
                <a:lnTo>
                  <a:pt x="4267" y="2882"/>
                </a:lnTo>
                <a:lnTo>
                  <a:pt x="4267" y="2882"/>
                </a:lnTo>
                <a:lnTo>
                  <a:pt x="4267" y="2877"/>
                </a:lnTo>
                <a:lnTo>
                  <a:pt x="4267" y="2877"/>
                </a:lnTo>
                <a:lnTo>
                  <a:pt x="4267" y="2877"/>
                </a:lnTo>
                <a:lnTo>
                  <a:pt x="4267" y="2877"/>
                </a:lnTo>
                <a:lnTo>
                  <a:pt x="4273" y="2882"/>
                </a:lnTo>
                <a:lnTo>
                  <a:pt x="4273" y="2882"/>
                </a:lnTo>
                <a:lnTo>
                  <a:pt x="4273" y="2882"/>
                </a:lnTo>
                <a:lnTo>
                  <a:pt x="4273" y="2888"/>
                </a:lnTo>
                <a:lnTo>
                  <a:pt x="4273" y="2888"/>
                </a:lnTo>
                <a:lnTo>
                  <a:pt x="4273" y="2888"/>
                </a:lnTo>
                <a:lnTo>
                  <a:pt x="4273" y="2888"/>
                </a:lnTo>
                <a:lnTo>
                  <a:pt x="4273" y="2888"/>
                </a:lnTo>
                <a:lnTo>
                  <a:pt x="4273" y="2894"/>
                </a:lnTo>
                <a:lnTo>
                  <a:pt x="4273" y="2900"/>
                </a:lnTo>
                <a:lnTo>
                  <a:pt x="4273" y="2900"/>
                </a:lnTo>
                <a:lnTo>
                  <a:pt x="4273" y="2900"/>
                </a:lnTo>
                <a:lnTo>
                  <a:pt x="4273" y="2900"/>
                </a:lnTo>
                <a:lnTo>
                  <a:pt x="4273" y="2900"/>
                </a:lnTo>
                <a:lnTo>
                  <a:pt x="4273" y="2900"/>
                </a:lnTo>
                <a:lnTo>
                  <a:pt x="4273" y="2900"/>
                </a:lnTo>
                <a:lnTo>
                  <a:pt x="4273" y="2912"/>
                </a:lnTo>
                <a:lnTo>
                  <a:pt x="4273" y="2912"/>
                </a:lnTo>
                <a:lnTo>
                  <a:pt x="4278" y="2918"/>
                </a:lnTo>
                <a:lnTo>
                  <a:pt x="4278" y="2918"/>
                </a:lnTo>
                <a:lnTo>
                  <a:pt x="4278" y="2918"/>
                </a:lnTo>
                <a:lnTo>
                  <a:pt x="4278" y="2918"/>
                </a:lnTo>
                <a:lnTo>
                  <a:pt x="4278" y="2918"/>
                </a:lnTo>
                <a:lnTo>
                  <a:pt x="4278" y="2918"/>
                </a:lnTo>
                <a:lnTo>
                  <a:pt x="4278" y="2918"/>
                </a:lnTo>
                <a:lnTo>
                  <a:pt x="4278" y="2912"/>
                </a:lnTo>
                <a:lnTo>
                  <a:pt x="4278" y="2912"/>
                </a:lnTo>
                <a:lnTo>
                  <a:pt x="4278" y="2924"/>
                </a:lnTo>
                <a:lnTo>
                  <a:pt x="4278" y="2924"/>
                </a:lnTo>
                <a:lnTo>
                  <a:pt x="4284" y="2930"/>
                </a:lnTo>
                <a:lnTo>
                  <a:pt x="4284" y="2930"/>
                </a:lnTo>
                <a:lnTo>
                  <a:pt x="4284" y="2930"/>
                </a:lnTo>
                <a:lnTo>
                  <a:pt x="4284" y="2930"/>
                </a:lnTo>
                <a:lnTo>
                  <a:pt x="4284" y="2930"/>
                </a:lnTo>
                <a:lnTo>
                  <a:pt x="4284" y="2930"/>
                </a:lnTo>
                <a:lnTo>
                  <a:pt x="4284" y="2930"/>
                </a:lnTo>
                <a:lnTo>
                  <a:pt x="4284" y="2930"/>
                </a:lnTo>
                <a:lnTo>
                  <a:pt x="4290" y="2930"/>
                </a:lnTo>
                <a:lnTo>
                  <a:pt x="4290" y="2930"/>
                </a:lnTo>
                <a:lnTo>
                  <a:pt x="4290" y="2930"/>
                </a:lnTo>
                <a:lnTo>
                  <a:pt x="4290" y="2936"/>
                </a:lnTo>
                <a:lnTo>
                  <a:pt x="4290"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36"/>
                </a:lnTo>
                <a:lnTo>
                  <a:pt x="4284" y="2936"/>
                </a:lnTo>
                <a:lnTo>
                  <a:pt x="4284" y="2936"/>
                </a:lnTo>
                <a:lnTo>
                  <a:pt x="4284" y="2936"/>
                </a:lnTo>
                <a:lnTo>
                  <a:pt x="4284" y="2936"/>
                </a:lnTo>
                <a:lnTo>
                  <a:pt x="4290" y="2936"/>
                </a:lnTo>
                <a:lnTo>
                  <a:pt x="4290" y="2942"/>
                </a:lnTo>
                <a:lnTo>
                  <a:pt x="4290" y="2936"/>
                </a:lnTo>
                <a:lnTo>
                  <a:pt x="4290" y="2936"/>
                </a:lnTo>
                <a:lnTo>
                  <a:pt x="4290"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42"/>
                </a:lnTo>
                <a:lnTo>
                  <a:pt x="4296" y="2942"/>
                </a:lnTo>
                <a:lnTo>
                  <a:pt x="4296" y="2942"/>
                </a:lnTo>
                <a:lnTo>
                  <a:pt x="4296" y="2942"/>
                </a:lnTo>
                <a:lnTo>
                  <a:pt x="4296" y="2942"/>
                </a:lnTo>
                <a:lnTo>
                  <a:pt x="4296" y="2942"/>
                </a:lnTo>
                <a:lnTo>
                  <a:pt x="4296" y="2942"/>
                </a:lnTo>
                <a:lnTo>
                  <a:pt x="4296" y="2942"/>
                </a:lnTo>
                <a:lnTo>
                  <a:pt x="4296" y="2942"/>
                </a:lnTo>
                <a:lnTo>
                  <a:pt x="4302" y="2936"/>
                </a:lnTo>
                <a:lnTo>
                  <a:pt x="4302" y="2942"/>
                </a:lnTo>
                <a:lnTo>
                  <a:pt x="4302" y="2942"/>
                </a:lnTo>
                <a:lnTo>
                  <a:pt x="4302" y="2942"/>
                </a:lnTo>
                <a:lnTo>
                  <a:pt x="4302" y="2942"/>
                </a:lnTo>
                <a:lnTo>
                  <a:pt x="4302" y="2942"/>
                </a:lnTo>
                <a:lnTo>
                  <a:pt x="4302" y="2942"/>
                </a:lnTo>
                <a:lnTo>
                  <a:pt x="4308" y="2942"/>
                </a:lnTo>
                <a:lnTo>
                  <a:pt x="4308" y="2942"/>
                </a:lnTo>
                <a:lnTo>
                  <a:pt x="4308" y="2942"/>
                </a:lnTo>
                <a:lnTo>
                  <a:pt x="4308" y="2942"/>
                </a:lnTo>
                <a:lnTo>
                  <a:pt x="4308" y="2942"/>
                </a:lnTo>
                <a:lnTo>
                  <a:pt x="4308" y="2942"/>
                </a:lnTo>
                <a:lnTo>
                  <a:pt x="4314" y="2948"/>
                </a:lnTo>
                <a:lnTo>
                  <a:pt x="4314" y="2948"/>
                </a:lnTo>
                <a:lnTo>
                  <a:pt x="4314" y="2948"/>
                </a:lnTo>
                <a:lnTo>
                  <a:pt x="4320" y="2948"/>
                </a:lnTo>
                <a:lnTo>
                  <a:pt x="4320" y="2948"/>
                </a:lnTo>
                <a:lnTo>
                  <a:pt x="4320" y="2954"/>
                </a:lnTo>
                <a:lnTo>
                  <a:pt x="4320" y="2954"/>
                </a:lnTo>
                <a:lnTo>
                  <a:pt x="4320" y="2954"/>
                </a:lnTo>
                <a:lnTo>
                  <a:pt x="4326" y="2954"/>
                </a:lnTo>
                <a:lnTo>
                  <a:pt x="4320" y="2954"/>
                </a:lnTo>
                <a:lnTo>
                  <a:pt x="4320" y="2960"/>
                </a:lnTo>
                <a:lnTo>
                  <a:pt x="4320" y="2960"/>
                </a:lnTo>
                <a:lnTo>
                  <a:pt x="4320" y="2960"/>
                </a:lnTo>
                <a:lnTo>
                  <a:pt x="4320" y="2960"/>
                </a:lnTo>
                <a:lnTo>
                  <a:pt x="4320" y="2960"/>
                </a:lnTo>
                <a:lnTo>
                  <a:pt x="4326" y="2960"/>
                </a:lnTo>
                <a:lnTo>
                  <a:pt x="4326" y="2960"/>
                </a:lnTo>
                <a:lnTo>
                  <a:pt x="4326" y="2966"/>
                </a:lnTo>
                <a:lnTo>
                  <a:pt x="4326" y="2966"/>
                </a:lnTo>
                <a:lnTo>
                  <a:pt x="4326" y="2966"/>
                </a:lnTo>
                <a:lnTo>
                  <a:pt x="4326" y="2966"/>
                </a:lnTo>
                <a:lnTo>
                  <a:pt x="4332" y="2966"/>
                </a:lnTo>
                <a:lnTo>
                  <a:pt x="4332" y="2966"/>
                </a:lnTo>
                <a:lnTo>
                  <a:pt x="4332" y="2971"/>
                </a:lnTo>
                <a:lnTo>
                  <a:pt x="4332" y="2977"/>
                </a:lnTo>
                <a:lnTo>
                  <a:pt x="4332" y="2977"/>
                </a:lnTo>
                <a:lnTo>
                  <a:pt x="4332" y="2977"/>
                </a:lnTo>
                <a:lnTo>
                  <a:pt x="4332" y="2977"/>
                </a:lnTo>
                <a:lnTo>
                  <a:pt x="4338" y="2977"/>
                </a:lnTo>
                <a:lnTo>
                  <a:pt x="4338" y="2977"/>
                </a:lnTo>
                <a:lnTo>
                  <a:pt x="4338" y="2977"/>
                </a:lnTo>
                <a:lnTo>
                  <a:pt x="4338" y="2977"/>
                </a:lnTo>
                <a:lnTo>
                  <a:pt x="4338" y="2977"/>
                </a:lnTo>
                <a:lnTo>
                  <a:pt x="4338" y="2983"/>
                </a:lnTo>
                <a:lnTo>
                  <a:pt x="4338" y="2983"/>
                </a:lnTo>
                <a:lnTo>
                  <a:pt x="4332" y="2983"/>
                </a:lnTo>
                <a:lnTo>
                  <a:pt x="4338" y="2983"/>
                </a:lnTo>
                <a:lnTo>
                  <a:pt x="4338" y="2989"/>
                </a:lnTo>
                <a:lnTo>
                  <a:pt x="4338" y="2989"/>
                </a:lnTo>
                <a:lnTo>
                  <a:pt x="4338" y="2995"/>
                </a:lnTo>
                <a:lnTo>
                  <a:pt x="4338" y="2995"/>
                </a:lnTo>
                <a:lnTo>
                  <a:pt x="4338" y="2995"/>
                </a:lnTo>
                <a:lnTo>
                  <a:pt x="4338" y="2995"/>
                </a:lnTo>
                <a:lnTo>
                  <a:pt x="4338" y="2995"/>
                </a:lnTo>
                <a:lnTo>
                  <a:pt x="4344" y="2995"/>
                </a:lnTo>
                <a:lnTo>
                  <a:pt x="4344" y="2995"/>
                </a:lnTo>
                <a:lnTo>
                  <a:pt x="4344" y="3001"/>
                </a:lnTo>
                <a:lnTo>
                  <a:pt x="4344" y="3001"/>
                </a:lnTo>
                <a:lnTo>
                  <a:pt x="4350" y="3001"/>
                </a:lnTo>
                <a:lnTo>
                  <a:pt x="4350" y="3001"/>
                </a:lnTo>
                <a:lnTo>
                  <a:pt x="4350" y="3001"/>
                </a:lnTo>
                <a:lnTo>
                  <a:pt x="4355" y="3007"/>
                </a:lnTo>
                <a:lnTo>
                  <a:pt x="4355" y="3007"/>
                </a:lnTo>
                <a:lnTo>
                  <a:pt x="4355" y="3007"/>
                </a:lnTo>
                <a:lnTo>
                  <a:pt x="4355" y="3007"/>
                </a:lnTo>
                <a:lnTo>
                  <a:pt x="4361" y="3013"/>
                </a:lnTo>
                <a:lnTo>
                  <a:pt x="4361" y="3013"/>
                </a:lnTo>
                <a:lnTo>
                  <a:pt x="4361" y="3013"/>
                </a:lnTo>
                <a:lnTo>
                  <a:pt x="4361" y="3013"/>
                </a:lnTo>
                <a:lnTo>
                  <a:pt x="4361" y="3013"/>
                </a:lnTo>
                <a:lnTo>
                  <a:pt x="4361" y="3019"/>
                </a:lnTo>
                <a:lnTo>
                  <a:pt x="4361" y="3019"/>
                </a:lnTo>
                <a:lnTo>
                  <a:pt x="4361" y="3019"/>
                </a:lnTo>
                <a:lnTo>
                  <a:pt x="4361" y="3019"/>
                </a:lnTo>
                <a:lnTo>
                  <a:pt x="4355" y="3019"/>
                </a:lnTo>
                <a:lnTo>
                  <a:pt x="4355" y="3019"/>
                </a:lnTo>
                <a:lnTo>
                  <a:pt x="4355" y="3019"/>
                </a:lnTo>
                <a:lnTo>
                  <a:pt x="4355" y="3013"/>
                </a:lnTo>
                <a:lnTo>
                  <a:pt x="4355" y="3013"/>
                </a:lnTo>
                <a:lnTo>
                  <a:pt x="4355" y="3013"/>
                </a:lnTo>
                <a:lnTo>
                  <a:pt x="4355" y="3013"/>
                </a:lnTo>
                <a:lnTo>
                  <a:pt x="4355" y="3013"/>
                </a:lnTo>
                <a:lnTo>
                  <a:pt x="4355" y="3013"/>
                </a:lnTo>
                <a:lnTo>
                  <a:pt x="4350" y="3013"/>
                </a:lnTo>
                <a:lnTo>
                  <a:pt x="4350" y="3013"/>
                </a:lnTo>
                <a:lnTo>
                  <a:pt x="4350" y="3013"/>
                </a:lnTo>
                <a:lnTo>
                  <a:pt x="4344" y="3007"/>
                </a:lnTo>
                <a:lnTo>
                  <a:pt x="4344" y="3007"/>
                </a:lnTo>
                <a:lnTo>
                  <a:pt x="4344" y="3007"/>
                </a:lnTo>
                <a:lnTo>
                  <a:pt x="4344" y="3007"/>
                </a:lnTo>
                <a:lnTo>
                  <a:pt x="4344" y="3001"/>
                </a:lnTo>
                <a:lnTo>
                  <a:pt x="4344" y="3001"/>
                </a:lnTo>
                <a:lnTo>
                  <a:pt x="4344" y="3001"/>
                </a:lnTo>
                <a:lnTo>
                  <a:pt x="4338" y="3001"/>
                </a:lnTo>
                <a:lnTo>
                  <a:pt x="4338" y="3007"/>
                </a:lnTo>
                <a:lnTo>
                  <a:pt x="4338" y="3013"/>
                </a:lnTo>
                <a:lnTo>
                  <a:pt x="4338" y="3013"/>
                </a:lnTo>
                <a:lnTo>
                  <a:pt x="4338" y="3019"/>
                </a:lnTo>
                <a:lnTo>
                  <a:pt x="4338" y="3019"/>
                </a:lnTo>
                <a:lnTo>
                  <a:pt x="4338" y="3019"/>
                </a:lnTo>
                <a:lnTo>
                  <a:pt x="4338" y="3025"/>
                </a:lnTo>
                <a:lnTo>
                  <a:pt x="4344" y="3025"/>
                </a:lnTo>
                <a:lnTo>
                  <a:pt x="4350" y="3025"/>
                </a:lnTo>
                <a:lnTo>
                  <a:pt x="4350" y="3025"/>
                </a:lnTo>
                <a:lnTo>
                  <a:pt x="4355" y="3025"/>
                </a:lnTo>
                <a:lnTo>
                  <a:pt x="4355" y="3025"/>
                </a:lnTo>
                <a:lnTo>
                  <a:pt x="4355" y="3025"/>
                </a:lnTo>
                <a:lnTo>
                  <a:pt x="4361" y="3025"/>
                </a:lnTo>
                <a:lnTo>
                  <a:pt x="4361" y="3025"/>
                </a:lnTo>
                <a:lnTo>
                  <a:pt x="4361" y="3025"/>
                </a:lnTo>
                <a:lnTo>
                  <a:pt x="4367" y="3025"/>
                </a:lnTo>
                <a:lnTo>
                  <a:pt x="4367" y="3019"/>
                </a:lnTo>
                <a:lnTo>
                  <a:pt x="4367" y="3019"/>
                </a:lnTo>
                <a:lnTo>
                  <a:pt x="4367" y="3019"/>
                </a:lnTo>
                <a:lnTo>
                  <a:pt x="4367" y="3019"/>
                </a:lnTo>
                <a:lnTo>
                  <a:pt x="4367" y="3019"/>
                </a:lnTo>
                <a:lnTo>
                  <a:pt x="4367" y="3019"/>
                </a:lnTo>
                <a:lnTo>
                  <a:pt x="4373" y="3019"/>
                </a:lnTo>
                <a:lnTo>
                  <a:pt x="4373" y="3019"/>
                </a:lnTo>
                <a:lnTo>
                  <a:pt x="4373" y="3019"/>
                </a:lnTo>
                <a:lnTo>
                  <a:pt x="4373" y="3025"/>
                </a:lnTo>
                <a:lnTo>
                  <a:pt x="4373" y="3025"/>
                </a:lnTo>
                <a:lnTo>
                  <a:pt x="4373" y="3025"/>
                </a:lnTo>
                <a:lnTo>
                  <a:pt x="4373" y="3025"/>
                </a:lnTo>
                <a:lnTo>
                  <a:pt x="4373" y="3025"/>
                </a:lnTo>
                <a:lnTo>
                  <a:pt x="4373" y="3025"/>
                </a:lnTo>
                <a:lnTo>
                  <a:pt x="4373"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85" y="3025"/>
                </a:lnTo>
                <a:lnTo>
                  <a:pt x="4385" y="3025"/>
                </a:lnTo>
                <a:lnTo>
                  <a:pt x="4385" y="3025"/>
                </a:lnTo>
                <a:lnTo>
                  <a:pt x="4385" y="3019"/>
                </a:lnTo>
                <a:lnTo>
                  <a:pt x="4391" y="3025"/>
                </a:lnTo>
                <a:lnTo>
                  <a:pt x="4391" y="3025"/>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7" y="3019"/>
                </a:lnTo>
                <a:lnTo>
                  <a:pt x="4397" y="3019"/>
                </a:lnTo>
                <a:lnTo>
                  <a:pt x="4397" y="3019"/>
                </a:lnTo>
                <a:lnTo>
                  <a:pt x="4397" y="3019"/>
                </a:lnTo>
                <a:lnTo>
                  <a:pt x="4397" y="3013"/>
                </a:lnTo>
                <a:lnTo>
                  <a:pt x="4397" y="3013"/>
                </a:lnTo>
                <a:lnTo>
                  <a:pt x="4397" y="3013"/>
                </a:lnTo>
                <a:lnTo>
                  <a:pt x="4397"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9"/>
                </a:lnTo>
                <a:lnTo>
                  <a:pt x="4403" y="3019"/>
                </a:lnTo>
                <a:lnTo>
                  <a:pt x="4403" y="3019"/>
                </a:lnTo>
                <a:lnTo>
                  <a:pt x="4403" y="3019"/>
                </a:lnTo>
                <a:lnTo>
                  <a:pt x="4403" y="3019"/>
                </a:lnTo>
                <a:lnTo>
                  <a:pt x="4403" y="3019"/>
                </a:lnTo>
                <a:lnTo>
                  <a:pt x="4403" y="3019"/>
                </a:lnTo>
                <a:lnTo>
                  <a:pt x="4403" y="3019"/>
                </a:lnTo>
                <a:lnTo>
                  <a:pt x="4403" y="3019"/>
                </a:lnTo>
                <a:lnTo>
                  <a:pt x="4409" y="3019"/>
                </a:lnTo>
                <a:lnTo>
                  <a:pt x="4409" y="3019"/>
                </a:lnTo>
                <a:lnTo>
                  <a:pt x="4409" y="3019"/>
                </a:lnTo>
                <a:lnTo>
                  <a:pt x="4409" y="3019"/>
                </a:lnTo>
                <a:lnTo>
                  <a:pt x="4409" y="3019"/>
                </a:lnTo>
                <a:lnTo>
                  <a:pt x="4409" y="3019"/>
                </a:lnTo>
                <a:lnTo>
                  <a:pt x="4409" y="3019"/>
                </a:lnTo>
                <a:lnTo>
                  <a:pt x="4409" y="3019"/>
                </a:lnTo>
                <a:lnTo>
                  <a:pt x="4409" y="3019"/>
                </a:lnTo>
                <a:lnTo>
                  <a:pt x="4409" y="3019"/>
                </a:lnTo>
                <a:lnTo>
                  <a:pt x="4403" y="3019"/>
                </a:lnTo>
                <a:lnTo>
                  <a:pt x="4409" y="3013"/>
                </a:lnTo>
                <a:lnTo>
                  <a:pt x="4409" y="3013"/>
                </a:lnTo>
                <a:lnTo>
                  <a:pt x="4409" y="3013"/>
                </a:lnTo>
                <a:lnTo>
                  <a:pt x="4409" y="3013"/>
                </a:lnTo>
                <a:lnTo>
                  <a:pt x="4409" y="3013"/>
                </a:lnTo>
                <a:lnTo>
                  <a:pt x="4409" y="3013"/>
                </a:lnTo>
                <a:lnTo>
                  <a:pt x="4409" y="3013"/>
                </a:lnTo>
                <a:lnTo>
                  <a:pt x="4409" y="3013"/>
                </a:lnTo>
                <a:lnTo>
                  <a:pt x="4415" y="3019"/>
                </a:lnTo>
                <a:lnTo>
                  <a:pt x="4415" y="3019"/>
                </a:lnTo>
                <a:lnTo>
                  <a:pt x="4415" y="3019"/>
                </a:lnTo>
                <a:lnTo>
                  <a:pt x="4415" y="3019"/>
                </a:lnTo>
                <a:lnTo>
                  <a:pt x="4415" y="3019"/>
                </a:lnTo>
                <a:lnTo>
                  <a:pt x="4415" y="3019"/>
                </a:lnTo>
                <a:lnTo>
                  <a:pt x="4415" y="3013"/>
                </a:lnTo>
                <a:lnTo>
                  <a:pt x="4415" y="3013"/>
                </a:lnTo>
                <a:lnTo>
                  <a:pt x="4415" y="3013"/>
                </a:lnTo>
                <a:lnTo>
                  <a:pt x="4415" y="3013"/>
                </a:lnTo>
                <a:lnTo>
                  <a:pt x="4415" y="3013"/>
                </a:lnTo>
                <a:lnTo>
                  <a:pt x="4415" y="3007"/>
                </a:lnTo>
                <a:lnTo>
                  <a:pt x="4415" y="3007"/>
                </a:lnTo>
                <a:lnTo>
                  <a:pt x="4415" y="3007"/>
                </a:lnTo>
                <a:lnTo>
                  <a:pt x="4415" y="3007"/>
                </a:lnTo>
                <a:lnTo>
                  <a:pt x="4421" y="3001"/>
                </a:lnTo>
                <a:lnTo>
                  <a:pt x="4421" y="3001"/>
                </a:lnTo>
                <a:lnTo>
                  <a:pt x="4427" y="3001"/>
                </a:lnTo>
                <a:lnTo>
                  <a:pt x="4427" y="3001"/>
                </a:lnTo>
                <a:lnTo>
                  <a:pt x="4427" y="2995"/>
                </a:lnTo>
                <a:lnTo>
                  <a:pt x="4421" y="2995"/>
                </a:lnTo>
                <a:lnTo>
                  <a:pt x="4421" y="2995"/>
                </a:lnTo>
                <a:lnTo>
                  <a:pt x="4421" y="2995"/>
                </a:lnTo>
                <a:lnTo>
                  <a:pt x="4421" y="2995"/>
                </a:lnTo>
                <a:lnTo>
                  <a:pt x="4421" y="2989"/>
                </a:lnTo>
                <a:lnTo>
                  <a:pt x="4421" y="2989"/>
                </a:lnTo>
                <a:lnTo>
                  <a:pt x="4421" y="2989"/>
                </a:lnTo>
                <a:lnTo>
                  <a:pt x="4421" y="2989"/>
                </a:lnTo>
                <a:lnTo>
                  <a:pt x="4421" y="2989"/>
                </a:lnTo>
                <a:lnTo>
                  <a:pt x="4421" y="2989"/>
                </a:lnTo>
                <a:lnTo>
                  <a:pt x="4421" y="2989"/>
                </a:lnTo>
                <a:lnTo>
                  <a:pt x="4421" y="2983"/>
                </a:lnTo>
                <a:lnTo>
                  <a:pt x="4421" y="2983"/>
                </a:lnTo>
                <a:lnTo>
                  <a:pt x="4421" y="2983"/>
                </a:lnTo>
                <a:lnTo>
                  <a:pt x="4421" y="2983"/>
                </a:lnTo>
                <a:lnTo>
                  <a:pt x="4421" y="2983"/>
                </a:lnTo>
                <a:lnTo>
                  <a:pt x="4427" y="2977"/>
                </a:lnTo>
                <a:lnTo>
                  <a:pt x="4427" y="2977"/>
                </a:lnTo>
                <a:lnTo>
                  <a:pt x="4427" y="2977"/>
                </a:lnTo>
                <a:lnTo>
                  <a:pt x="4427" y="2971"/>
                </a:lnTo>
                <a:lnTo>
                  <a:pt x="4427" y="2971"/>
                </a:lnTo>
                <a:lnTo>
                  <a:pt x="4427" y="2971"/>
                </a:lnTo>
                <a:lnTo>
                  <a:pt x="4427" y="2966"/>
                </a:lnTo>
                <a:lnTo>
                  <a:pt x="4427" y="2966"/>
                </a:lnTo>
                <a:lnTo>
                  <a:pt x="4433" y="2960"/>
                </a:lnTo>
                <a:lnTo>
                  <a:pt x="4433" y="2960"/>
                </a:lnTo>
                <a:lnTo>
                  <a:pt x="4433" y="2960"/>
                </a:lnTo>
                <a:lnTo>
                  <a:pt x="4433" y="2960"/>
                </a:lnTo>
                <a:lnTo>
                  <a:pt x="4433" y="2960"/>
                </a:lnTo>
                <a:lnTo>
                  <a:pt x="4433" y="2960"/>
                </a:lnTo>
                <a:lnTo>
                  <a:pt x="4433" y="2960"/>
                </a:lnTo>
                <a:lnTo>
                  <a:pt x="4433" y="2960"/>
                </a:lnTo>
                <a:lnTo>
                  <a:pt x="4433" y="2960"/>
                </a:lnTo>
                <a:lnTo>
                  <a:pt x="4438" y="2954"/>
                </a:lnTo>
                <a:lnTo>
                  <a:pt x="4438" y="2948"/>
                </a:lnTo>
                <a:lnTo>
                  <a:pt x="4438" y="2948"/>
                </a:lnTo>
                <a:lnTo>
                  <a:pt x="4438" y="2942"/>
                </a:lnTo>
                <a:lnTo>
                  <a:pt x="4438" y="2942"/>
                </a:lnTo>
                <a:lnTo>
                  <a:pt x="4444" y="2942"/>
                </a:lnTo>
                <a:lnTo>
                  <a:pt x="4444" y="2942"/>
                </a:lnTo>
                <a:lnTo>
                  <a:pt x="4444" y="2948"/>
                </a:lnTo>
                <a:lnTo>
                  <a:pt x="4444" y="2948"/>
                </a:lnTo>
                <a:lnTo>
                  <a:pt x="4444" y="2954"/>
                </a:lnTo>
                <a:lnTo>
                  <a:pt x="4444" y="2954"/>
                </a:lnTo>
                <a:lnTo>
                  <a:pt x="4444" y="2924"/>
                </a:lnTo>
                <a:lnTo>
                  <a:pt x="4444" y="2918"/>
                </a:lnTo>
                <a:lnTo>
                  <a:pt x="4444" y="2918"/>
                </a:lnTo>
                <a:lnTo>
                  <a:pt x="4444" y="2918"/>
                </a:lnTo>
                <a:lnTo>
                  <a:pt x="4444" y="2912"/>
                </a:lnTo>
                <a:lnTo>
                  <a:pt x="4444" y="2906"/>
                </a:lnTo>
                <a:lnTo>
                  <a:pt x="4444" y="2900"/>
                </a:lnTo>
                <a:lnTo>
                  <a:pt x="4444" y="2894"/>
                </a:lnTo>
                <a:lnTo>
                  <a:pt x="4444" y="2894"/>
                </a:lnTo>
                <a:lnTo>
                  <a:pt x="4450" y="2894"/>
                </a:lnTo>
                <a:lnTo>
                  <a:pt x="4450" y="2894"/>
                </a:lnTo>
                <a:lnTo>
                  <a:pt x="4450" y="2894"/>
                </a:lnTo>
                <a:lnTo>
                  <a:pt x="4450" y="2888"/>
                </a:lnTo>
                <a:lnTo>
                  <a:pt x="4450" y="2888"/>
                </a:lnTo>
                <a:lnTo>
                  <a:pt x="4450" y="2888"/>
                </a:lnTo>
                <a:lnTo>
                  <a:pt x="4450" y="2882"/>
                </a:lnTo>
                <a:lnTo>
                  <a:pt x="4450" y="2882"/>
                </a:lnTo>
                <a:lnTo>
                  <a:pt x="4450" y="2877"/>
                </a:lnTo>
                <a:lnTo>
                  <a:pt x="4450" y="2871"/>
                </a:lnTo>
                <a:lnTo>
                  <a:pt x="4450" y="2871"/>
                </a:lnTo>
                <a:lnTo>
                  <a:pt x="4450" y="2865"/>
                </a:lnTo>
                <a:lnTo>
                  <a:pt x="4450" y="2865"/>
                </a:lnTo>
                <a:lnTo>
                  <a:pt x="4450" y="2853"/>
                </a:lnTo>
                <a:lnTo>
                  <a:pt x="4450" y="2847"/>
                </a:lnTo>
                <a:lnTo>
                  <a:pt x="4450" y="2847"/>
                </a:lnTo>
                <a:lnTo>
                  <a:pt x="4450" y="2847"/>
                </a:lnTo>
                <a:lnTo>
                  <a:pt x="4450" y="2841"/>
                </a:lnTo>
                <a:lnTo>
                  <a:pt x="4450" y="2841"/>
                </a:lnTo>
                <a:lnTo>
                  <a:pt x="4450" y="2841"/>
                </a:lnTo>
                <a:lnTo>
                  <a:pt x="4450" y="2835"/>
                </a:lnTo>
                <a:lnTo>
                  <a:pt x="4450" y="2829"/>
                </a:lnTo>
                <a:lnTo>
                  <a:pt x="4450" y="2829"/>
                </a:lnTo>
                <a:lnTo>
                  <a:pt x="4450" y="2829"/>
                </a:lnTo>
                <a:lnTo>
                  <a:pt x="4444" y="2829"/>
                </a:lnTo>
                <a:lnTo>
                  <a:pt x="4444" y="2829"/>
                </a:lnTo>
                <a:lnTo>
                  <a:pt x="4444" y="2829"/>
                </a:lnTo>
                <a:lnTo>
                  <a:pt x="4444" y="2823"/>
                </a:lnTo>
                <a:lnTo>
                  <a:pt x="4444" y="2823"/>
                </a:lnTo>
                <a:lnTo>
                  <a:pt x="4444" y="2823"/>
                </a:lnTo>
                <a:lnTo>
                  <a:pt x="4444" y="2823"/>
                </a:lnTo>
                <a:lnTo>
                  <a:pt x="4444" y="2823"/>
                </a:lnTo>
                <a:lnTo>
                  <a:pt x="4450" y="2823"/>
                </a:lnTo>
                <a:lnTo>
                  <a:pt x="4450" y="2823"/>
                </a:lnTo>
                <a:lnTo>
                  <a:pt x="4444" y="2817"/>
                </a:lnTo>
                <a:lnTo>
                  <a:pt x="4444" y="2817"/>
                </a:lnTo>
                <a:lnTo>
                  <a:pt x="4444" y="2817"/>
                </a:lnTo>
                <a:lnTo>
                  <a:pt x="4444" y="2811"/>
                </a:lnTo>
                <a:lnTo>
                  <a:pt x="4438" y="2805"/>
                </a:lnTo>
                <a:lnTo>
                  <a:pt x="4438" y="2805"/>
                </a:lnTo>
                <a:lnTo>
                  <a:pt x="4438" y="2805"/>
                </a:lnTo>
                <a:lnTo>
                  <a:pt x="4438" y="2799"/>
                </a:lnTo>
                <a:lnTo>
                  <a:pt x="4438" y="2799"/>
                </a:lnTo>
                <a:lnTo>
                  <a:pt x="4433" y="2794"/>
                </a:lnTo>
                <a:lnTo>
                  <a:pt x="4433" y="2794"/>
                </a:lnTo>
                <a:lnTo>
                  <a:pt x="4433" y="2794"/>
                </a:lnTo>
                <a:lnTo>
                  <a:pt x="4433" y="2794"/>
                </a:lnTo>
                <a:lnTo>
                  <a:pt x="4433" y="2799"/>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33" y="2794"/>
                </a:lnTo>
                <a:lnTo>
                  <a:pt x="4433" y="2794"/>
                </a:lnTo>
                <a:lnTo>
                  <a:pt x="4433" y="2799"/>
                </a:lnTo>
                <a:lnTo>
                  <a:pt x="4433" y="2799"/>
                </a:lnTo>
                <a:lnTo>
                  <a:pt x="4421" y="2758"/>
                </a:lnTo>
                <a:lnTo>
                  <a:pt x="4421" y="2752"/>
                </a:lnTo>
                <a:lnTo>
                  <a:pt x="4415" y="2746"/>
                </a:lnTo>
                <a:lnTo>
                  <a:pt x="4403" y="2710"/>
                </a:lnTo>
                <a:lnTo>
                  <a:pt x="4385" y="2675"/>
                </a:lnTo>
                <a:lnTo>
                  <a:pt x="4385" y="2669"/>
                </a:lnTo>
                <a:lnTo>
                  <a:pt x="4385" y="2669"/>
                </a:lnTo>
                <a:lnTo>
                  <a:pt x="4379" y="2663"/>
                </a:lnTo>
                <a:lnTo>
                  <a:pt x="4379" y="2657"/>
                </a:lnTo>
                <a:lnTo>
                  <a:pt x="4379" y="2657"/>
                </a:lnTo>
                <a:lnTo>
                  <a:pt x="4379" y="2657"/>
                </a:lnTo>
                <a:lnTo>
                  <a:pt x="4379" y="2651"/>
                </a:lnTo>
                <a:lnTo>
                  <a:pt x="4379" y="2645"/>
                </a:lnTo>
                <a:lnTo>
                  <a:pt x="4373" y="2639"/>
                </a:lnTo>
                <a:lnTo>
                  <a:pt x="4373" y="2639"/>
                </a:lnTo>
                <a:lnTo>
                  <a:pt x="4373" y="2639"/>
                </a:lnTo>
                <a:lnTo>
                  <a:pt x="4373" y="2633"/>
                </a:lnTo>
                <a:lnTo>
                  <a:pt x="4373" y="2633"/>
                </a:lnTo>
                <a:lnTo>
                  <a:pt x="4373" y="2633"/>
                </a:lnTo>
                <a:lnTo>
                  <a:pt x="4373" y="2627"/>
                </a:lnTo>
                <a:lnTo>
                  <a:pt x="4373" y="2627"/>
                </a:lnTo>
                <a:lnTo>
                  <a:pt x="4373" y="2627"/>
                </a:lnTo>
                <a:lnTo>
                  <a:pt x="4373" y="2622"/>
                </a:lnTo>
                <a:lnTo>
                  <a:pt x="4373" y="2616"/>
                </a:lnTo>
                <a:lnTo>
                  <a:pt x="4373" y="2616"/>
                </a:lnTo>
                <a:lnTo>
                  <a:pt x="4373" y="2622"/>
                </a:lnTo>
                <a:lnTo>
                  <a:pt x="4379" y="2622"/>
                </a:lnTo>
                <a:lnTo>
                  <a:pt x="4379" y="2622"/>
                </a:lnTo>
                <a:lnTo>
                  <a:pt x="4379" y="2622"/>
                </a:lnTo>
                <a:lnTo>
                  <a:pt x="4379" y="2627"/>
                </a:lnTo>
                <a:lnTo>
                  <a:pt x="4379" y="2627"/>
                </a:lnTo>
                <a:lnTo>
                  <a:pt x="4379" y="2627"/>
                </a:lnTo>
                <a:lnTo>
                  <a:pt x="4379" y="2627"/>
                </a:lnTo>
                <a:lnTo>
                  <a:pt x="4379" y="2627"/>
                </a:lnTo>
                <a:lnTo>
                  <a:pt x="4379" y="2627"/>
                </a:lnTo>
                <a:lnTo>
                  <a:pt x="4379" y="2627"/>
                </a:lnTo>
                <a:lnTo>
                  <a:pt x="4379" y="2627"/>
                </a:lnTo>
                <a:lnTo>
                  <a:pt x="4379" y="2633"/>
                </a:lnTo>
                <a:lnTo>
                  <a:pt x="4379" y="2633"/>
                </a:lnTo>
                <a:lnTo>
                  <a:pt x="4379" y="2633"/>
                </a:lnTo>
                <a:lnTo>
                  <a:pt x="4379" y="2639"/>
                </a:lnTo>
                <a:lnTo>
                  <a:pt x="4379" y="2639"/>
                </a:lnTo>
                <a:lnTo>
                  <a:pt x="4379" y="2639"/>
                </a:lnTo>
                <a:lnTo>
                  <a:pt x="4379" y="2639"/>
                </a:lnTo>
                <a:lnTo>
                  <a:pt x="4385" y="2639"/>
                </a:lnTo>
                <a:lnTo>
                  <a:pt x="4385" y="2639"/>
                </a:lnTo>
                <a:lnTo>
                  <a:pt x="4391" y="2639"/>
                </a:lnTo>
                <a:lnTo>
                  <a:pt x="4391" y="2639"/>
                </a:lnTo>
                <a:lnTo>
                  <a:pt x="4391" y="2639"/>
                </a:lnTo>
                <a:lnTo>
                  <a:pt x="4391" y="2639"/>
                </a:lnTo>
                <a:lnTo>
                  <a:pt x="4391" y="2639"/>
                </a:lnTo>
                <a:lnTo>
                  <a:pt x="4391" y="2639"/>
                </a:lnTo>
                <a:lnTo>
                  <a:pt x="4391" y="2633"/>
                </a:lnTo>
                <a:lnTo>
                  <a:pt x="4391" y="2633"/>
                </a:lnTo>
                <a:lnTo>
                  <a:pt x="4391" y="2633"/>
                </a:lnTo>
                <a:lnTo>
                  <a:pt x="4391" y="2633"/>
                </a:lnTo>
                <a:lnTo>
                  <a:pt x="4391" y="2639"/>
                </a:lnTo>
                <a:lnTo>
                  <a:pt x="4391" y="2639"/>
                </a:lnTo>
                <a:lnTo>
                  <a:pt x="4391" y="2639"/>
                </a:lnTo>
                <a:lnTo>
                  <a:pt x="4391" y="2639"/>
                </a:lnTo>
                <a:lnTo>
                  <a:pt x="4397" y="2639"/>
                </a:lnTo>
                <a:lnTo>
                  <a:pt x="4397" y="2639"/>
                </a:lnTo>
                <a:lnTo>
                  <a:pt x="4397" y="2639"/>
                </a:lnTo>
                <a:lnTo>
                  <a:pt x="4397" y="2645"/>
                </a:lnTo>
                <a:lnTo>
                  <a:pt x="4397" y="2645"/>
                </a:lnTo>
                <a:lnTo>
                  <a:pt x="4397" y="2651"/>
                </a:lnTo>
                <a:lnTo>
                  <a:pt x="4391" y="2663"/>
                </a:lnTo>
                <a:lnTo>
                  <a:pt x="4391" y="2675"/>
                </a:lnTo>
                <a:lnTo>
                  <a:pt x="4391" y="2681"/>
                </a:lnTo>
                <a:lnTo>
                  <a:pt x="4391" y="2687"/>
                </a:lnTo>
                <a:lnTo>
                  <a:pt x="4397" y="2687"/>
                </a:lnTo>
                <a:lnTo>
                  <a:pt x="4397" y="2699"/>
                </a:lnTo>
                <a:lnTo>
                  <a:pt x="4403" y="2705"/>
                </a:lnTo>
                <a:lnTo>
                  <a:pt x="4403" y="2710"/>
                </a:lnTo>
                <a:lnTo>
                  <a:pt x="4409" y="2716"/>
                </a:lnTo>
                <a:lnTo>
                  <a:pt x="4409" y="2716"/>
                </a:lnTo>
                <a:lnTo>
                  <a:pt x="4409" y="2716"/>
                </a:lnTo>
                <a:lnTo>
                  <a:pt x="4409" y="2716"/>
                </a:lnTo>
                <a:lnTo>
                  <a:pt x="4409" y="2722"/>
                </a:lnTo>
                <a:lnTo>
                  <a:pt x="4409" y="2716"/>
                </a:lnTo>
                <a:lnTo>
                  <a:pt x="4403" y="2705"/>
                </a:lnTo>
                <a:lnTo>
                  <a:pt x="4397" y="2699"/>
                </a:lnTo>
                <a:lnTo>
                  <a:pt x="4397" y="2699"/>
                </a:lnTo>
                <a:lnTo>
                  <a:pt x="4397" y="2699"/>
                </a:lnTo>
                <a:lnTo>
                  <a:pt x="4397" y="2693"/>
                </a:lnTo>
                <a:lnTo>
                  <a:pt x="4397" y="2687"/>
                </a:lnTo>
                <a:lnTo>
                  <a:pt x="4397" y="2681"/>
                </a:lnTo>
                <a:lnTo>
                  <a:pt x="4397" y="2681"/>
                </a:lnTo>
                <a:lnTo>
                  <a:pt x="4397" y="2675"/>
                </a:lnTo>
                <a:lnTo>
                  <a:pt x="4397" y="2675"/>
                </a:lnTo>
                <a:lnTo>
                  <a:pt x="4397" y="2675"/>
                </a:lnTo>
                <a:lnTo>
                  <a:pt x="4397" y="2675"/>
                </a:lnTo>
                <a:lnTo>
                  <a:pt x="4397" y="2669"/>
                </a:lnTo>
                <a:lnTo>
                  <a:pt x="4397" y="2663"/>
                </a:lnTo>
                <a:lnTo>
                  <a:pt x="4397" y="2663"/>
                </a:lnTo>
                <a:lnTo>
                  <a:pt x="4397" y="2657"/>
                </a:lnTo>
                <a:lnTo>
                  <a:pt x="4397" y="2657"/>
                </a:lnTo>
                <a:lnTo>
                  <a:pt x="4397" y="2657"/>
                </a:lnTo>
                <a:lnTo>
                  <a:pt x="4397" y="2657"/>
                </a:lnTo>
                <a:lnTo>
                  <a:pt x="4397" y="2657"/>
                </a:lnTo>
                <a:lnTo>
                  <a:pt x="4397" y="2657"/>
                </a:lnTo>
                <a:lnTo>
                  <a:pt x="4397" y="2657"/>
                </a:lnTo>
                <a:lnTo>
                  <a:pt x="4397" y="2657"/>
                </a:lnTo>
                <a:lnTo>
                  <a:pt x="4403" y="2657"/>
                </a:lnTo>
                <a:lnTo>
                  <a:pt x="4403" y="2657"/>
                </a:lnTo>
                <a:lnTo>
                  <a:pt x="4403" y="2651"/>
                </a:lnTo>
                <a:lnTo>
                  <a:pt x="4403" y="2651"/>
                </a:lnTo>
                <a:lnTo>
                  <a:pt x="4403" y="2651"/>
                </a:lnTo>
                <a:lnTo>
                  <a:pt x="4397" y="2645"/>
                </a:lnTo>
                <a:lnTo>
                  <a:pt x="4391" y="2633"/>
                </a:lnTo>
                <a:lnTo>
                  <a:pt x="4391" y="2627"/>
                </a:lnTo>
                <a:lnTo>
                  <a:pt x="4385" y="2627"/>
                </a:lnTo>
                <a:lnTo>
                  <a:pt x="4385" y="2622"/>
                </a:lnTo>
                <a:lnTo>
                  <a:pt x="4379" y="2616"/>
                </a:lnTo>
                <a:lnTo>
                  <a:pt x="4367" y="2592"/>
                </a:lnTo>
                <a:lnTo>
                  <a:pt x="4367" y="2592"/>
                </a:lnTo>
                <a:lnTo>
                  <a:pt x="4367" y="2586"/>
                </a:lnTo>
                <a:lnTo>
                  <a:pt x="4367" y="2586"/>
                </a:lnTo>
                <a:lnTo>
                  <a:pt x="4367" y="2586"/>
                </a:lnTo>
                <a:lnTo>
                  <a:pt x="4361" y="2586"/>
                </a:lnTo>
                <a:lnTo>
                  <a:pt x="4361" y="2586"/>
                </a:lnTo>
                <a:lnTo>
                  <a:pt x="4361" y="2580"/>
                </a:lnTo>
                <a:lnTo>
                  <a:pt x="4361" y="2580"/>
                </a:lnTo>
                <a:lnTo>
                  <a:pt x="4361" y="2574"/>
                </a:lnTo>
                <a:lnTo>
                  <a:pt x="4355" y="2568"/>
                </a:lnTo>
                <a:lnTo>
                  <a:pt x="4350" y="2550"/>
                </a:lnTo>
                <a:lnTo>
                  <a:pt x="4344" y="2538"/>
                </a:lnTo>
                <a:lnTo>
                  <a:pt x="4344" y="2533"/>
                </a:lnTo>
                <a:lnTo>
                  <a:pt x="4344" y="2533"/>
                </a:lnTo>
                <a:lnTo>
                  <a:pt x="4338" y="2527"/>
                </a:lnTo>
                <a:lnTo>
                  <a:pt x="4338" y="2527"/>
                </a:lnTo>
                <a:lnTo>
                  <a:pt x="4338" y="2521"/>
                </a:lnTo>
                <a:lnTo>
                  <a:pt x="4332" y="2515"/>
                </a:lnTo>
                <a:lnTo>
                  <a:pt x="4332" y="2509"/>
                </a:lnTo>
                <a:lnTo>
                  <a:pt x="4332" y="2509"/>
                </a:lnTo>
                <a:lnTo>
                  <a:pt x="4332" y="2503"/>
                </a:lnTo>
                <a:lnTo>
                  <a:pt x="4332" y="2503"/>
                </a:lnTo>
                <a:lnTo>
                  <a:pt x="4332" y="2503"/>
                </a:lnTo>
                <a:lnTo>
                  <a:pt x="4332" y="2503"/>
                </a:lnTo>
                <a:lnTo>
                  <a:pt x="4332" y="2497"/>
                </a:lnTo>
                <a:lnTo>
                  <a:pt x="4332" y="2497"/>
                </a:lnTo>
                <a:lnTo>
                  <a:pt x="4332" y="2497"/>
                </a:lnTo>
                <a:lnTo>
                  <a:pt x="4326" y="2491"/>
                </a:lnTo>
                <a:lnTo>
                  <a:pt x="4326" y="2491"/>
                </a:lnTo>
                <a:lnTo>
                  <a:pt x="4326" y="2491"/>
                </a:lnTo>
                <a:lnTo>
                  <a:pt x="4326" y="2491"/>
                </a:lnTo>
                <a:lnTo>
                  <a:pt x="4326" y="2491"/>
                </a:lnTo>
                <a:lnTo>
                  <a:pt x="4326" y="2491"/>
                </a:lnTo>
                <a:lnTo>
                  <a:pt x="4326" y="2491"/>
                </a:lnTo>
                <a:lnTo>
                  <a:pt x="4326" y="2485"/>
                </a:lnTo>
                <a:lnTo>
                  <a:pt x="4320" y="2473"/>
                </a:lnTo>
                <a:lnTo>
                  <a:pt x="4320" y="2461"/>
                </a:lnTo>
                <a:lnTo>
                  <a:pt x="4320" y="2455"/>
                </a:lnTo>
                <a:lnTo>
                  <a:pt x="4320" y="2455"/>
                </a:lnTo>
                <a:lnTo>
                  <a:pt x="4320" y="2450"/>
                </a:lnTo>
                <a:lnTo>
                  <a:pt x="4314" y="2444"/>
                </a:lnTo>
                <a:lnTo>
                  <a:pt x="4314" y="2438"/>
                </a:lnTo>
                <a:lnTo>
                  <a:pt x="4314" y="2432"/>
                </a:lnTo>
                <a:lnTo>
                  <a:pt x="4314" y="2432"/>
                </a:lnTo>
                <a:lnTo>
                  <a:pt x="4314" y="2432"/>
                </a:lnTo>
                <a:lnTo>
                  <a:pt x="4314" y="2432"/>
                </a:lnTo>
                <a:lnTo>
                  <a:pt x="4314" y="2432"/>
                </a:lnTo>
                <a:lnTo>
                  <a:pt x="4314" y="2426"/>
                </a:lnTo>
                <a:lnTo>
                  <a:pt x="4314" y="2426"/>
                </a:lnTo>
                <a:lnTo>
                  <a:pt x="4314" y="2426"/>
                </a:lnTo>
                <a:lnTo>
                  <a:pt x="4314" y="2426"/>
                </a:lnTo>
                <a:lnTo>
                  <a:pt x="4314" y="2426"/>
                </a:lnTo>
                <a:lnTo>
                  <a:pt x="4314" y="2426"/>
                </a:lnTo>
                <a:lnTo>
                  <a:pt x="4314" y="2426"/>
                </a:lnTo>
                <a:lnTo>
                  <a:pt x="4314" y="2420"/>
                </a:lnTo>
                <a:lnTo>
                  <a:pt x="4314" y="2420"/>
                </a:lnTo>
                <a:lnTo>
                  <a:pt x="4314" y="2420"/>
                </a:lnTo>
                <a:lnTo>
                  <a:pt x="4308" y="2420"/>
                </a:lnTo>
                <a:lnTo>
                  <a:pt x="4308" y="2420"/>
                </a:lnTo>
                <a:lnTo>
                  <a:pt x="4308" y="2420"/>
                </a:lnTo>
                <a:lnTo>
                  <a:pt x="4308" y="2420"/>
                </a:lnTo>
                <a:lnTo>
                  <a:pt x="4308" y="2414"/>
                </a:lnTo>
                <a:lnTo>
                  <a:pt x="4308" y="2414"/>
                </a:lnTo>
                <a:lnTo>
                  <a:pt x="4308" y="2414"/>
                </a:lnTo>
                <a:lnTo>
                  <a:pt x="4308" y="2414"/>
                </a:lnTo>
                <a:lnTo>
                  <a:pt x="4308" y="2414"/>
                </a:lnTo>
                <a:lnTo>
                  <a:pt x="4308" y="2408"/>
                </a:lnTo>
                <a:lnTo>
                  <a:pt x="4308" y="2408"/>
                </a:lnTo>
                <a:lnTo>
                  <a:pt x="4308" y="2408"/>
                </a:lnTo>
                <a:lnTo>
                  <a:pt x="4308" y="2408"/>
                </a:lnTo>
                <a:lnTo>
                  <a:pt x="4308" y="2408"/>
                </a:lnTo>
                <a:lnTo>
                  <a:pt x="4308" y="2408"/>
                </a:lnTo>
                <a:lnTo>
                  <a:pt x="4308" y="2408"/>
                </a:lnTo>
                <a:lnTo>
                  <a:pt x="4308" y="2408"/>
                </a:lnTo>
                <a:lnTo>
                  <a:pt x="4308" y="2408"/>
                </a:lnTo>
                <a:lnTo>
                  <a:pt x="4308" y="2414"/>
                </a:lnTo>
                <a:lnTo>
                  <a:pt x="4308" y="2414"/>
                </a:lnTo>
                <a:lnTo>
                  <a:pt x="4308" y="2414"/>
                </a:lnTo>
                <a:lnTo>
                  <a:pt x="4308" y="2420"/>
                </a:lnTo>
                <a:lnTo>
                  <a:pt x="4314" y="2420"/>
                </a:lnTo>
                <a:lnTo>
                  <a:pt x="4314" y="2414"/>
                </a:lnTo>
                <a:lnTo>
                  <a:pt x="4314" y="2414"/>
                </a:lnTo>
                <a:lnTo>
                  <a:pt x="4314" y="2408"/>
                </a:lnTo>
                <a:lnTo>
                  <a:pt x="4314" y="2402"/>
                </a:lnTo>
                <a:lnTo>
                  <a:pt x="4314" y="2402"/>
                </a:lnTo>
                <a:lnTo>
                  <a:pt x="4314" y="2402"/>
                </a:lnTo>
                <a:lnTo>
                  <a:pt x="4314" y="2396"/>
                </a:lnTo>
                <a:lnTo>
                  <a:pt x="4314" y="2396"/>
                </a:lnTo>
                <a:lnTo>
                  <a:pt x="4314" y="2396"/>
                </a:lnTo>
                <a:lnTo>
                  <a:pt x="4314" y="2396"/>
                </a:lnTo>
                <a:lnTo>
                  <a:pt x="4314" y="2396"/>
                </a:lnTo>
                <a:lnTo>
                  <a:pt x="4314" y="2396"/>
                </a:lnTo>
                <a:lnTo>
                  <a:pt x="4314" y="2396"/>
                </a:lnTo>
                <a:lnTo>
                  <a:pt x="4308" y="2396"/>
                </a:lnTo>
                <a:lnTo>
                  <a:pt x="4308" y="2396"/>
                </a:lnTo>
                <a:lnTo>
                  <a:pt x="4308" y="2396"/>
                </a:lnTo>
                <a:lnTo>
                  <a:pt x="4308" y="2396"/>
                </a:lnTo>
                <a:lnTo>
                  <a:pt x="4308" y="2396"/>
                </a:lnTo>
                <a:lnTo>
                  <a:pt x="4308" y="2396"/>
                </a:lnTo>
                <a:lnTo>
                  <a:pt x="4308" y="2396"/>
                </a:lnTo>
                <a:lnTo>
                  <a:pt x="4308" y="2396"/>
                </a:lnTo>
                <a:lnTo>
                  <a:pt x="4308" y="2396"/>
                </a:lnTo>
                <a:lnTo>
                  <a:pt x="4308" y="2390"/>
                </a:lnTo>
                <a:lnTo>
                  <a:pt x="4308" y="2390"/>
                </a:lnTo>
                <a:lnTo>
                  <a:pt x="4308" y="2390"/>
                </a:lnTo>
                <a:lnTo>
                  <a:pt x="4308" y="2390"/>
                </a:lnTo>
                <a:lnTo>
                  <a:pt x="4302" y="2384"/>
                </a:lnTo>
                <a:lnTo>
                  <a:pt x="4302" y="2384"/>
                </a:lnTo>
                <a:lnTo>
                  <a:pt x="4302" y="2384"/>
                </a:lnTo>
                <a:lnTo>
                  <a:pt x="4302" y="2384"/>
                </a:lnTo>
                <a:lnTo>
                  <a:pt x="4302" y="2384"/>
                </a:lnTo>
                <a:lnTo>
                  <a:pt x="4302" y="2384"/>
                </a:lnTo>
                <a:lnTo>
                  <a:pt x="4302" y="2378"/>
                </a:lnTo>
                <a:lnTo>
                  <a:pt x="4302" y="2378"/>
                </a:lnTo>
                <a:lnTo>
                  <a:pt x="4302" y="2378"/>
                </a:lnTo>
                <a:lnTo>
                  <a:pt x="4302" y="2378"/>
                </a:lnTo>
                <a:lnTo>
                  <a:pt x="4302" y="2378"/>
                </a:lnTo>
                <a:lnTo>
                  <a:pt x="4308" y="2378"/>
                </a:lnTo>
                <a:lnTo>
                  <a:pt x="4308" y="2378"/>
                </a:lnTo>
                <a:lnTo>
                  <a:pt x="4308" y="2378"/>
                </a:lnTo>
                <a:lnTo>
                  <a:pt x="4308" y="2378"/>
                </a:lnTo>
                <a:lnTo>
                  <a:pt x="4308" y="2378"/>
                </a:lnTo>
                <a:lnTo>
                  <a:pt x="4308" y="2378"/>
                </a:lnTo>
                <a:lnTo>
                  <a:pt x="4308" y="2378"/>
                </a:lnTo>
                <a:lnTo>
                  <a:pt x="4302" y="2378"/>
                </a:lnTo>
                <a:lnTo>
                  <a:pt x="4308" y="2378"/>
                </a:lnTo>
                <a:lnTo>
                  <a:pt x="4308" y="2378"/>
                </a:lnTo>
                <a:lnTo>
                  <a:pt x="4308" y="2372"/>
                </a:lnTo>
                <a:lnTo>
                  <a:pt x="4308" y="2372"/>
                </a:lnTo>
                <a:lnTo>
                  <a:pt x="4308" y="2372"/>
                </a:lnTo>
                <a:lnTo>
                  <a:pt x="4308" y="2372"/>
                </a:lnTo>
                <a:lnTo>
                  <a:pt x="4308" y="2372"/>
                </a:lnTo>
                <a:lnTo>
                  <a:pt x="4308" y="2366"/>
                </a:lnTo>
                <a:lnTo>
                  <a:pt x="4308" y="2366"/>
                </a:lnTo>
                <a:lnTo>
                  <a:pt x="4308" y="2366"/>
                </a:lnTo>
                <a:lnTo>
                  <a:pt x="4308" y="2366"/>
                </a:lnTo>
                <a:lnTo>
                  <a:pt x="4308" y="2366"/>
                </a:lnTo>
                <a:lnTo>
                  <a:pt x="4302" y="2366"/>
                </a:lnTo>
                <a:lnTo>
                  <a:pt x="4302" y="2366"/>
                </a:lnTo>
                <a:lnTo>
                  <a:pt x="4302" y="2366"/>
                </a:lnTo>
                <a:lnTo>
                  <a:pt x="4308" y="2366"/>
                </a:lnTo>
                <a:lnTo>
                  <a:pt x="4308" y="2361"/>
                </a:lnTo>
                <a:lnTo>
                  <a:pt x="4308" y="2361"/>
                </a:lnTo>
                <a:lnTo>
                  <a:pt x="4308" y="2361"/>
                </a:lnTo>
                <a:lnTo>
                  <a:pt x="4308" y="2355"/>
                </a:lnTo>
                <a:lnTo>
                  <a:pt x="4302" y="2355"/>
                </a:lnTo>
                <a:lnTo>
                  <a:pt x="4308" y="2355"/>
                </a:lnTo>
                <a:lnTo>
                  <a:pt x="4308" y="2355"/>
                </a:lnTo>
                <a:lnTo>
                  <a:pt x="4308" y="2355"/>
                </a:lnTo>
                <a:lnTo>
                  <a:pt x="4314" y="2355"/>
                </a:lnTo>
                <a:lnTo>
                  <a:pt x="4314" y="2361"/>
                </a:lnTo>
                <a:lnTo>
                  <a:pt x="4314" y="2361"/>
                </a:lnTo>
                <a:lnTo>
                  <a:pt x="4314" y="2349"/>
                </a:lnTo>
                <a:lnTo>
                  <a:pt x="4314" y="2349"/>
                </a:lnTo>
                <a:lnTo>
                  <a:pt x="4314" y="2349"/>
                </a:lnTo>
                <a:lnTo>
                  <a:pt x="4314" y="2349"/>
                </a:lnTo>
                <a:lnTo>
                  <a:pt x="4314" y="2349"/>
                </a:lnTo>
                <a:lnTo>
                  <a:pt x="4314" y="2355"/>
                </a:lnTo>
                <a:lnTo>
                  <a:pt x="4314" y="2355"/>
                </a:lnTo>
                <a:lnTo>
                  <a:pt x="4314" y="2355"/>
                </a:lnTo>
                <a:lnTo>
                  <a:pt x="4308" y="2349"/>
                </a:lnTo>
                <a:lnTo>
                  <a:pt x="4308" y="2349"/>
                </a:lnTo>
                <a:lnTo>
                  <a:pt x="4308" y="2349"/>
                </a:lnTo>
                <a:lnTo>
                  <a:pt x="4308" y="2349"/>
                </a:lnTo>
                <a:lnTo>
                  <a:pt x="4308" y="2349"/>
                </a:lnTo>
                <a:lnTo>
                  <a:pt x="4308" y="2349"/>
                </a:lnTo>
                <a:lnTo>
                  <a:pt x="4308" y="2349"/>
                </a:lnTo>
                <a:lnTo>
                  <a:pt x="4308" y="2349"/>
                </a:lnTo>
                <a:lnTo>
                  <a:pt x="4308" y="2349"/>
                </a:lnTo>
                <a:lnTo>
                  <a:pt x="4308" y="2349"/>
                </a:lnTo>
                <a:lnTo>
                  <a:pt x="4308" y="2343"/>
                </a:lnTo>
                <a:lnTo>
                  <a:pt x="4308" y="2343"/>
                </a:lnTo>
                <a:lnTo>
                  <a:pt x="4308" y="2343"/>
                </a:lnTo>
                <a:lnTo>
                  <a:pt x="4308" y="2337"/>
                </a:lnTo>
                <a:lnTo>
                  <a:pt x="4308" y="2337"/>
                </a:lnTo>
                <a:lnTo>
                  <a:pt x="4314" y="2337"/>
                </a:lnTo>
                <a:lnTo>
                  <a:pt x="4314" y="2337"/>
                </a:lnTo>
                <a:lnTo>
                  <a:pt x="4314" y="2337"/>
                </a:lnTo>
                <a:lnTo>
                  <a:pt x="4314" y="2343"/>
                </a:lnTo>
                <a:lnTo>
                  <a:pt x="4314" y="2343"/>
                </a:lnTo>
                <a:lnTo>
                  <a:pt x="4314" y="2343"/>
                </a:lnTo>
                <a:lnTo>
                  <a:pt x="4314" y="2343"/>
                </a:lnTo>
                <a:lnTo>
                  <a:pt x="4314" y="2349"/>
                </a:lnTo>
                <a:lnTo>
                  <a:pt x="4314" y="2349"/>
                </a:lnTo>
                <a:lnTo>
                  <a:pt x="4314" y="2349"/>
                </a:lnTo>
                <a:lnTo>
                  <a:pt x="4320" y="2349"/>
                </a:lnTo>
                <a:lnTo>
                  <a:pt x="4320" y="2343"/>
                </a:lnTo>
                <a:lnTo>
                  <a:pt x="4320" y="2343"/>
                </a:lnTo>
                <a:lnTo>
                  <a:pt x="4320" y="2343"/>
                </a:lnTo>
                <a:lnTo>
                  <a:pt x="4326" y="2337"/>
                </a:lnTo>
                <a:lnTo>
                  <a:pt x="4326" y="2337"/>
                </a:lnTo>
                <a:lnTo>
                  <a:pt x="4326" y="2337"/>
                </a:lnTo>
                <a:lnTo>
                  <a:pt x="4326" y="2337"/>
                </a:lnTo>
                <a:lnTo>
                  <a:pt x="4326" y="2331"/>
                </a:lnTo>
                <a:lnTo>
                  <a:pt x="4326" y="2331"/>
                </a:lnTo>
                <a:lnTo>
                  <a:pt x="4326" y="2331"/>
                </a:lnTo>
                <a:lnTo>
                  <a:pt x="4326" y="2331"/>
                </a:lnTo>
                <a:lnTo>
                  <a:pt x="4320" y="2325"/>
                </a:lnTo>
                <a:lnTo>
                  <a:pt x="4320" y="2325"/>
                </a:lnTo>
                <a:lnTo>
                  <a:pt x="4320" y="2325"/>
                </a:lnTo>
                <a:lnTo>
                  <a:pt x="4314" y="2325"/>
                </a:lnTo>
                <a:lnTo>
                  <a:pt x="4314" y="2325"/>
                </a:lnTo>
                <a:lnTo>
                  <a:pt x="4314" y="2325"/>
                </a:lnTo>
                <a:lnTo>
                  <a:pt x="4308" y="2325"/>
                </a:lnTo>
                <a:lnTo>
                  <a:pt x="4308" y="2319"/>
                </a:lnTo>
                <a:lnTo>
                  <a:pt x="4308" y="2319"/>
                </a:lnTo>
                <a:lnTo>
                  <a:pt x="4308" y="2319"/>
                </a:lnTo>
                <a:lnTo>
                  <a:pt x="4308" y="2319"/>
                </a:lnTo>
                <a:lnTo>
                  <a:pt x="4308" y="2319"/>
                </a:lnTo>
                <a:lnTo>
                  <a:pt x="4314" y="2319"/>
                </a:lnTo>
                <a:lnTo>
                  <a:pt x="4320" y="2325"/>
                </a:lnTo>
                <a:lnTo>
                  <a:pt x="4320" y="2325"/>
                </a:lnTo>
                <a:lnTo>
                  <a:pt x="4320" y="2325"/>
                </a:lnTo>
                <a:lnTo>
                  <a:pt x="4326" y="2319"/>
                </a:lnTo>
                <a:lnTo>
                  <a:pt x="4320" y="2319"/>
                </a:lnTo>
                <a:lnTo>
                  <a:pt x="4320" y="2319"/>
                </a:lnTo>
                <a:lnTo>
                  <a:pt x="4320" y="2313"/>
                </a:lnTo>
                <a:lnTo>
                  <a:pt x="4320" y="2313"/>
                </a:lnTo>
                <a:lnTo>
                  <a:pt x="4320" y="2313"/>
                </a:lnTo>
                <a:lnTo>
                  <a:pt x="4320" y="2307"/>
                </a:lnTo>
                <a:lnTo>
                  <a:pt x="4320" y="2307"/>
                </a:lnTo>
                <a:lnTo>
                  <a:pt x="4320" y="2307"/>
                </a:lnTo>
                <a:lnTo>
                  <a:pt x="4320" y="2307"/>
                </a:lnTo>
                <a:lnTo>
                  <a:pt x="4320" y="2307"/>
                </a:lnTo>
                <a:lnTo>
                  <a:pt x="4320" y="2307"/>
                </a:lnTo>
                <a:lnTo>
                  <a:pt x="4320" y="2301"/>
                </a:lnTo>
                <a:lnTo>
                  <a:pt x="4326" y="2301"/>
                </a:lnTo>
                <a:lnTo>
                  <a:pt x="4326" y="2301"/>
                </a:lnTo>
                <a:lnTo>
                  <a:pt x="4320" y="2301"/>
                </a:lnTo>
                <a:lnTo>
                  <a:pt x="4320" y="2301"/>
                </a:lnTo>
                <a:lnTo>
                  <a:pt x="4320" y="2295"/>
                </a:lnTo>
                <a:lnTo>
                  <a:pt x="4326" y="2295"/>
                </a:lnTo>
                <a:lnTo>
                  <a:pt x="4326" y="2295"/>
                </a:lnTo>
                <a:lnTo>
                  <a:pt x="4326" y="2295"/>
                </a:lnTo>
                <a:lnTo>
                  <a:pt x="4332" y="2289"/>
                </a:lnTo>
                <a:lnTo>
                  <a:pt x="4332" y="2289"/>
                </a:lnTo>
                <a:lnTo>
                  <a:pt x="4332" y="2283"/>
                </a:lnTo>
                <a:lnTo>
                  <a:pt x="4332" y="2283"/>
                </a:lnTo>
                <a:lnTo>
                  <a:pt x="4338" y="2283"/>
                </a:lnTo>
                <a:lnTo>
                  <a:pt x="4338" y="2278"/>
                </a:lnTo>
                <a:lnTo>
                  <a:pt x="4338" y="2278"/>
                </a:lnTo>
                <a:lnTo>
                  <a:pt x="4332" y="2278"/>
                </a:lnTo>
                <a:lnTo>
                  <a:pt x="4332" y="2278"/>
                </a:lnTo>
                <a:lnTo>
                  <a:pt x="4326" y="2278"/>
                </a:lnTo>
                <a:lnTo>
                  <a:pt x="4326" y="2272"/>
                </a:lnTo>
                <a:lnTo>
                  <a:pt x="4326" y="2272"/>
                </a:lnTo>
                <a:lnTo>
                  <a:pt x="4332" y="2272"/>
                </a:lnTo>
                <a:lnTo>
                  <a:pt x="4332" y="2272"/>
                </a:lnTo>
                <a:lnTo>
                  <a:pt x="4332" y="2272"/>
                </a:lnTo>
                <a:lnTo>
                  <a:pt x="4332" y="2272"/>
                </a:lnTo>
                <a:lnTo>
                  <a:pt x="4332" y="2272"/>
                </a:lnTo>
                <a:lnTo>
                  <a:pt x="4332" y="2272"/>
                </a:lnTo>
                <a:lnTo>
                  <a:pt x="4338" y="2278"/>
                </a:lnTo>
                <a:lnTo>
                  <a:pt x="4338" y="2278"/>
                </a:lnTo>
                <a:lnTo>
                  <a:pt x="4344" y="2278"/>
                </a:lnTo>
                <a:lnTo>
                  <a:pt x="4344" y="2278"/>
                </a:lnTo>
                <a:lnTo>
                  <a:pt x="4344" y="2278"/>
                </a:lnTo>
                <a:lnTo>
                  <a:pt x="4344" y="2278"/>
                </a:lnTo>
                <a:lnTo>
                  <a:pt x="4344" y="2278"/>
                </a:lnTo>
                <a:lnTo>
                  <a:pt x="4350" y="2272"/>
                </a:lnTo>
                <a:lnTo>
                  <a:pt x="4350" y="2266"/>
                </a:lnTo>
                <a:lnTo>
                  <a:pt x="4350" y="2266"/>
                </a:lnTo>
                <a:lnTo>
                  <a:pt x="4350" y="2266"/>
                </a:lnTo>
                <a:lnTo>
                  <a:pt x="4350" y="2266"/>
                </a:lnTo>
                <a:lnTo>
                  <a:pt x="4350" y="2266"/>
                </a:lnTo>
                <a:lnTo>
                  <a:pt x="4350" y="2266"/>
                </a:lnTo>
                <a:lnTo>
                  <a:pt x="4350" y="2266"/>
                </a:lnTo>
                <a:lnTo>
                  <a:pt x="4350" y="2266"/>
                </a:lnTo>
                <a:lnTo>
                  <a:pt x="4350" y="2266"/>
                </a:lnTo>
                <a:lnTo>
                  <a:pt x="4350" y="2266"/>
                </a:lnTo>
                <a:lnTo>
                  <a:pt x="4344" y="2266"/>
                </a:lnTo>
                <a:lnTo>
                  <a:pt x="4344" y="2266"/>
                </a:lnTo>
                <a:lnTo>
                  <a:pt x="4344" y="2260"/>
                </a:lnTo>
                <a:lnTo>
                  <a:pt x="4344" y="2260"/>
                </a:lnTo>
                <a:lnTo>
                  <a:pt x="4344" y="2260"/>
                </a:lnTo>
                <a:lnTo>
                  <a:pt x="4344" y="2260"/>
                </a:lnTo>
                <a:lnTo>
                  <a:pt x="4344" y="2260"/>
                </a:lnTo>
                <a:lnTo>
                  <a:pt x="4344" y="2254"/>
                </a:lnTo>
                <a:lnTo>
                  <a:pt x="4344" y="2254"/>
                </a:lnTo>
                <a:lnTo>
                  <a:pt x="4344" y="2254"/>
                </a:lnTo>
                <a:lnTo>
                  <a:pt x="4344" y="2254"/>
                </a:lnTo>
                <a:lnTo>
                  <a:pt x="4344" y="2254"/>
                </a:lnTo>
                <a:lnTo>
                  <a:pt x="4350" y="2254"/>
                </a:lnTo>
                <a:lnTo>
                  <a:pt x="4350" y="2260"/>
                </a:lnTo>
                <a:lnTo>
                  <a:pt x="4350" y="2260"/>
                </a:lnTo>
                <a:lnTo>
                  <a:pt x="4350" y="2260"/>
                </a:lnTo>
                <a:lnTo>
                  <a:pt x="4350" y="2260"/>
                </a:lnTo>
                <a:lnTo>
                  <a:pt x="4350" y="2260"/>
                </a:lnTo>
                <a:lnTo>
                  <a:pt x="4350" y="2260"/>
                </a:lnTo>
                <a:lnTo>
                  <a:pt x="4355" y="2260"/>
                </a:lnTo>
                <a:lnTo>
                  <a:pt x="4355" y="2260"/>
                </a:lnTo>
                <a:lnTo>
                  <a:pt x="4355" y="2260"/>
                </a:lnTo>
                <a:lnTo>
                  <a:pt x="4355" y="2260"/>
                </a:lnTo>
                <a:lnTo>
                  <a:pt x="4361" y="2260"/>
                </a:lnTo>
                <a:lnTo>
                  <a:pt x="4361" y="2254"/>
                </a:lnTo>
                <a:lnTo>
                  <a:pt x="4361" y="2254"/>
                </a:lnTo>
                <a:lnTo>
                  <a:pt x="4361" y="2254"/>
                </a:lnTo>
                <a:lnTo>
                  <a:pt x="4361" y="2254"/>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54"/>
                </a:lnTo>
                <a:lnTo>
                  <a:pt x="4367" y="2254"/>
                </a:lnTo>
                <a:lnTo>
                  <a:pt x="4367" y="2254"/>
                </a:lnTo>
                <a:lnTo>
                  <a:pt x="4367" y="2248"/>
                </a:lnTo>
                <a:lnTo>
                  <a:pt x="4373" y="2248"/>
                </a:lnTo>
                <a:lnTo>
                  <a:pt x="4373" y="2248"/>
                </a:lnTo>
                <a:lnTo>
                  <a:pt x="4373" y="2242"/>
                </a:lnTo>
                <a:lnTo>
                  <a:pt x="4367" y="2242"/>
                </a:lnTo>
                <a:lnTo>
                  <a:pt x="4367" y="2242"/>
                </a:lnTo>
                <a:lnTo>
                  <a:pt x="4367" y="2242"/>
                </a:lnTo>
                <a:lnTo>
                  <a:pt x="4367" y="2242"/>
                </a:lnTo>
                <a:lnTo>
                  <a:pt x="4367" y="2242"/>
                </a:lnTo>
                <a:lnTo>
                  <a:pt x="4367" y="2242"/>
                </a:lnTo>
                <a:lnTo>
                  <a:pt x="4367" y="2242"/>
                </a:lnTo>
                <a:lnTo>
                  <a:pt x="4367" y="2236"/>
                </a:lnTo>
                <a:lnTo>
                  <a:pt x="4367" y="2236"/>
                </a:lnTo>
                <a:lnTo>
                  <a:pt x="4367" y="2236"/>
                </a:lnTo>
                <a:lnTo>
                  <a:pt x="4373" y="2230"/>
                </a:lnTo>
                <a:lnTo>
                  <a:pt x="4373" y="2230"/>
                </a:lnTo>
                <a:lnTo>
                  <a:pt x="4373" y="2224"/>
                </a:lnTo>
                <a:lnTo>
                  <a:pt x="4373" y="2224"/>
                </a:lnTo>
                <a:lnTo>
                  <a:pt x="4373" y="2224"/>
                </a:lnTo>
                <a:lnTo>
                  <a:pt x="4373" y="2224"/>
                </a:lnTo>
                <a:lnTo>
                  <a:pt x="4373" y="2224"/>
                </a:lnTo>
                <a:lnTo>
                  <a:pt x="4373" y="2224"/>
                </a:lnTo>
                <a:lnTo>
                  <a:pt x="4379" y="2218"/>
                </a:lnTo>
                <a:lnTo>
                  <a:pt x="4379" y="2218"/>
                </a:lnTo>
                <a:lnTo>
                  <a:pt x="4379" y="2218"/>
                </a:lnTo>
                <a:lnTo>
                  <a:pt x="4379" y="2218"/>
                </a:lnTo>
                <a:lnTo>
                  <a:pt x="4379" y="2218"/>
                </a:lnTo>
                <a:lnTo>
                  <a:pt x="4379" y="2218"/>
                </a:lnTo>
                <a:lnTo>
                  <a:pt x="4379" y="2218"/>
                </a:lnTo>
                <a:lnTo>
                  <a:pt x="4379" y="2224"/>
                </a:lnTo>
                <a:lnTo>
                  <a:pt x="4373" y="2224"/>
                </a:lnTo>
                <a:lnTo>
                  <a:pt x="4373" y="2230"/>
                </a:lnTo>
                <a:lnTo>
                  <a:pt x="4373" y="2236"/>
                </a:lnTo>
                <a:lnTo>
                  <a:pt x="4373" y="2230"/>
                </a:lnTo>
                <a:lnTo>
                  <a:pt x="4379" y="2230"/>
                </a:lnTo>
                <a:lnTo>
                  <a:pt x="4385" y="2224"/>
                </a:lnTo>
                <a:lnTo>
                  <a:pt x="4385" y="2224"/>
                </a:lnTo>
                <a:lnTo>
                  <a:pt x="4385" y="2218"/>
                </a:lnTo>
                <a:lnTo>
                  <a:pt x="4385" y="2218"/>
                </a:lnTo>
                <a:lnTo>
                  <a:pt x="4385" y="2218"/>
                </a:lnTo>
                <a:lnTo>
                  <a:pt x="4385" y="2218"/>
                </a:lnTo>
                <a:lnTo>
                  <a:pt x="4385" y="2218"/>
                </a:lnTo>
                <a:lnTo>
                  <a:pt x="4385" y="2212"/>
                </a:lnTo>
                <a:lnTo>
                  <a:pt x="4385" y="2212"/>
                </a:lnTo>
                <a:lnTo>
                  <a:pt x="4379" y="2218"/>
                </a:lnTo>
                <a:lnTo>
                  <a:pt x="4379" y="2212"/>
                </a:lnTo>
                <a:lnTo>
                  <a:pt x="4379" y="2206"/>
                </a:lnTo>
                <a:lnTo>
                  <a:pt x="4379" y="2206"/>
                </a:lnTo>
                <a:lnTo>
                  <a:pt x="4379" y="2206"/>
                </a:lnTo>
                <a:lnTo>
                  <a:pt x="4373" y="2206"/>
                </a:lnTo>
                <a:lnTo>
                  <a:pt x="4373" y="2206"/>
                </a:lnTo>
                <a:lnTo>
                  <a:pt x="4373" y="2206"/>
                </a:lnTo>
                <a:lnTo>
                  <a:pt x="4379" y="2206"/>
                </a:lnTo>
                <a:lnTo>
                  <a:pt x="4379" y="2200"/>
                </a:lnTo>
                <a:lnTo>
                  <a:pt x="4373" y="2200"/>
                </a:lnTo>
                <a:lnTo>
                  <a:pt x="4373" y="2194"/>
                </a:lnTo>
                <a:lnTo>
                  <a:pt x="4373" y="2194"/>
                </a:lnTo>
                <a:lnTo>
                  <a:pt x="4373" y="2189"/>
                </a:lnTo>
                <a:lnTo>
                  <a:pt x="4373" y="2189"/>
                </a:lnTo>
                <a:lnTo>
                  <a:pt x="4373" y="2189"/>
                </a:lnTo>
                <a:lnTo>
                  <a:pt x="4373" y="2183"/>
                </a:lnTo>
                <a:lnTo>
                  <a:pt x="4367" y="2183"/>
                </a:lnTo>
                <a:lnTo>
                  <a:pt x="4367" y="2183"/>
                </a:lnTo>
                <a:lnTo>
                  <a:pt x="4373" y="2183"/>
                </a:lnTo>
                <a:lnTo>
                  <a:pt x="4373" y="2183"/>
                </a:lnTo>
                <a:lnTo>
                  <a:pt x="4373" y="2183"/>
                </a:lnTo>
                <a:lnTo>
                  <a:pt x="4373" y="2183"/>
                </a:lnTo>
                <a:lnTo>
                  <a:pt x="4373" y="2189"/>
                </a:lnTo>
                <a:lnTo>
                  <a:pt x="4373" y="2189"/>
                </a:lnTo>
                <a:lnTo>
                  <a:pt x="4379" y="2189"/>
                </a:lnTo>
                <a:lnTo>
                  <a:pt x="4379" y="2189"/>
                </a:lnTo>
                <a:lnTo>
                  <a:pt x="4379" y="2189"/>
                </a:lnTo>
                <a:lnTo>
                  <a:pt x="4379" y="2189"/>
                </a:lnTo>
                <a:lnTo>
                  <a:pt x="4373" y="2189"/>
                </a:lnTo>
                <a:lnTo>
                  <a:pt x="4373" y="2194"/>
                </a:lnTo>
                <a:lnTo>
                  <a:pt x="4379" y="2194"/>
                </a:lnTo>
                <a:lnTo>
                  <a:pt x="4379" y="2200"/>
                </a:lnTo>
                <a:lnTo>
                  <a:pt x="4379" y="2200"/>
                </a:lnTo>
                <a:lnTo>
                  <a:pt x="4385" y="2206"/>
                </a:lnTo>
                <a:lnTo>
                  <a:pt x="4385" y="2212"/>
                </a:lnTo>
                <a:lnTo>
                  <a:pt x="4385" y="2212"/>
                </a:lnTo>
                <a:lnTo>
                  <a:pt x="4385" y="2212"/>
                </a:lnTo>
                <a:lnTo>
                  <a:pt x="4391" y="2212"/>
                </a:lnTo>
                <a:lnTo>
                  <a:pt x="4391" y="2206"/>
                </a:lnTo>
                <a:lnTo>
                  <a:pt x="4391" y="2206"/>
                </a:lnTo>
                <a:lnTo>
                  <a:pt x="4391" y="2206"/>
                </a:lnTo>
                <a:lnTo>
                  <a:pt x="4391" y="2206"/>
                </a:lnTo>
                <a:lnTo>
                  <a:pt x="4385" y="2206"/>
                </a:lnTo>
                <a:lnTo>
                  <a:pt x="4385" y="2206"/>
                </a:lnTo>
                <a:lnTo>
                  <a:pt x="4385" y="2206"/>
                </a:lnTo>
                <a:lnTo>
                  <a:pt x="4385" y="2194"/>
                </a:lnTo>
                <a:lnTo>
                  <a:pt x="4385" y="2194"/>
                </a:lnTo>
                <a:lnTo>
                  <a:pt x="4385" y="2194"/>
                </a:lnTo>
                <a:lnTo>
                  <a:pt x="4391" y="2194"/>
                </a:lnTo>
                <a:lnTo>
                  <a:pt x="4391" y="2194"/>
                </a:lnTo>
                <a:lnTo>
                  <a:pt x="4391" y="2194"/>
                </a:lnTo>
                <a:lnTo>
                  <a:pt x="4391" y="2194"/>
                </a:lnTo>
                <a:lnTo>
                  <a:pt x="4385" y="2194"/>
                </a:lnTo>
                <a:lnTo>
                  <a:pt x="4385" y="2194"/>
                </a:lnTo>
                <a:lnTo>
                  <a:pt x="4385" y="2194"/>
                </a:lnTo>
                <a:lnTo>
                  <a:pt x="4385" y="2189"/>
                </a:lnTo>
                <a:lnTo>
                  <a:pt x="4391" y="2189"/>
                </a:lnTo>
                <a:lnTo>
                  <a:pt x="4391" y="2194"/>
                </a:lnTo>
                <a:lnTo>
                  <a:pt x="4391" y="2200"/>
                </a:lnTo>
                <a:lnTo>
                  <a:pt x="4391" y="2200"/>
                </a:lnTo>
                <a:lnTo>
                  <a:pt x="4391" y="2200"/>
                </a:lnTo>
                <a:lnTo>
                  <a:pt x="4391" y="2200"/>
                </a:lnTo>
                <a:lnTo>
                  <a:pt x="4391" y="2200"/>
                </a:lnTo>
                <a:lnTo>
                  <a:pt x="4391" y="2206"/>
                </a:lnTo>
                <a:lnTo>
                  <a:pt x="4391" y="2206"/>
                </a:lnTo>
                <a:lnTo>
                  <a:pt x="4391" y="2206"/>
                </a:lnTo>
                <a:lnTo>
                  <a:pt x="4391" y="2212"/>
                </a:lnTo>
                <a:lnTo>
                  <a:pt x="4391" y="2212"/>
                </a:lnTo>
                <a:lnTo>
                  <a:pt x="4391" y="2212"/>
                </a:lnTo>
                <a:lnTo>
                  <a:pt x="4391" y="2212"/>
                </a:lnTo>
                <a:lnTo>
                  <a:pt x="4397" y="2212"/>
                </a:lnTo>
                <a:lnTo>
                  <a:pt x="4397" y="2212"/>
                </a:lnTo>
                <a:lnTo>
                  <a:pt x="4397" y="2212"/>
                </a:lnTo>
                <a:lnTo>
                  <a:pt x="4397" y="2212"/>
                </a:lnTo>
                <a:lnTo>
                  <a:pt x="4397" y="2212"/>
                </a:lnTo>
                <a:lnTo>
                  <a:pt x="4397" y="2212"/>
                </a:lnTo>
                <a:lnTo>
                  <a:pt x="4409" y="2206"/>
                </a:lnTo>
                <a:lnTo>
                  <a:pt x="4409" y="2206"/>
                </a:lnTo>
                <a:lnTo>
                  <a:pt x="4409" y="2206"/>
                </a:lnTo>
                <a:lnTo>
                  <a:pt x="4409" y="2206"/>
                </a:lnTo>
                <a:lnTo>
                  <a:pt x="4409" y="2206"/>
                </a:lnTo>
                <a:lnTo>
                  <a:pt x="4409" y="2206"/>
                </a:lnTo>
                <a:lnTo>
                  <a:pt x="4409" y="2206"/>
                </a:lnTo>
                <a:lnTo>
                  <a:pt x="4409" y="2206"/>
                </a:lnTo>
                <a:lnTo>
                  <a:pt x="4409" y="2206"/>
                </a:lnTo>
                <a:lnTo>
                  <a:pt x="4409" y="2206"/>
                </a:lnTo>
                <a:lnTo>
                  <a:pt x="4409" y="2200"/>
                </a:lnTo>
                <a:lnTo>
                  <a:pt x="4409" y="2200"/>
                </a:lnTo>
                <a:lnTo>
                  <a:pt x="4415" y="2200"/>
                </a:lnTo>
                <a:lnTo>
                  <a:pt x="4415" y="2200"/>
                </a:lnTo>
                <a:lnTo>
                  <a:pt x="4415" y="2200"/>
                </a:lnTo>
                <a:lnTo>
                  <a:pt x="4409" y="2200"/>
                </a:lnTo>
                <a:lnTo>
                  <a:pt x="4409" y="2200"/>
                </a:lnTo>
                <a:lnTo>
                  <a:pt x="4409" y="2200"/>
                </a:lnTo>
                <a:lnTo>
                  <a:pt x="4409" y="2200"/>
                </a:lnTo>
                <a:lnTo>
                  <a:pt x="4409" y="2200"/>
                </a:lnTo>
                <a:lnTo>
                  <a:pt x="4409" y="2200"/>
                </a:lnTo>
                <a:lnTo>
                  <a:pt x="4409" y="2200"/>
                </a:lnTo>
                <a:lnTo>
                  <a:pt x="4409" y="2200"/>
                </a:lnTo>
                <a:lnTo>
                  <a:pt x="4403" y="2206"/>
                </a:lnTo>
                <a:lnTo>
                  <a:pt x="4403" y="2206"/>
                </a:lnTo>
                <a:lnTo>
                  <a:pt x="4403" y="2206"/>
                </a:lnTo>
                <a:lnTo>
                  <a:pt x="4403" y="2206"/>
                </a:lnTo>
                <a:lnTo>
                  <a:pt x="4403" y="2206"/>
                </a:lnTo>
                <a:lnTo>
                  <a:pt x="4403" y="2200"/>
                </a:lnTo>
                <a:lnTo>
                  <a:pt x="4403" y="2200"/>
                </a:lnTo>
                <a:lnTo>
                  <a:pt x="4403" y="2200"/>
                </a:lnTo>
                <a:lnTo>
                  <a:pt x="4403" y="2200"/>
                </a:lnTo>
                <a:lnTo>
                  <a:pt x="4409" y="2200"/>
                </a:lnTo>
                <a:lnTo>
                  <a:pt x="4409" y="2194"/>
                </a:lnTo>
                <a:lnTo>
                  <a:pt x="4409" y="2194"/>
                </a:lnTo>
                <a:lnTo>
                  <a:pt x="4409" y="2194"/>
                </a:lnTo>
                <a:lnTo>
                  <a:pt x="4403" y="2194"/>
                </a:lnTo>
                <a:lnTo>
                  <a:pt x="4397" y="2194"/>
                </a:lnTo>
                <a:lnTo>
                  <a:pt x="4397" y="2189"/>
                </a:lnTo>
                <a:lnTo>
                  <a:pt x="4403" y="2189"/>
                </a:lnTo>
                <a:lnTo>
                  <a:pt x="4403" y="2189"/>
                </a:lnTo>
                <a:lnTo>
                  <a:pt x="4409" y="2189"/>
                </a:lnTo>
                <a:lnTo>
                  <a:pt x="4409" y="2189"/>
                </a:lnTo>
                <a:lnTo>
                  <a:pt x="4409" y="2189"/>
                </a:lnTo>
                <a:lnTo>
                  <a:pt x="4403" y="2189"/>
                </a:lnTo>
                <a:lnTo>
                  <a:pt x="4403" y="2189"/>
                </a:lnTo>
                <a:lnTo>
                  <a:pt x="4403" y="2189"/>
                </a:lnTo>
                <a:lnTo>
                  <a:pt x="4397" y="2189"/>
                </a:lnTo>
                <a:lnTo>
                  <a:pt x="4397" y="2189"/>
                </a:lnTo>
                <a:lnTo>
                  <a:pt x="4391" y="2189"/>
                </a:lnTo>
                <a:lnTo>
                  <a:pt x="4391" y="2189"/>
                </a:lnTo>
                <a:lnTo>
                  <a:pt x="4385" y="2189"/>
                </a:lnTo>
                <a:lnTo>
                  <a:pt x="4385" y="2189"/>
                </a:lnTo>
                <a:lnTo>
                  <a:pt x="4385" y="2183"/>
                </a:lnTo>
                <a:lnTo>
                  <a:pt x="4391" y="2183"/>
                </a:lnTo>
                <a:lnTo>
                  <a:pt x="4391" y="2183"/>
                </a:lnTo>
                <a:lnTo>
                  <a:pt x="4391" y="2183"/>
                </a:lnTo>
                <a:lnTo>
                  <a:pt x="4391" y="2183"/>
                </a:lnTo>
                <a:lnTo>
                  <a:pt x="4397"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9" y="2183"/>
                </a:lnTo>
                <a:lnTo>
                  <a:pt x="4409" y="2183"/>
                </a:lnTo>
                <a:lnTo>
                  <a:pt x="4409" y="2189"/>
                </a:lnTo>
                <a:lnTo>
                  <a:pt x="4409" y="2189"/>
                </a:lnTo>
                <a:lnTo>
                  <a:pt x="4409" y="2189"/>
                </a:lnTo>
                <a:lnTo>
                  <a:pt x="4409" y="2189"/>
                </a:lnTo>
                <a:lnTo>
                  <a:pt x="4409" y="2189"/>
                </a:lnTo>
                <a:lnTo>
                  <a:pt x="4415" y="2189"/>
                </a:lnTo>
                <a:lnTo>
                  <a:pt x="4415" y="2189"/>
                </a:lnTo>
                <a:lnTo>
                  <a:pt x="4415" y="2189"/>
                </a:lnTo>
                <a:lnTo>
                  <a:pt x="4415" y="2189"/>
                </a:lnTo>
                <a:lnTo>
                  <a:pt x="4415" y="2189"/>
                </a:lnTo>
                <a:lnTo>
                  <a:pt x="4415" y="2189"/>
                </a:lnTo>
                <a:lnTo>
                  <a:pt x="4421" y="2189"/>
                </a:lnTo>
                <a:lnTo>
                  <a:pt x="4421" y="2189"/>
                </a:lnTo>
                <a:lnTo>
                  <a:pt x="4421" y="2183"/>
                </a:lnTo>
                <a:lnTo>
                  <a:pt x="4421" y="2183"/>
                </a:lnTo>
                <a:lnTo>
                  <a:pt x="4421" y="2183"/>
                </a:lnTo>
                <a:lnTo>
                  <a:pt x="4421" y="2183"/>
                </a:lnTo>
                <a:lnTo>
                  <a:pt x="4421" y="2183"/>
                </a:lnTo>
                <a:lnTo>
                  <a:pt x="4421" y="2189"/>
                </a:lnTo>
                <a:lnTo>
                  <a:pt x="4421" y="2189"/>
                </a:lnTo>
                <a:lnTo>
                  <a:pt x="4421" y="2189"/>
                </a:lnTo>
                <a:lnTo>
                  <a:pt x="4421" y="2189"/>
                </a:lnTo>
                <a:lnTo>
                  <a:pt x="4421" y="2189"/>
                </a:lnTo>
                <a:lnTo>
                  <a:pt x="4421" y="2189"/>
                </a:lnTo>
                <a:lnTo>
                  <a:pt x="4421" y="2189"/>
                </a:lnTo>
                <a:lnTo>
                  <a:pt x="4421" y="2189"/>
                </a:lnTo>
                <a:lnTo>
                  <a:pt x="4421" y="2189"/>
                </a:lnTo>
                <a:lnTo>
                  <a:pt x="4427" y="2189"/>
                </a:lnTo>
                <a:lnTo>
                  <a:pt x="4433" y="2183"/>
                </a:lnTo>
                <a:lnTo>
                  <a:pt x="4433" y="2183"/>
                </a:lnTo>
                <a:lnTo>
                  <a:pt x="4433" y="2183"/>
                </a:lnTo>
                <a:lnTo>
                  <a:pt x="4433" y="2183"/>
                </a:lnTo>
                <a:lnTo>
                  <a:pt x="4433" y="2177"/>
                </a:lnTo>
                <a:lnTo>
                  <a:pt x="4433" y="2177"/>
                </a:lnTo>
                <a:lnTo>
                  <a:pt x="4433" y="2177"/>
                </a:lnTo>
                <a:lnTo>
                  <a:pt x="4433" y="2177"/>
                </a:lnTo>
                <a:lnTo>
                  <a:pt x="4433" y="2177"/>
                </a:lnTo>
                <a:lnTo>
                  <a:pt x="4427" y="2171"/>
                </a:lnTo>
                <a:lnTo>
                  <a:pt x="4427" y="2171"/>
                </a:lnTo>
                <a:lnTo>
                  <a:pt x="4433" y="2171"/>
                </a:lnTo>
                <a:lnTo>
                  <a:pt x="4433" y="2171"/>
                </a:lnTo>
                <a:lnTo>
                  <a:pt x="4433" y="2177"/>
                </a:lnTo>
                <a:lnTo>
                  <a:pt x="4438" y="2177"/>
                </a:lnTo>
                <a:lnTo>
                  <a:pt x="4438" y="2177"/>
                </a:lnTo>
                <a:lnTo>
                  <a:pt x="4438" y="2177"/>
                </a:lnTo>
                <a:lnTo>
                  <a:pt x="4438" y="2177"/>
                </a:lnTo>
                <a:lnTo>
                  <a:pt x="4438" y="2177"/>
                </a:lnTo>
                <a:lnTo>
                  <a:pt x="4444" y="2177"/>
                </a:lnTo>
                <a:lnTo>
                  <a:pt x="4444" y="2177"/>
                </a:lnTo>
                <a:lnTo>
                  <a:pt x="4450" y="2177"/>
                </a:lnTo>
                <a:lnTo>
                  <a:pt x="4450" y="2177"/>
                </a:lnTo>
                <a:lnTo>
                  <a:pt x="4456" y="2171"/>
                </a:lnTo>
                <a:lnTo>
                  <a:pt x="4456" y="2171"/>
                </a:lnTo>
                <a:lnTo>
                  <a:pt x="4456" y="2171"/>
                </a:lnTo>
                <a:lnTo>
                  <a:pt x="4456" y="2171"/>
                </a:lnTo>
                <a:lnTo>
                  <a:pt x="4450" y="2171"/>
                </a:lnTo>
                <a:lnTo>
                  <a:pt x="4450" y="2171"/>
                </a:lnTo>
                <a:lnTo>
                  <a:pt x="4450" y="2171"/>
                </a:lnTo>
                <a:lnTo>
                  <a:pt x="4456" y="2171"/>
                </a:lnTo>
                <a:lnTo>
                  <a:pt x="4456" y="2171"/>
                </a:lnTo>
                <a:lnTo>
                  <a:pt x="4456" y="2171"/>
                </a:lnTo>
                <a:lnTo>
                  <a:pt x="4462" y="2171"/>
                </a:lnTo>
                <a:lnTo>
                  <a:pt x="4462" y="2171"/>
                </a:lnTo>
                <a:lnTo>
                  <a:pt x="4462" y="2171"/>
                </a:lnTo>
                <a:lnTo>
                  <a:pt x="4468" y="2165"/>
                </a:lnTo>
                <a:lnTo>
                  <a:pt x="4468" y="2165"/>
                </a:lnTo>
                <a:lnTo>
                  <a:pt x="4468" y="2165"/>
                </a:lnTo>
                <a:lnTo>
                  <a:pt x="4468" y="2159"/>
                </a:lnTo>
                <a:lnTo>
                  <a:pt x="4468" y="2159"/>
                </a:lnTo>
                <a:lnTo>
                  <a:pt x="4468" y="2159"/>
                </a:lnTo>
                <a:lnTo>
                  <a:pt x="4468" y="2159"/>
                </a:lnTo>
                <a:lnTo>
                  <a:pt x="4468" y="2159"/>
                </a:lnTo>
                <a:lnTo>
                  <a:pt x="4468" y="2159"/>
                </a:lnTo>
                <a:lnTo>
                  <a:pt x="4462" y="2159"/>
                </a:lnTo>
                <a:lnTo>
                  <a:pt x="4462" y="2159"/>
                </a:lnTo>
                <a:lnTo>
                  <a:pt x="4462" y="2159"/>
                </a:lnTo>
                <a:lnTo>
                  <a:pt x="4462" y="2159"/>
                </a:lnTo>
                <a:lnTo>
                  <a:pt x="4462" y="2153"/>
                </a:lnTo>
                <a:lnTo>
                  <a:pt x="4462" y="2153"/>
                </a:lnTo>
                <a:lnTo>
                  <a:pt x="4456" y="2153"/>
                </a:lnTo>
                <a:lnTo>
                  <a:pt x="4456" y="2153"/>
                </a:lnTo>
                <a:lnTo>
                  <a:pt x="4456" y="2153"/>
                </a:lnTo>
                <a:lnTo>
                  <a:pt x="4456" y="2153"/>
                </a:lnTo>
                <a:lnTo>
                  <a:pt x="4456" y="2153"/>
                </a:lnTo>
                <a:lnTo>
                  <a:pt x="4462" y="2153"/>
                </a:lnTo>
                <a:lnTo>
                  <a:pt x="4462" y="2153"/>
                </a:lnTo>
                <a:lnTo>
                  <a:pt x="4462" y="2153"/>
                </a:lnTo>
                <a:lnTo>
                  <a:pt x="4462" y="2153"/>
                </a:lnTo>
                <a:lnTo>
                  <a:pt x="4462" y="2153"/>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8" y="2147"/>
                </a:lnTo>
                <a:lnTo>
                  <a:pt x="4468" y="2147"/>
                </a:lnTo>
                <a:lnTo>
                  <a:pt x="4468" y="2147"/>
                </a:lnTo>
                <a:lnTo>
                  <a:pt x="4468" y="2147"/>
                </a:lnTo>
                <a:lnTo>
                  <a:pt x="4468" y="2147"/>
                </a:lnTo>
                <a:lnTo>
                  <a:pt x="4462" y="2153"/>
                </a:lnTo>
                <a:lnTo>
                  <a:pt x="4462" y="2153"/>
                </a:lnTo>
                <a:lnTo>
                  <a:pt x="4462" y="2153"/>
                </a:lnTo>
                <a:lnTo>
                  <a:pt x="4468" y="2153"/>
                </a:lnTo>
                <a:lnTo>
                  <a:pt x="4468" y="2153"/>
                </a:lnTo>
                <a:lnTo>
                  <a:pt x="4468" y="2153"/>
                </a:lnTo>
                <a:lnTo>
                  <a:pt x="4468" y="2153"/>
                </a:lnTo>
                <a:lnTo>
                  <a:pt x="4468" y="2159"/>
                </a:lnTo>
                <a:lnTo>
                  <a:pt x="4474" y="2153"/>
                </a:lnTo>
                <a:lnTo>
                  <a:pt x="4474" y="2153"/>
                </a:lnTo>
                <a:lnTo>
                  <a:pt x="4480" y="2153"/>
                </a:lnTo>
                <a:lnTo>
                  <a:pt x="4480" y="2147"/>
                </a:lnTo>
                <a:lnTo>
                  <a:pt x="4486" y="2147"/>
                </a:lnTo>
                <a:lnTo>
                  <a:pt x="4486" y="2147"/>
                </a:lnTo>
                <a:lnTo>
                  <a:pt x="4486" y="2141"/>
                </a:lnTo>
                <a:lnTo>
                  <a:pt x="4486" y="2141"/>
                </a:lnTo>
                <a:lnTo>
                  <a:pt x="4486" y="2141"/>
                </a:lnTo>
                <a:lnTo>
                  <a:pt x="4492" y="2141"/>
                </a:lnTo>
                <a:lnTo>
                  <a:pt x="4492" y="2141"/>
                </a:lnTo>
                <a:lnTo>
                  <a:pt x="4492" y="2141"/>
                </a:lnTo>
                <a:lnTo>
                  <a:pt x="4492" y="2141"/>
                </a:lnTo>
                <a:lnTo>
                  <a:pt x="4498" y="2135"/>
                </a:lnTo>
                <a:lnTo>
                  <a:pt x="4498" y="2135"/>
                </a:lnTo>
                <a:lnTo>
                  <a:pt x="4498" y="2135"/>
                </a:lnTo>
                <a:lnTo>
                  <a:pt x="4498" y="2135"/>
                </a:lnTo>
                <a:lnTo>
                  <a:pt x="4498" y="2135"/>
                </a:lnTo>
                <a:lnTo>
                  <a:pt x="4498" y="2135"/>
                </a:lnTo>
                <a:lnTo>
                  <a:pt x="4492" y="2135"/>
                </a:lnTo>
                <a:lnTo>
                  <a:pt x="4492" y="2135"/>
                </a:lnTo>
                <a:lnTo>
                  <a:pt x="4492" y="2135"/>
                </a:lnTo>
                <a:lnTo>
                  <a:pt x="4492" y="2135"/>
                </a:lnTo>
                <a:lnTo>
                  <a:pt x="4492" y="2135"/>
                </a:lnTo>
                <a:lnTo>
                  <a:pt x="4492" y="2129"/>
                </a:lnTo>
                <a:lnTo>
                  <a:pt x="4498" y="2129"/>
                </a:lnTo>
                <a:lnTo>
                  <a:pt x="4498" y="2123"/>
                </a:lnTo>
                <a:lnTo>
                  <a:pt x="4498" y="2123"/>
                </a:lnTo>
                <a:lnTo>
                  <a:pt x="4498" y="2123"/>
                </a:lnTo>
                <a:lnTo>
                  <a:pt x="4504" y="2123"/>
                </a:lnTo>
                <a:lnTo>
                  <a:pt x="4504" y="2123"/>
                </a:lnTo>
                <a:lnTo>
                  <a:pt x="4504" y="2123"/>
                </a:lnTo>
                <a:lnTo>
                  <a:pt x="4504" y="2123"/>
                </a:lnTo>
                <a:lnTo>
                  <a:pt x="4504" y="2129"/>
                </a:lnTo>
                <a:lnTo>
                  <a:pt x="4504" y="2129"/>
                </a:lnTo>
                <a:lnTo>
                  <a:pt x="4510" y="2129"/>
                </a:lnTo>
                <a:lnTo>
                  <a:pt x="4510" y="2129"/>
                </a:lnTo>
                <a:lnTo>
                  <a:pt x="4510" y="2129"/>
                </a:lnTo>
                <a:lnTo>
                  <a:pt x="4510" y="2129"/>
                </a:lnTo>
                <a:lnTo>
                  <a:pt x="4510" y="2129"/>
                </a:lnTo>
                <a:lnTo>
                  <a:pt x="4510" y="2129"/>
                </a:lnTo>
                <a:lnTo>
                  <a:pt x="4510" y="2123"/>
                </a:lnTo>
                <a:lnTo>
                  <a:pt x="4515" y="2123"/>
                </a:lnTo>
                <a:lnTo>
                  <a:pt x="4515" y="2123"/>
                </a:lnTo>
                <a:lnTo>
                  <a:pt x="4515" y="2123"/>
                </a:lnTo>
                <a:lnTo>
                  <a:pt x="4515" y="2123"/>
                </a:lnTo>
                <a:lnTo>
                  <a:pt x="4515" y="2123"/>
                </a:lnTo>
                <a:lnTo>
                  <a:pt x="4515" y="2123"/>
                </a:lnTo>
                <a:lnTo>
                  <a:pt x="4515" y="2117"/>
                </a:lnTo>
                <a:lnTo>
                  <a:pt x="4521" y="2117"/>
                </a:lnTo>
                <a:lnTo>
                  <a:pt x="4521" y="2117"/>
                </a:lnTo>
                <a:lnTo>
                  <a:pt x="4527" y="2117"/>
                </a:lnTo>
                <a:lnTo>
                  <a:pt x="4527" y="2117"/>
                </a:lnTo>
                <a:lnTo>
                  <a:pt x="4527" y="2111"/>
                </a:lnTo>
                <a:lnTo>
                  <a:pt x="4521" y="2111"/>
                </a:lnTo>
                <a:lnTo>
                  <a:pt x="4521" y="2111"/>
                </a:lnTo>
                <a:lnTo>
                  <a:pt x="4521" y="2111"/>
                </a:lnTo>
                <a:lnTo>
                  <a:pt x="4521"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06"/>
                </a:lnTo>
                <a:lnTo>
                  <a:pt x="4527" y="2106"/>
                </a:lnTo>
                <a:lnTo>
                  <a:pt x="4527" y="2106"/>
                </a:lnTo>
                <a:lnTo>
                  <a:pt x="4533" y="2111"/>
                </a:lnTo>
                <a:lnTo>
                  <a:pt x="4533" y="2111"/>
                </a:lnTo>
                <a:lnTo>
                  <a:pt x="4533" y="2111"/>
                </a:lnTo>
                <a:lnTo>
                  <a:pt x="4533" y="2106"/>
                </a:lnTo>
                <a:lnTo>
                  <a:pt x="4533" y="2106"/>
                </a:lnTo>
                <a:lnTo>
                  <a:pt x="4533" y="2106"/>
                </a:lnTo>
                <a:lnTo>
                  <a:pt x="4533" y="2106"/>
                </a:lnTo>
                <a:lnTo>
                  <a:pt x="4539" y="2106"/>
                </a:lnTo>
                <a:lnTo>
                  <a:pt x="4533" y="2106"/>
                </a:lnTo>
                <a:lnTo>
                  <a:pt x="4533" y="2106"/>
                </a:lnTo>
                <a:lnTo>
                  <a:pt x="4533" y="2100"/>
                </a:lnTo>
                <a:lnTo>
                  <a:pt x="4533" y="2100"/>
                </a:lnTo>
                <a:lnTo>
                  <a:pt x="4533" y="2100"/>
                </a:lnTo>
                <a:lnTo>
                  <a:pt x="4533" y="2100"/>
                </a:lnTo>
                <a:lnTo>
                  <a:pt x="4533" y="2100"/>
                </a:lnTo>
                <a:lnTo>
                  <a:pt x="4527" y="2100"/>
                </a:lnTo>
                <a:lnTo>
                  <a:pt x="4527" y="2094"/>
                </a:lnTo>
                <a:lnTo>
                  <a:pt x="4527" y="2094"/>
                </a:lnTo>
                <a:lnTo>
                  <a:pt x="4527" y="2094"/>
                </a:lnTo>
                <a:lnTo>
                  <a:pt x="4527" y="2094"/>
                </a:lnTo>
                <a:lnTo>
                  <a:pt x="4527" y="2088"/>
                </a:lnTo>
                <a:lnTo>
                  <a:pt x="4527" y="2088"/>
                </a:lnTo>
                <a:lnTo>
                  <a:pt x="4527" y="2088"/>
                </a:lnTo>
                <a:lnTo>
                  <a:pt x="4527" y="2088"/>
                </a:lnTo>
                <a:lnTo>
                  <a:pt x="4527" y="2088"/>
                </a:lnTo>
                <a:lnTo>
                  <a:pt x="4533" y="2076"/>
                </a:lnTo>
                <a:lnTo>
                  <a:pt x="4533" y="2076"/>
                </a:lnTo>
                <a:lnTo>
                  <a:pt x="4533" y="2076"/>
                </a:lnTo>
                <a:lnTo>
                  <a:pt x="4533" y="2076"/>
                </a:lnTo>
                <a:lnTo>
                  <a:pt x="4533" y="2076"/>
                </a:lnTo>
                <a:lnTo>
                  <a:pt x="4533" y="2076"/>
                </a:lnTo>
                <a:lnTo>
                  <a:pt x="4533" y="2082"/>
                </a:lnTo>
                <a:lnTo>
                  <a:pt x="4527" y="2082"/>
                </a:lnTo>
                <a:lnTo>
                  <a:pt x="4527" y="2088"/>
                </a:lnTo>
                <a:lnTo>
                  <a:pt x="4527" y="2088"/>
                </a:lnTo>
                <a:lnTo>
                  <a:pt x="4527" y="2088"/>
                </a:lnTo>
                <a:lnTo>
                  <a:pt x="4527" y="2094"/>
                </a:lnTo>
                <a:lnTo>
                  <a:pt x="4533" y="2094"/>
                </a:lnTo>
                <a:lnTo>
                  <a:pt x="4533" y="2094"/>
                </a:lnTo>
                <a:lnTo>
                  <a:pt x="4533" y="2094"/>
                </a:lnTo>
                <a:lnTo>
                  <a:pt x="4533" y="2094"/>
                </a:lnTo>
                <a:lnTo>
                  <a:pt x="4533" y="2094"/>
                </a:lnTo>
                <a:lnTo>
                  <a:pt x="4533" y="2094"/>
                </a:lnTo>
                <a:lnTo>
                  <a:pt x="4533" y="2100"/>
                </a:lnTo>
                <a:lnTo>
                  <a:pt x="4533" y="2100"/>
                </a:lnTo>
                <a:lnTo>
                  <a:pt x="4533" y="2100"/>
                </a:lnTo>
                <a:lnTo>
                  <a:pt x="4533" y="2100"/>
                </a:lnTo>
                <a:lnTo>
                  <a:pt x="4539" y="2100"/>
                </a:lnTo>
                <a:lnTo>
                  <a:pt x="4539" y="2100"/>
                </a:lnTo>
                <a:lnTo>
                  <a:pt x="4539" y="2100"/>
                </a:lnTo>
                <a:lnTo>
                  <a:pt x="4539" y="2088"/>
                </a:lnTo>
                <a:lnTo>
                  <a:pt x="4539" y="2088"/>
                </a:lnTo>
                <a:lnTo>
                  <a:pt x="4539" y="2082"/>
                </a:lnTo>
                <a:lnTo>
                  <a:pt x="4539" y="2082"/>
                </a:lnTo>
                <a:lnTo>
                  <a:pt x="4539" y="2076"/>
                </a:lnTo>
                <a:lnTo>
                  <a:pt x="4551" y="2064"/>
                </a:lnTo>
                <a:lnTo>
                  <a:pt x="4563" y="2052"/>
                </a:lnTo>
                <a:lnTo>
                  <a:pt x="4563" y="2046"/>
                </a:lnTo>
                <a:lnTo>
                  <a:pt x="4569" y="2046"/>
                </a:lnTo>
                <a:lnTo>
                  <a:pt x="4575" y="2040"/>
                </a:lnTo>
                <a:lnTo>
                  <a:pt x="4581" y="2034"/>
                </a:lnTo>
                <a:lnTo>
                  <a:pt x="4587" y="2028"/>
                </a:lnTo>
                <a:lnTo>
                  <a:pt x="4593" y="2028"/>
                </a:lnTo>
                <a:lnTo>
                  <a:pt x="4598" y="2028"/>
                </a:lnTo>
                <a:lnTo>
                  <a:pt x="4598" y="2022"/>
                </a:lnTo>
                <a:lnTo>
                  <a:pt x="4598" y="2022"/>
                </a:lnTo>
                <a:lnTo>
                  <a:pt x="4598" y="2022"/>
                </a:lnTo>
                <a:lnTo>
                  <a:pt x="4593" y="2022"/>
                </a:lnTo>
                <a:lnTo>
                  <a:pt x="4593" y="2022"/>
                </a:lnTo>
                <a:lnTo>
                  <a:pt x="4593" y="2022"/>
                </a:lnTo>
                <a:lnTo>
                  <a:pt x="4598" y="2022"/>
                </a:lnTo>
                <a:lnTo>
                  <a:pt x="4598" y="2022"/>
                </a:lnTo>
                <a:lnTo>
                  <a:pt x="4598" y="2022"/>
                </a:lnTo>
                <a:lnTo>
                  <a:pt x="4598" y="2022"/>
                </a:lnTo>
                <a:lnTo>
                  <a:pt x="4598" y="2022"/>
                </a:lnTo>
                <a:lnTo>
                  <a:pt x="4598" y="2022"/>
                </a:lnTo>
                <a:lnTo>
                  <a:pt x="4598" y="2022"/>
                </a:lnTo>
                <a:lnTo>
                  <a:pt x="4598" y="2022"/>
                </a:lnTo>
                <a:lnTo>
                  <a:pt x="4604" y="2022"/>
                </a:lnTo>
                <a:lnTo>
                  <a:pt x="4604" y="2022"/>
                </a:lnTo>
                <a:lnTo>
                  <a:pt x="4616" y="2017"/>
                </a:lnTo>
                <a:lnTo>
                  <a:pt x="4616" y="2017"/>
                </a:lnTo>
                <a:lnTo>
                  <a:pt x="4616" y="2017"/>
                </a:lnTo>
                <a:lnTo>
                  <a:pt x="4616" y="2017"/>
                </a:lnTo>
                <a:lnTo>
                  <a:pt x="4616" y="2017"/>
                </a:lnTo>
                <a:lnTo>
                  <a:pt x="4616" y="2017"/>
                </a:lnTo>
                <a:lnTo>
                  <a:pt x="4616" y="2017"/>
                </a:lnTo>
                <a:lnTo>
                  <a:pt x="4616" y="2017"/>
                </a:lnTo>
                <a:lnTo>
                  <a:pt x="4616" y="2017"/>
                </a:lnTo>
                <a:lnTo>
                  <a:pt x="4622" y="2017"/>
                </a:lnTo>
                <a:lnTo>
                  <a:pt x="4628" y="2017"/>
                </a:lnTo>
                <a:lnTo>
                  <a:pt x="4634" y="2017"/>
                </a:lnTo>
                <a:lnTo>
                  <a:pt x="4634" y="2017"/>
                </a:lnTo>
                <a:lnTo>
                  <a:pt x="4640" y="2017"/>
                </a:lnTo>
                <a:lnTo>
                  <a:pt x="4640" y="2017"/>
                </a:lnTo>
                <a:lnTo>
                  <a:pt x="4652" y="2022"/>
                </a:lnTo>
                <a:lnTo>
                  <a:pt x="4652" y="2022"/>
                </a:lnTo>
                <a:lnTo>
                  <a:pt x="4652" y="2022"/>
                </a:lnTo>
                <a:lnTo>
                  <a:pt x="4652" y="2022"/>
                </a:lnTo>
                <a:lnTo>
                  <a:pt x="4652" y="2022"/>
                </a:lnTo>
                <a:lnTo>
                  <a:pt x="4652" y="2017"/>
                </a:lnTo>
                <a:lnTo>
                  <a:pt x="4658" y="2017"/>
                </a:lnTo>
                <a:lnTo>
                  <a:pt x="4658" y="2011"/>
                </a:lnTo>
                <a:lnTo>
                  <a:pt x="4658" y="2011"/>
                </a:lnTo>
                <a:lnTo>
                  <a:pt x="4658" y="2011"/>
                </a:lnTo>
                <a:lnTo>
                  <a:pt x="4658" y="2005"/>
                </a:lnTo>
                <a:lnTo>
                  <a:pt x="4658" y="2005"/>
                </a:lnTo>
                <a:lnTo>
                  <a:pt x="4658" y="1999"/>
                </a:lnTo>
                <a:lnTo>
                  <a:pt x="4658" y="1999"/>
                </a:lnTo>
                <a:lnTo>
                  <a:pt x="4658" y="1999"/>
                </a:lnTo>
                <a:lnTo>
                  <a:pt x="4658" y="1999"/>
                </a:lnTo>
                <a:lnTo>
                  <a:pt x="4658" y="1993"/>
                </a:lnTo>
                <a:lnTo>
                  <a:pt x="4658" y="1987"/>
                </a:lnTo>
                <a:lnTo>
                  <a:pt x="4658" y="1987"/>
                </a:lnTo>
                <a:lnTo>
                  <a:pt x="4658" y="1987"/>
                </a:lnTo>
                <a:lnTo>
                  <a:pt x="4658" y="1993"/>
                </a:lnTo>
                <a:lnTo>
                  <a:pt x="4664" y="1993"/>
                </a:lnTo>
                <a:lnTo>
                  <a:pt x="4664" y="1999"/>
                </a:lnTo>
                <a:lnTo>
                  <a:pt x="4664" y="2011"/>
                </a:lnTo>
                <a:lnTo>
                  <a:pt x="4658" y="2011"/>
                </a:lnTo>
                <a:lnTo>
                  <a:pt x="4658" y="2011"/>
                </a:lnTo>
                <a:lnTo>
                  <a:pt x="4658" y="2011"/>
                </a:lnTo>
                <a:lnTo>
                  <a:pt x="4664" y="2011"/>
                </a:lnTo>
                <a:lnTo>
                  <a:pt x="4664" y="2011"/>
                </a:lnTo>
                <a:lnTo>
                  <a:pt x="4664" y="2011"/>
                </a:lnTo>
                <a:lnTo>
                  <a:pt x="4664" y="2017"/>
                </a:lnTo>
                <a:lnTo>
                  <a:pt x="4658" y="2017"/>
                </a:lnTo>
                <a:lnTo>
                  <a:pt x="4664" y="2017"/>
                </a:lnTo>
                <a:lnTo>
                  <a:pt x="4664" y="2011"/>
                </a:lnTo>
                <a:lnTo>
                  <a:pt x="4664" y="2011"/>
                </a:lnTo>
                <a:lnTo>
                  <a:pt x="4664" y="2005"/>
                </a:lnTo>
                <a:lnTo>
                  <a:pt x="4664" y="1999"/>
                </a:lnTo>
                <a:lnTo>
                  <a:pt x="4670" y="1993"/>
                </a:lnTo>
                <a:lnTo>
                  <a:pt x="4670" y="1993"/>
                </a:lnTo>
                <a:lnTo>
                  <a:pt x="4670" y="1987"/>
                </a:lnTo>
                <a:lnTo>
                  <a:pt x="4670" y="1987"/>
                </a:lnTo>
                <a:lnTo>
                  <a:pt x="4670" y="1981"/>
                </a:lnTo>
                <a:lnTo>
                  <a:pt x="4670" y="1981"/>
                </a:lnTo>
                <a:lnTo>
                  <a:pt x="4675" y="1981"/>
                </a:lnTo>
                <a:lnTo>
                  <a:pt x="4681" y="1969"/>
                </a:lnTo>
                <a:lnTo>
                  <a:pt x="4687" y="1963"/>
                </a:lnTo>
                <a:lnTo>
                  <a:pt x="4699" y="1951"/>
                </a:lnTo>
                <a:lnTo>
                  <a:pt x="4711" y="1945"/>
                </a:lnTo>
                <a:lnTo>
                  <a:pt x="4711" y="1945"/>
                </a:lnTo>
                <a:lnTo>
                  <a:pt x="4711" y="1945"/>
                </a:lnTo>
                <a:lnTo>
                  <a:pt x="4711" y="1945"/>
                </a:lnTo>
                <a:lnTo>
                  <a:pt x="4717" y="1945"/>
                </a:lnTo>
                <a:lnTo>
                  <a:pt x="4717" y="1945"/>
                </a:lnTo>
                <a:lnTo>
                  <a:pt x="4717" y="1945"/>
                </a:lnTo>
                <a:lnTo>
                  <a:pt x="4717" y="1945"/>
                </a:lnTo>
                <a:lnTo>
                  <a:pt x="4717" y="1945"/>
                </a:lnTo>
                <a:lnTo>
                  <a:pt x="4717" y="1945"/>
                </a:lnTo>
                <a:lnTo>
                  <a:pt x="4717" y="1939"/>
                </a:lnTo>
                <a:lnTo>
                  <a:pt x="4717" y="1939"/>
                </a:lnTo>
                <a:lnTo>
                  <a:pt x="4711" y="1939"/>
                </a:lnTo>
                <a:lnTo>
                  <a:pt x="4711" y="1939"/>
                </a:lnTo>
                <a:lnTo>
                  <a:pt x="4711" y="1939"/>
                </a:lnTo>
                <a:lnTo>
                  <a:pt x="4711" y="1939"/>
                </a:lnTo>
                <a:lnTo>
                  <a:pt x="4711" y="1939"/>
                </a:lnTo>
                <a:lnTo>
                  <a:pt x="4711" y="1939"/>
                </a:lnTo>
                <a:lnTo>
                  <a:pt x="4711" y="1939"/>
                </a:lnTo>
                <a:lnTo>
                  <a:pt x="4711" y="1939"/>
                </a:lnTo>
                <a:lnTo>
                  <a:pt x="4711" y="1934"/>
                </a:lnTo>
                <a:lnTo>
                  <a:pt x="4711" y="1934"/>
                </a:lnTo>
                <a:lnTo>
                  <a:pt x="4711" y="1934"/>
                </a:lnTo>
                <a:lnTo>
                  <a:pt x="4711" y="1934"/>
                </a:lnTo>
                <a:lnTo>
                  <a:pt x="4711" y="1934"/>
                </a:lnTo>
                <a:lnTo>
                  <a:pt x="4711" y="1934"/>
                </a:lnTo>
                <a:lnTo>
                  <a:pt x="4711" y="1934"/>
                </a:lnTo>
                <a:lnTo>
                  <a:pt x="4711" y="1934"/>
                </a:lnTo>
                <a:lnTo>
                  <a:pt x="4717" y="1934"/>
                </a:lnTo>
                <a:lnTo>
                  <a:pt x="4717" y="1934"/>
                </a:lnTo>
                <a:lnTo>
                  <a:pt x="4717" y="1934"/>
                </a:lnTo>
                <a:lnTo>
                  <a:pt x="4717" y="1928"/>
                </a:lnTo>
                <a:lnTo>
                  <a:pt x="4717" y="1928"/>
                </a:lnTo>
                <a:lnTo>
                  <a:pt x="4717" y="1928"/>
                </a:lnTo>
                <a:lnTo>
                  <a:pt x="4717" y="1928"/>
                </a:lnTo>
                <a:lnTo>
                  <a:pt x="4711" y="1928"/>
                </a:lnTo>
                <a:lnTo>
                  <a:pt x="4711" y="1928"/>
                </a:lnTo>
                <a:lnTo>
                  <a:pt x="4711" y="1928"/>
                </a:lnTo>
                <a:lnTo>
                  <a:pt x="4711" y="1922"/>
                </a:lnTo>
                <a:lnTo>
                  <a:pt x="4711" y="1922"/>
                </a:lnTo>
                <a:lnTo>
                  <a:pt x="4711" y="1916"/>
                </a:lnTo>
                <a:lnTo>
                  <a:pt x="4711" y="1922"/>
                </a:lnTo>
                <a:lnTo>
                  <a:pt x="4711" y="1922"/>
                </a:lnTo>
                <a:lnTo>
                  <a:pt x="4711" y="1922"/>
                </a:lnTo>
                <a:lnTo>
                  <a:pt x="4717" y="1922"/>
                </a:lnTo>
                <a:lnTo>
                  <a:pt x="4717" y="1922"/>
                </a:lnTo>
                <a:lnTo>
                  <a:pt x="4717" y="1922"/>
                </a:lnTo>
                <a:lnTo>
                  <a:pt x="4717" y="1922"/>
                </a:lnTo>
                <a:lnTo>
                  <a:pt x="4717" y="1922"/>
                </a:lnTo>
                <a:lnTo>
                  <a:pt x="4717" y="1922"/>
                </a:lnTo>
                <a:lnTo>
                  <a:pt x="4717" y="1922"/>
                </a:lnTo>
                <a:lnTo>
                  <a:pt x="4717" y="1922"/>
                </a:lnTo>
                <a:lnTo>
                  <a:pt x="4717" y="1928"/>
                </a:lnTo>
                <a:lnTo>
                  <a:pt x="4717" y="1928"/>
                </a:lnTo>
                <a:lnTo>
                  <a:pt x="4723" y="1928"/>
                </a:lnTo>
                <a:lnTo>
                  <a:pt x="4723" y="1928"/>
                </a:lnTo>
                <a:lnTo>
                  <a:pt x="4717" y="1934"/>
                </a:lnTo>
                <a:lnTo>
                  <a:pt x="4717" y="1934"/>
                </a:lnTo>
                <a:lnTo>
                  <a:pt x="4711" y="1939"/>
                </a:lnTo>
                <a:lnTo>
                  <a:pt x="4717" y="1939"/>
                </a:lnTo>
                <a:lnTo>
                  <a:pt x="4717" y="1939"/>
                </a:lnTo>
                <a:lnTo>
                  <a:pt x="4717" y="1939"/>
                </a:lnTo>
                <a:lnTo>
                  <a:pt x="4723" y="1939"/>
                </a:lnTo>
                <a:lnTo>
                  <a:pt x="4723" y="1939"/>
                </a:lnTo>
                <a:lnTo>
                  <a:pt x="4723" y="1939"/>
                </a:lnTo>
                <a:lnTo>
                  <a:pt x="4723" y="1939"/>
                </a:lnTo>
                <a:lnTo>
                  <a:pt x="4729" y="1934"/>
                </a:lnTo>
                <a:lnTo>
                  <a:pt x="4729" y="1934"/>
                </a:lnTo>
                <a:lnTo>
                  <a:pt x="4735" y="1928"/>
                </a:lnTo>
                <a:lnTo>
                  <a:pt x="4735" y="1928"/>
                </a:lnTo>
                <a:lnTo>
                  <a:pt x="4735" y="1928"/>
                </a:lnTo>
                <a:lnTo>
                  <a:pt x="4735" y="1928"/>
                </a:lnTo>
                <a:lnTo>
                  <a:pt x="4735" y="1928"/>
                </a:lnTo>
                <a:lnTo>
                  <a:pt x="4735" y="1928"/>
                </a:lnTo>
                <a:lnTo>
                  <a:pt x="4735" y="1928"/>
                </a:lnTo>
                <a:lnTo>
                  <a:pt x="4735" y="1922"/>
                </a:lnTo>
                <a:lnTo>
                  <a:pt x="4735" y="1922"/>
                </a:lnTo>
                <a:lnTo>
                  <a:pt x="4741" y="1928"/>
                </a:lnTo>
                <a:lnTo>
                  <a:pt x="4741" y="1928"/>
                </a:lnTo>
                <a:lnTo>
                  <a:pt x="4741" y="1928"/>
                </a:lnTo>
                <a:lnTo>
                  <a:pt x="4741" y="1928"/>
                </a:lnTo>
                <a:lnTo>
                  <a:pt x="4741" y="1922"/>
                </a:lnTo>
                <a:lnTo>
                  <a:pt x="4741" y="1922"/>
                </a:lnTo>
                <a:lnTo>
                  <a:pt x="4741" y="1922"/>
                </a:lnTo>
                <a:lnTo>
                  <a:pt x="4741" y="1922"/>
                </a:lnTo>
                <a:lnTo>
                  <a:pt x="4741" y="1922"/>
                </a:lnTo>
                <a:lnTo>
                  <a:pt x="4741" y="1922"/>
                </a:lnTo>
                <a:lnTo>
                  <a:pt x="4741" y="1922"/>
                </a:lnTo>
                <a:lnTo>
                  <a:pt x="4741" y="1916"/>
                </a:lnTo>
                <a:lnTo>
                  <a:pt x="4741" y="1916"/>
                </a:lnTo>
                <a:lnTo>
                  <a:pt x="4741" y="1916"/>
                </a:lnTo>
                <a:lnTo>
                  <a:pt x="4741" y="1916"/>
                </a:lnTo>
                <a:lnTo>
                  <a:pt x="4741" y="1916"/>
                </a:lnTo>
                <a:lnTo>
                  <a:pt x="4741" y="1916"/>
                </a:lnTo>
                <a:lnTo>
                  <a:pt x="4741" y="1916"/>
                </a:lnTo>
                <a:lnTo>
                  <a:pt x="4741" y="1922"/>
                </a:lnTo>
                <a:lnTo>
                  <a:pt x="4741" y="1922"/>
                </a:lnTo>
                <a:lnTo>
                  <a:pt x="4747" y="1922"/>
                </a:lnTo>
                <a:lnTo>
                  <a:pt x="4741" y="1922"/>
                </a:lnTo>
                <a:lnTo>
                  <a:pt x="4741" y="1928"/>
                </a:lnTo>
                <a:lnTo>
                  <a:pt x="4747" y="1928"/>
                </a:lnTo>
                <a:lnTo>
                  <a:pt x="4747" y="1928"/>
                </a:lnTo>
                <a:lnTo>
                  <a:pt x="4747" y="1928"/>
                </a:lnTo>
                <a:lnTo>
                  <a:pt x="4747" y="1928"/>
                </a:lnTo>
                <a:lnTo>
                  <a:pt x="4758" y="1922"/>
                </a:lnTo>
                <a:lnTo>
                  <a:pt x="4764" y="1922"/>
                </a:lnTo>
                <a:lnTo>
                  <a:pt x="4782" y="1922"/>
                </a:lnTo>
                <a:lnTo>
                  <a:pt x="4782" y="1922"/>
                </a:lnTo>
                <a:lnTo>
                  <a:pt x="4782" y="1916"/>
                </a:lnTo>
                <a:lnTo>
                  <a:pt x="4782" y="1916"/>
                </a:lnTo>
                <a:lnTo>
                  <a:pt x="4782" y="1916"/>
                </a:lnTo>
                <a:lnTo>
                  <a:pt x="4782" y="1916"/>
                </a:lnTo>
                <a:lnTo>
                  <a:pt x="4776" y="1916"/>
                </a:lnTo>
                <a:lnTo>
                  <a:pt x="4776" y="1916"/>
                </a:lnTo>
                <a:lnTo>
                  <a:pt x="4776" y="1916"/>
                </a:lnTo>
                <a:lnTo>
                  <a:pt x="4776" y="1916"/>
                </a:lnTo>
                <a:lnTo>
                  <a:pt x="4782" y="1916"/>
                </a:lnTo>
                <a:lnTo>
                  <a:pt x="4782" y="1910"/>
                </a:lnTo>
                <a:lnTo>
                  <a:pt x="4782" y="1910"/>
                </a:lnTo>
                <a:lnTo>
                  <a:pt x="4788" y="1910"/>
                </a:lnTo>
                <a:lnTo>
                  <a:pt x="4788" y="1916"/>
                </a:lnTo>
                <a:lnTo>
                  <a:pt x="4788" y="1916"/>
                </a:lnTo>
                <a:lnTo>
                  <a:pt x="4788" y="1922"/>
                </a:lnTo>
                <a:lnTo>
                  <a:pt x="4788" y="1922"/>
                </a:lnTo>
                <a:lnTo>
                  <a:pt x="4788" y="1922"/>
                </a:lnTo>
                <a:lnTo>
                  <a:pt x="4788" y="1922"/>
                </a:lnTo>
                <a:lnTo>
                  <a:pt x="4794" y="1922"/>
                </a:lnTo>
                <a:lnTo>
                  <a:pt x="4794" y="1916"/>
                </a:lnTo>
                <a:lnTo>
                  <a:pt x="4794" y="1910"/>
                </a:lnTo>
                <a:lnTo>
                  <a:pt x="4794" y="1910"/>
                </a:lnTo>
                <a:lnTo>
                  <a:pt x="4794" y="1910"/>
                </a:lnTo>
                <a:lnTo>
                  <a:pt x="4794" y="1910"/>
                </a:lnTo>
                <a:lnTo>
                  <a:pt x="4794" y="1910"/>
                </a:lnTo>
                <a:lnTo>
                  <a:pt x="4794" y="1916"/>
                </a:lnTo>
                <a:lnTo>
                  <a:pt x="4794" y="1916"/>
                </a:lnTo>
                <a:lnTo>
                  <a:pt x="4794" y="1916"/>
                </a:lnTo>
                <a:lnTo>
                  <a:pt x="4794" y="1916"/>
                </a:lnTo>
                <a:lnTo>
                  <a:pt x="4794" y="1922"/>
                </a:lnTo>
                <a:lnTo>
                  <a:pt x="4800" y="1922"/>
                </a:lnTo>
                <a:lnTo>
                  <a:pt x="4800" y="1922"/>
                </a:lnTo>
                <a:lnTo>
                  <a:pt x="4800" y="1922"/>
                </a:lnTo>
                <a:lnTo>
                  <a:pt x="4800" y="1922"/>
                </a:lnTo>
                <a:lnTo>
                  <a:pt x="4800" y="1922"/>
                </a:lnTo>
                <a:lnTo>
                  <a:pt x="4806" y="1922"/>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12" y="1910"/>
                </a:lnTo>
                <a:lnTo>
                  <a:pt x="4812" y="1910"/>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8" y="1904"/>
                </a:lnTo>
                <a:lnTo>
                  <a:pt x="4818" y="1904"/>
                </a:lnTo>
                <a:lnTo>
                  <a:pt x="4818" y="1898"/>
                </a:lnTo>
                <a:lnTo>
                  <a:pt x="4818" y="1898"/>
                </a:lnTo>
                <a:lnTo>
                  <a:pt x="4818" y="1898"/>
                </a:lnTo>
                <a:lnTo>
                  <a:pt x="4818" y="1898"/>
                </a:lnTo>
                <a:lnTo>
                  <a:pt x="4818" y="1898"/>
                </a:lnTo>
                <a:lnTo>
                  <a:pt x="4818" y="1898"/>
                </a:lnTo>
                <a:lnTo>
                  <a:pt x="4818" y="1892"/>
                </a:lnTo>
                <a:lnTo>
                  <a:pt x="4818" y="1892"/>
                </a:lnTo>
                <a:lnTo>
                  <a:pt x="4818" y="1892"/>
                </a:lnTo>
                <a:lnTo>
                  <a:pt x="4824" y="1892"/>
                </a:lnTo>
                <a:lnTo>
                  <a:pt x="4824" y="1892"/>
                </a:lnTo>
                <a:lnTo>
                  <a:pt x="4824" y="1892"/>
                </a:lnTo>
                <a:lnTo>
                  <a:pt x="4824" y="1892"/>
                </a:lnTo>
                <a:lnTo>
                  <a:pt x="4824" y="1892"/>
                </a:lnTo>
                <a:lnTo>
                  <a:pt x="4824" y="1892"/>
                </a:lnTo>
                <a:lnTo>
                  <a:pt x="4824" y="1892"/>
                </a:lnTo>
                <a:lnTo>
                  <a:pt x="4824" y="1892"/>
                </a:lnTo>
                <a:lnTo>
                  <a:pt x="4824" y="1892"/>
                </a:lnTo>
                <a:lnTo>
                  <a:pt x="4824" y="1886"/>
                </a:lnTo>
                <a:lnTo>
                  <a:pt x="4824" y="1886"/>
                </a:lnTo>
                <a:lnTo>
                  <a:pt x="4824" y="1886"/>
                </a:lnTo>
                <a:lnTo>
                  <a:pt x="4818" y="1886"/>
                </a:lnTo>
                <a:lnTo>
                  <a:pt x="4818" y="1886"/>
                </a:lnTo>
                <a:lnTo>
                  <a:pt x="4818" y="1886"/>
                </a:lnTo>
                <a:lnTo>
                  <a:pt x="4818" y="1886"/>
                </a:lnTo>
                <a:lnTo>
                  <a:pt x="4818" y="1886"/>
                </a:lnTo>
                <a:lnTo>
                  <a:pt x="4818" y="1886"/>
                </a:lnTo>
                <a:lnTo>
                  <a:pt x="4824" y="1892"/>
                </a:lnTo>
                <a:lnTo>
                  <a:pt x="4818" y="1892"/>
                </a:lnTo>
                <a:lnTo>
                  <a:pt x="4818" y="1892"/>
                </a:lnTo>
                <a:lnTo>
                  <a:pt x="4818" y="1892"/>
                </a:lnTo>
                <a:lnTo>
                  <a:pt x="4818" y="1892"/>
                </a:lnTo>
                <a:lnTo>
                  <a:pt x="4818" y="1892"/>
                </a:lnTo>
                <a:lnTo>
                  <a:pt x="4812" y="1892"/>
                </a:lnTo>
                <a:lnTo>
                  <a:pt x="4812" y="1892"/>
                </a:lnTo>
                <a:lnTo>
                  <a:pt x="4812" y="1892"/>
                </a:lnTo>
                <a:lnTo>
                  <a:pt x="4812" y="1892"/>
                </a:lnTo>
                <a:lnTo>
                  <a:pt x="4806" y="1892"/>
                </a:lnTo>
                <a:lnTo>
                  <a:pt x="4806" y="1892"/>
                </a:lnTo>
                <a:lnTo>
                  <a:pt x="4806" y="1892"/>
                </a:lnTo>
                <a:lnTo>
                  <a:pt x="4806" y="1892"/>
                </a:lnTo>
                <a:lnTo>
                  <a:pt x="4806" y="1892"/>
                </a:lnTo>
                <a:lnTo>
                  <a:pt x="4806" y="1892"/>
                </a:lnTo>
                <a:lnTo>
                  <a:pt x="4806" y="1892"/>
                </a:lnTo>
                <a:lnTo>
                  <a:pt x="4806" y="1892"/>
                </a:lnTo>
                <a:lnTo>
                  <a:pt x="4806" y="1892"/>
                </a:lnTo>
                <a:lnTo>
                  <a:pt x="4806" y="1892"/>
                </a:lnTo>
                <a:lnTo>
                  <a:pt x="4812" y="1892"/>
                </a:lnTo>
                <a:lnTo>
                  <a:pt x="4812" y="1892"/>
                </a:lnTo>
                <a:lnTo>
                  <a:pt x="4812" y="1892"/>
                </a:lnTo>
                <a:lnTo>
                  <a:pt x="4812" y="1886"/>
                </a:lnTo>
                <a:lnTo>
                  <a:pt x="4812" y="1886"/>
                </a:lnTo>
                <a:lnTo>
                  <a:pt x="4812" y="1886"/>
                </a:lnTo>
                <a:lnTo>
                  <a:pt x="4812" y="1886"/>
                </a:lnTo>
                <a:lnTo>
                  <a:pt x="4812" y="1886"/>
                </a:lnTo>
                <a:lnTo>
                  <a:pt x="4812" y="1880"/>
                </a:lnTo>
                <a:lnTo>
                  <a:pt x="4812" y="1880"/>
                </a:lnTo>
                <a:lnTo>
                  <a:pt x="4812" y="1880"/>
                </a:lnTo>
                <a:lnTo>
                  <a:pt x="4806" y="1880"/>
                </a:lnTo>
                <a:lnTo>
                  <a:pt x="4806" y="1880"/>
                </a:lnTo>
                <a:lnTo>
                  <a:pt x="4806" y="1880"/>
                </a:lnTo>
                <a:lnTo>
                  <a:pt x="4806" y="1880"/>
                </a:lnTo>
                <a:lnTo>
                  <a:pt x="4806" y="1880"/>
                </a:lnTo>
                <a:lnTo>
                  <a:pt x="4806" y="1880"/>
                </a:lnTo>
                <a:lnTo>
                  <a:pt x="4806" y="1880"/>
                </a:lnTo>
                <a:lnTo>
                  <a:pt x="4806" y="1886"/>
                </a:lnTo>
                <a:lnTo>
                  <a:pt x="4806" y="1886"/>
                </a:lnTo>
                <a:lnTo>
                  <a:pt x="4806" y="1886"/>
                </a:lnTo>
                <a:lnTo>
                  <a:pt x="4806" y="1886"/>
                </a:lnTo>
                <a:lnTo>
                  <a:pt x="4806" y="1886"/>
                </a:lnTo>
                <a:lnTo>
                  <a:pt x="4806" y="1886"/>
                </a:lnTo>
                <a:lnTo>
                  <a:pt x="4806" y="1886"/>
                </a:lnTo>
                <a:lnTo>
                  <a:pt x="4806" y="1892"/>
                </a:lnTo>
                <a:lnTo>
                  <a:pt x="4806" y="1892"/>
                </a:lnTo>
                <a:lnTo>
                  <a:pt x="4806" y="1892"/>
                </a:lnTo>
                <a:lnTo>
                  <a:pt x="4806" y="1886"/>
                </a:lnTo>
                <a:lnTo>
                  <a:pt x="4800" y="1886"/>
                </a:lnTo>
                <a:lnTo>
                  <a:pt x="4800" y="1886"/>
                </a:lnTo>
                <a:lnTo>
                  <a:pt x="4800" y="1886"/>
                </a:lnTo>
                <a:lnTo>
                  <a:pt x="4794" y="1886"/>
                </a:lnTo>
                <a:lnTo>
                  <a:pt x="4794" y="1886"/>
                </a:lnTo>
                <a:lnTo>
                  <a:pt x="4794" y="1892"/>
                </a:lnTo>
                <a:lnTo>
                  <a:pt x="4800" y="1892"/>
                </a:lnTo>
                <a:lnTo>
                  <a:pt x="4800" y="1898"/>
                </a:lnTo>
                <a:lnTo>
                  <a:pt x="4800" y="1898"/>
                </a:lnTo>
                <a:lnTo>
                  <a:pt x="4800" y="1892"/>
                </a:lnTo>
                <a:lnTo>
                  <a:pt x="4800" y="1892"/>
                </a:lnTo>
                <a:lnTo>
                  <a:pt x="4794" y="1892"/>
                </a:lnTo>
                <a:lnTo>
                  <a:pt x="4794" y="1892"/>
                </a:lnTo>
                <a:lnTo>
                  <a:pt x="4794" y="1892"/>
                </a:lnTo>
                <a:lnTo>
                  <a:pt x="4794" y="1892"/>
                </a:lnTo>
                <a:lnTo>
                  <a:pt x="4794" y="1892"/>
                </a:lnTo>
                <a:lnTo>
                  <a:pt x="4794" y="1892"/>
                </a:lnTo>
                <a:lnTo>
                  <a:pt x="4794" y="1892"/>
                </a:lnTo>
                <a:lnTo>
                  <a:pt x="4794" y="1886"/>
                </a:lnTo>
                <a:lnTo>
                  <a:pt x="4788" y="1886"/>
                </a:lnTo>
                <a:lnTo>
                  <a:pt x="4788" y="1892"/>
                </a:lnTo>
                <a:lnTo>
                  <a:pt x="4788" y="1892"/>
                </a:lnTo>
                <a:lnTo>
                  <a:pt x="4788" y="1892"/>
                </a:lnTo>
                <a:lnTo>
                  <a:pt x="4788" y="1892"/>
                </a:lnTo>
                <a:lnTo>
                  <a:pt x="4788" y="1892"/>
                </a:lnTo>
                <a:lnTo>
                  <a:pt x="4782" y="1892"/>
                </a:lnTo>
                <a:lnTo>
                  <a:pt x="4782" y="1898"/>
                </a:lnTo>
                <a:lnTo>
                  <a:pt x="4782" y="1898"/>
                </a:lnTo>
                <a:lnTo>
                  <a:pt x="4776" y="1898"/>
                </a:lnTo>
                <a:lnTo>
                  <a:pt x="4776" y="1898"/>
                </a:lnTo>
                <a:lnTo>
                  <a:pt x="4776" y="1898"/>
                </a:lnTo>
                <a:lnTo>
                  <a:pt x="4776" y="1898"/>
                </a:lnTo>
                <a:lnTo>
                  <a:pt x="4776" y="1898"/>
                </a:lnTo>
                <a:lnTo>
                  <a:pt x="4776" y="1898"/>
                </a:lnTo>
                <a:lnTo>
                  <a:pt x="4776" y="1898"/>
                </a:lnTo>
                <a:lnTo>
                  <a:pt x="4770" y="1892"/>
                </a:lnTo>
                <a:lnTo>
                  <a:pt x="4770" y="1892"/>
                </a:lnTo>
                <a:lnTo>
                  <a:pt x="4764" y="1892"/>
                </a:lnTo>
                <a:lnTo>
                  <a:pt x="4764" y="1892"/>
                </a:lnTo>
                <a:lnTo>
                  <a:pt x="4764" y="1892"/>
                </a:lnTo>
                <a:lnTo>
                  <a:pt x="4758" y="1892"/>
                </a:lnTo>
                <a:lnTo>
                  <a:pt x="4758" y="1886"/>
                </a:lnTo>
                <a:lnTo>
                  <a:pt x="4758" y="1886"/>
                </a:lnTo>
                <a:lnTo>
                  <a:pt x="4753" y="1880"/>
                </a:lnTo>
                <a:lnTo>
                  <a:pt x="4753" y="1880"/>
                </a:lnTo>
                <a:lnTo>
                  <a:pt x="4753" y="1880"/>
                </a:lnTo>
                <a:lnTo>
                  <a:pt x="4753" y="1880"/>
                </a:lnTo>
                <a:lnTo>
                  <a:pt x="4753" y="1874"/>
                </a:lnTo>
                <a:lnTo>
                  <a:pt x="4753" y="1874"/>
                </a:lnTo>
                <a:lnTo>
                  <a:pt x="4753" y="1874"/>
                </a:lnTo>
                <a:lnTo>
                  <a:pt x="4747" y="1868"/>
                </a:lnTo>
                <a:lnTo>
                  <a:pt x="4747" y="1868"/>
                </a:lnTo>
                <a:lnTo>
                  <a:pt x="4753" y="1874"/>
                </a:lnTo>
                <a:lnTo>
                  <a:pt x="4753" y="1874"/>
                </a:lnTo>
                <a:lnTo>
                  <a:pt x="4758" y="1880"/>
                </a:lnTo>
                <a:lnTo>
                  <a:pt x="4758" y="1880"/>
                </a:lnTo>
                <a:lnTo>
                  <a:pt x="4764" y="1886"/>
                </a:lnTo>
                <a:lnTo>
                  <a:pt x="4764" y="1886"/>
                </a:lnTo>
                <a:lnTo>
                  <a:pt x="4764" y="1886"/>
                </a:lnTo>
                <a:lnTo>
                  <a:pt x="4764" y="1886"/>
                </a:lnTo>
                <a:lnTo>
                  <a:pt x="4770" y="1886"/>
                </a:lnTo>
                <a:lnTo>
                  <a:pt x="4770" y="1886"/>
                </a:lnTo>
                <a:lnTo>
                  <a:pt x="4776" y="1886"/>
                </a:lnTo>
                <a:lnTo>
                  <a:pt x="4776" y="1886"/>
                </a:lnTo>
                <a:lnTo>
                  <a:pt x="4782" y="1886"/>
                </a:lnTo>
                <a:lnTo>
                  <a:pt x="4782" y="1886"/>
                </a:lnTo>
                <a:lnTo>
                  <a:pt x="4782" y="1880"/>
                </a:lnTo>
                <a:lnTo>
                  <a:pt x="4788" y="1880"/>
                </a:lnTo>
                <a:lnTo>
                  <a:pt x="4788" y="1880"/>
                </a:lnTo>
                <a:lnTo>
                  <a:pt x="4794" y="1880"/>
                </a:lnTo>
                <a:lnTo>
                  <a:pt x="4794" y="1880"/>
                </a:lnTo>
                <a:lnTo>
                  <a:pt x="4794" y="1874"/>
                </a:lnTo>
                <a:lnTo>
                  <a:pt x="4794" y="1874"/>
                </a:lnTo>
                <a:lnTo>
                  <a:pt x="4794" y="1874"/>
                </a:lnTo>
                <a:lnTo>
                  <a:pt x="4800" y="1874"/>
                </a:lnTo>
                <a:lnTo>
                  <a:pt x="4800" y="1868"/>
                </a:lnTo>
                <a:lnTo>
                  <a:pt x="4800"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88" y="1868"/>
                </a:lnTo>
                <a:lnTo>
                  <a:pt x="4788" y="1868"/>
                </a:lnTo>
                <a:lnTo>
                  <a:pt x="4788" y="1862"/>
                </a:lnTo>
                <a:lnTo>
                  <a:pt x="4788" y="1862"/>
                </a:lnTo>
                <a:lnTo>
                  <a:pt x="4788" y="1862"/>
                </a:lnTo>
                <a:lnTo>
                  <a:pt x="4788" y="1862"/>
                </a:lnTo>
                <a:lnTo>
                  <a:pt x="4788" y="1862"/>
                </a:lnTo>
                <a:lnTo>
                  <a:pt x="4794" y="1862"/>
                </a:lnTo>
                <a:lnTo>
                  <a:pt x="4794" y="1862"/>
                </a:lnTo>
                <a:lnTo>
                  <a:pt x="4794" y="1862"/>
                </a:lnTo>
                <a:lnTo>
                  <a:pt x="4794" y="1862"/>
                </a:lnTo>
                <a:lnTo>
                  <a:pt x="4794" y="1862"/>
                </a:lnTo>
                <a:lnTo>
                  <a:pt x="4794" y="1862"/>
                </a:lnTo>
                <a:lnTo>
                  <a:pt x="4794" y="1862"/>
                </a:lnTo>
                <a:lnTo>
                  <a:pt x="4800" y="1862"/>
                </a:lnTo>
                <a:lnTo>
                  <a:pt x="4800" y="1862"/>
                </a:lnTo>
                <a:lnTo>
                  <a:pt x="4800" y="1862"/>
                </a:lnTo>
                <a:lnTo>
                  <a:pt x="4800" y="1862"/>
                </a:lnTo>
                <a:lnTo>
                  <a:pt x="4800" y="1862"/>
                </a:lnTo>
                <a:lnTo>
                  <a:pt x="4800" y="1862"/>
                </a:lnTo>
                <a:lnTo>
                  <a:pt x="4800" y="1862"/>
                </a:lnTo>
                <a:lnTo>
                  <a:pt x="4800" y="1856"/>
                </a:lnTo>
                <a:lnTo>
                  <a:pt x="4800" y="1856"/>
                </a:lnTo>
                <a:lnTo>
                  <a:pt x="4800" y="1856"/>
                </a:lnTo>
                <a:lnTo>
                  <a:pt x="4806" y="1856"/>
                </a:lnTo>
                <a:lnTo>
                  <a:pt x="4806" y="1856"/>
                </a:lnTo>
                <a:lnTo>
                  <a:pt x="4806" y="1856"/>
                </a:lnTo>
                <a:lnTo>
                  <a:pt x="4806" y="1856"/>
                </a:lnTo>
                <a:lnTo>
                  <a:pt x="4806" y="1856"/>
                </a:lnTo>
                <a:lnTo>
                  <a:pt x="4806" y="1856"/>
                </a:lnTo>
                <a:lnTo>
                  <a:pt x="4806" y="1856"/>
                </a:lnTo>
                <a:lnTo>
                  <a:pt x="4806" y="1850"/>
                </a:lnTo>
                <a:lnTo>
                  <a:pt x="4806" y="1850"/>
                </a:lnTo>
                <a:lnTo>
                  <a:pt x="4806" y="1850"/>
                </a:lnTo>
                <a:lnTo>
                  <a:pt x="4806" y="1850"/>
                </a:lnTo>
                <a:lnTo>
                  <a:pt x="4800" y="1850"/>
                </a:lnTo>
                <a:lnTo>
                  <a:pt x="4800" y="1850"/>
                </a:lnTo>
                <a:lnTo>
                  <a:pt x="4794" y="1845"/>
                </a:lnTo>
                <a:lnTo>
                  <a:pt x="4794" y="1845"/>
                </a:lnTo>
                <a:lnTo>
                  <a:pt x="4782" y="1845"/>
                </a:lnTo>
                <a:lnTo>
                  <a:pt x="4776" y="1839"/>
                </a:lnTo>
                <a:lnTo>
                  <a:pt x="4770" y="1839"/>
                </a:lnTo>
                <a:lnTo>
                  <a:pt x="4770" y="1839"/>
                </a:lnTo>
                <a:lnTo>
                  <a:pt x="4764" y="1833"/>
                </a:lnTo>
                <a:lnTo>
                  <a:pt x="4764" y="1833"/>
                </a:lnTo>
                <a:lnTo>
                  <a:pt x="4758" y="1833"/>
                </a:lnTo>
                <a:lnTo>
                  <a:pt x="4758" y="1833"/>
                </a:lnTo>
                <a:lnTo>
                  <a:pt x="4753" y="1833"/>
                </a:lnTo>
                <a:lnTo>
                  <a:pt x="4753" y="1827"/>
                </a:lnTo>
                <a:lnTo>
                  <a:pt x="4753" y="1827"/>
                </a:lnTo>
                <a:lnTo>
                  <a:pt x="4753" y="1827"/>
                </a:lnTo>
                <a:lnTo>
                  <a:pt x="4753" y="1827"/>
                </a:lnTo>
                <a:lnTo>
                  <a:pt x="4753" y="1827"/>
                </a:lnTo>
                <a:lnTo>
                  <a:pt x="4753" y="1827"/>
                </a:lnTo>
                <a:lnTo>
                  <a:pt x="4753" y="1827"/>
                </a:lnTo>
                <a:lnTo>
                  <a:pt x="4747" y="1821"/>
                </a:lnTo>
                <a:lnTo>
                  <a:pt x="4753" y="1827"/>
                </a:lnTo>
                <a:lnTo>
                  <a:pt x="4753" y="1827"/>
                </a:lnTo>
                <a:lnTo>
                  <a:pt x="4758" y="1827"/>
                </a:lnTo>
                <a:lnTo>
                  <a:pt x="4764" y="1833"/>
                </a:lnTo>
                <a:lnTo>
                  <a:pt x="4764" y="1833"/>
                </a:lnTo>
                <a:lnTo>
                  <a:pt x="4770" y="1833"/>
                </a:lnTo>
                <a:lnTo>
                  <a:pt x="4776" y="1833"/>
                </a:lnTo>
                <a:lnTo>
                  <a:pt x="4776" y="1833"/>
                </a:lnTo>
                <a:lnTo>
                  <a:pt x="4776" y="1839"/>
                </a:lnTo>
                <a:lnTo>
                  <a:pt x="4776" y="1839"/>
                </a:lnTo>
                <a:lnTo>
                  <a:pt x="4776" y="1839"/>
                </a:lnTo>
                <a:lnTo>
                  <a:pt x="4782" y="1833"/>
                </a:lnTo>
                <a:lnTo>
                  <a:pt x="4788" y="1833"/>
                </a:lnTo>
                <a:lnTo>
                  <a:pt x="4788" y="1833"/>
                </a:lnTo>
                <a:lnTo>
                  <a:pt x="4788" y="1833"/>
                </a:lnTo>
                <a:lnTo>
                  <a:pt x="4788" y="1833"/>
                </a:lnTo>
                <a:lnTo>
                  <a:pt x="4788" y="1833"/>
                </a:lnTo>
                <a:lnTo>
                  <a:pt x="4788" y="1833"/>
                </a:lnTo>
                <a:lnTo>
                  <a:pt x="4788" y="1833"/>
                </a:lnTo>
                <a:lnTo>
                  <a:pt x="4788" y="1833"/>
                </a:lnTo>
                <a:lnTo>
                  <a:pt x="4788" y="1833"/>
                </a:lnTo>
                <a:lnTo>
                  <a:pt x="4788" y="1839"/>
                </a:lnTo>
                <a:lnTo>
                  <a:pt x="4788" y="1839"/>
                </a:lnTo>
                <a:lnTo>
                  <a:pt x="4794" y="1839"/>
                </a:lnTo>
                <a:lnTo>
                  <a:pt x="4794" y="1839"/>
                </a:lnTo>
                <a:lnTo>
                  <a:pt x="4794" y="1839"/>
                </a:lnTo>
                <a:lnTo>
                  <a:pt x="4794" y="1839"/>
                </a:lnTo>
                <a:lnTo>
                  <a:pt x="4794" y="1839"/>
                </a:lnTo>
                <a:lnTo>
                  <a:pt x="4794" y="1839"/>
                </a:lnTo>
                <a:lnTo>
                  <a:pt x="4794" y="1839"/>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27"/>
                </a:lnTo>
                <a:lnTo>
                  <a:pt x="4794" y="1827"/>
                </a:lnTo>
                <a:lnTo>
                  <a:pt x="4794" y="1827"/>
                </a:lnTo>
                <a:lnTo>
                  <a:pt x="4794" y="1827"/>
                </a:lnTo>
                <a:lnTo>
                  <a:pt x="4794" y="1827"/>
                </a:lnTo>
                <a:lnTo>
                  <a:pt x="4794" y="1827"/>
                </a:lnTo>
                <a:lnTo>
                  <a:pt x="4794" y="1827"/>
                </a:lnTo>
                <a:lnTo>
                  <a:pt x="4788" y="1827"/>
                </a:lnTo>
                <a:lnTo>
                  <a:pt x="4788" y="1821"/>
                </a:lnTo>
                <a:lnTo>
                  <a:pt x="4794" y="1821"/>
                </a:lnTo>
                <a:lnTo>
                  <a:pt x="4794" y="1821"/>
                </a:lnTo>
                <a:lnTo>
                  <a:pt x="4794" y="1821"/>
                </a:lnTo>
                <a:lnTo>
                  <a:pt x="4800" y="1821"/>
                </a:lnTo>
                <a:lnTo>
                  <a:pt x="4800" y="1821"/>
                </a:lnTo>
                <a:lnTo>
                  <a:pt x="4806" y="1821"/>
                </a:lnTo>
                <a:lnTo>
                  <a:pt x="4806" y="1821"/>
                </a:lnTo>
                <a:lnTo>
                  <a:pt x="4806" y="1821"/>
                </a:lnTo>
                <a:lnTo>
                  <a:pt x="4806" y="1821"/>
                </a:lnTo>
                <a:lnTo>
                  <a:pt x="4806" y="1827"/>
                </a:lnTo>
                <a:lnTo>
                  <a:pt x="4806" y="1827"/>
                </a:lnTo>
                <a:lnTo>
                  <a:pt x="4800" y="1827"/>
                </a:lnTo>
                <a:lnTo>
                  <a:pt x="4794" y="1827"/>
                </a:lnTo>
                <a:lnTo>
                  <a:pt x="4794" y="1827"/>
                </a:lnTo>
                <a:lnTo>
                  <a:pt x="4794" y="1827"/>
                </a:lnTo>
                <a:lnTo>
                  <a:pt x="4800" y="1827"/>
                </a:lnTo>
                <a:lnTo>
                  <a:pt x="4800" y="1827"/>
                </a:lnTo>
                <a:lnTo>
                  <a:pt x="4800" y="1827"/>
                </a:lnTo>
                <a:lnTo>
                  <a:pt x="4800" y="1833"/>
                </a:lnTo>
                <a:lnTo>
                  <a:pt x="4800" y="1833"/>
                </a:lnTo>
                <a:lnTo>
                  <a:pt x="4800" y="1833"/>
                </a:lnTo>
                <a:lnTo>
                  <a:pt x="4800" y="1833"/>
                </a:lnTo>
                <a:lnTo>
                  <a:pt x="4800" y="1833"/>
                </a:lnTo>
                <a:lnTo>
                  <a:pt x="4806" y="1833"/>
                </a:lnTo>
                <a:lnTo>
                  <a:pt x="4800" y="1833"/>
                </a:lnTo>
                <a:lnTo>
                  <a:pt x="4800" y="1839"/>
                </a:lnTo>
                <a:lnTo>
                  <a:pt x="4800" y="1839"/>
                </a:lnTo>
                <a:lnTo>
                  <a:pt x="4800" y="1839"/>
                </a:lnTo>
                <a:lnTo>
                  <a:pt x="4800"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12" y="1839"/>
                </a:lnTo>
                <a:lnTo>
                  <a:pt x="4812" y="1839"/>
                </a:lnTo>
                <a:lnTo>
                  <a:pt x="4812" y="1833"/>
                </a:lnTo>
                <a:lnTo>
                  <a:pt x="4812" y="1833"/>
                </a:lnTo>
                <a:lnTo>
                  <a:pt x="4812" y="1833"/>
                </a:lnTo>
                <a:lnTo>
                  <a:pt x="4812" y="1833"/>
                </a:lnTo>
                <a:lnTo>
                  <a:pt x="4812" y="1833"/>
                </a:lnTo>
                <a:lnTo>
                  <a:pt x="4812" y="1833"/>
                </a:lnTo>
                <a:lnTo>
                  <a:pt x="4812" y="1839"/>
                </a:lnTo>
                <a:lnTo>
                  <a:pt x="4812" y="1839"/>
                </a:lnTo>
                <a:lnTo>
                  <a:pt x="4818" y="1839"/>
                </a:lnTo>
                <a:lnTo>
                  <a:pt x="4818" y="1839"/>
                </a:lnTo>
                <a:lnTo>
                  <a:pt x="4812" y="1839"/>
                </a:lnTo>
                <a:lnTo>
                  <a:pt x="4812" y="1845"/>
                </a:lnTo>
                <a:lnTo>
                  <a:pt x="4812" y="1845"/>
                </a:lnTo>
                <a:lnTo>
                  <a:pt x="4812" y="1845"/>
                </a:lnTo>
                <a:lnTo>
                  <a:pt x="4812" y="1845"/>
                </a:lnTo>
                <a:lnTo>
                  <a:pt x="4812" y="1845"/>
                </a:lnTo>
                <a:lnTo>
                  <a:pt x="4818" y="1845"/>
                </a:lnTo>
                <a:lnTo>
                  <a:pt x="4818" y="1845"/>
                </a:lnTo>
                <a:lnTo>
                  <a:pt x="4818" y="1845"/>
                </a:lnTo>
                <a:lnTo>
                  <a:pt x="4818" y="1845"/>
                </a:lnTo>
                <a:lnTo>
                  <a:pt x="4818" y="1845"/>
                </a:lnTo>
                <a:lnTo>
                  <a:pt x="4818" y="1839"/>
                </a:lnTo>
                <a:lnTo>
                  <a:pt x="4818" y="1839"/>
                </a:lnTo>
                <a:lnTo>
                  <a:pt x="4818" y="1839"/>
                </a:lnTo>
                <a:lnTo>
                  <a:pt x="4818" y="1839"/>
                </a:lnTo>
                <a:lnTo>
                  <a:pt x="4818" y="1839"/>
                </a:lnTo>
                <a:lnTo>
                  <a:pt x="4818" y="1839"/>
                </a:lnTo>
                <a:lnTo>
                  <a:pt x="4818" y="1839"/>
                </a:lnTo>
                <a:lnTo>
                  <a:pt x="4818" y="1839"/>
                </a:lnTo>
                <a:lnTo>
                  <a:pt x="4824" y="1839"/>
                </a:lnTo>
                <a:lnTo>
                  <a:pt x="4824" y="1845"/>
                </a:lnTo>
                <a:lnTo>
                  <a:pt x="4824" y="1845"/>
                </a:lnTo>
                <a:lnTo>
                  <a:pt x="4824" y="1845"/>
                </a:lnTo>
                <a:lnTo>
                  <a:pt x="4830" y="1845"/>
                </a:lnTo>
                <a:lnTo>
                  <a:pt x="4830" y="1845"/>
                </a:lnTo>
                <a:lnTo>
                  <a:pt x="4830" y="1845"/>
                </a:lnTo>
                <a:lnTo>
                  <a:pt x="4830" y="1845"/>
                </a:lnTo>
                <a:lnTo>
                  <a:pt x="4830" y="1845"/>
                </a:lnTo>
                <a:lnTo>
                  <a:pt x="4830" y="1845"/>
                </a:lnTo>
                <a:lnTo>
                  <a:pt x="4830" y="1845"/>
                </a:lnTo>
                <a:lnTo>
                  <a:pt x="4830" y="1845"/>
                </a:lnTo>
                <a:lnTo>
                  <a:pt x="4835" y="1845"/>
                </a:lnTo>
                <a:lnTo>
                  <a:pt x="4841" y="1845"/>
                </a:lnTo>
                <a:lnTo>
                  <a:pt x="4841" y="1845"/>
                </a:lnTo>
                <a:lnTo>
                  <a:pt x="4841" y="1845"/>
                </a:lnTo>
                <a:lnTo>
                  <a:pt x="4841" y="1845"/>
                </a:lnTo>
                <a:lnTo>
                  <a:pt x="4841" y="1845"/>
                </a:lnTo>
                <a:lnTo>
                  <a:pt x="4847" y="1839"/>
                </a:lnTo>
                <a:lnTo>
                  <a:pt x="4847" y="1839"/>
                </a:lnTo>
                <a:lnTo>
                  <a:pt x="4847" y="1839"/>
                </a:lnTo>
                <a:lnTo>
                  <a:pt x="4847" y="1839"/>
                </a:lnTo>
                <a:lnTo>
                  <a:pt x="4847" y="1833"/>
                </a:lnTo>
                <a:lnTo>
                  <a:pt x="4847" y="1833"/>
                </a:lnTo>
                <a:lnTo>
                  <a:pt x="4847" y="1833"/>
                </a:lnTo>
                <a:lnTo>
                  <a:pt x="4847" y="1833"/>
                </a:lnTo>
                <a:lnTo>
                  <a:pt x="4847" y="1833"/>
                </a:lnTo>
                <a:lnTo>
                  <a:pt x="4847" y="1839"/>
                </a:lnTo>
                <a:lnTo>
                  <a:pt x="4853" y="1839"/>
                </a:lnTo>
                <a:lnTo>
                  <a:pt x="4853" y="1833"/>
                </a:lnTo>
                <a:lnTo>
                  <a:pt x="4853" y="1833"/>
                </a:lnTo>
                <a:lnTo>
                  <a:pt x="4853" y="1833"/>
                </a:lnTo>
                <a:lnTo>
                  <a:pt x="4853" y="1833"/>
                </a:lnTo>
                <a:lnTo>
                  <a:pt x="4853" y="1833"/>
                </a:lnTo>
                <a:lnTo>
                  <a:pt x="4853" y="1833"/>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1"/>
                </a:lnTo>
                <a:lnTo>
                  <a:pt x="4853" y="1821"/>
                </a:lnTo>
                <a:lnTo>
                  <a:pt x="4853" y="1821"/>
                </a:lnTo>
                <a:lnTo>
                  <a:pt x="4859" y="1821"/>
                </a:lnTo>
                <a:lnTo>
                  <a:pt x="4859" y="1821"/>
                </a:lnTo>
                <a:lnTo>
                  <a:pt x="4865" y="1815"/>
                </a:lnTo>
                <a:lnTo>
                  <a:pt x="4865" y="1815"/>
                </a:lnTo>
                <a:lnTo>
                  <a:pt x="4865" y="1815"/>
                </a:lnTo>
                <a:lnTo>
                  <a:pt x="4865" y="1815"/>
                </a:lnTo>
                <a:lnTo>
                  <a:pt x="4865" y="1809"/>
                </a:lnTo>
                <a:lnTo>
                  <a:pt x="4865" y="1809"/>
                </a:lnTo>
                <a:lnTo>
                  <a:pt x="4865" y="1809"/>
                </a:lnTo>
                <a:lnTo>
                  <a:pt x="4865" y="1809"/>
                </a:lnTo>
                <a:lnTo>
                  <a:pt x="4865" y="1815"/>
                </a:lnTo>
                <a:lnTo>
                  <a:pt x="4865"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09"/>
                </a:lnTo>
                <a:lnTo>
                  <a:pt x="4877" y="1809"/>
                </a:lnTo>
                <a:lnTo>
                  <a:pt x="4877" y="1809"/>
                </a:lnTo>
                <a:lnTo>
                  <a:pt x="4877" y="1809"/>
                </a:lnTo>
                <a:lnTo>
                  <a:pt x="4877" y="1803"/>
                </a:lnTo>
                <a:lnTo>
                  <a:pt x="4877" y="1803"/>
                </a:lnTo>
                <a:lnTo>
                  <a:pt x="4877" y="1803"/>
                </a:lnTo>
                <a:lnTo>
                  <a:pt x="4877" y="1803"/>
                </a:lnTo>
                <a:lnTo>
                  <a:pt x="4883" y="1803"/>
                </a:lnTo>
                <a:lnTo>
                  <a:pt x="4883" y="1803"/>
                </a:lnTo>
                <a:lnTo>
                  <a:pt x="4883" y="1803"/>
                </a:lnTo>
                <a:lnTo>
                  <a:pt x="4883" y="1797"/>
                </a:lnTo>
                <a:lnTo>
                  <a:pt x="4883" y="1797"/>
                </a:lnTo>
                <a:lnTo>
                  <a:pt x="4877" y="1797"/>
                </a:lnTo>
                <a:lnTo>
                  <a:pt x="4877" y="1791"/>
                </a:lnTo>
                <a:lnTo>
                  <a:pt x="4877" y="1791"/>
                </a:lnTo>
                <a:lnTo>
                  <a:pt x="4877" y="1791"/>
                </a:lnTo>
                <a:lnTo>
                  <a:pt x="4883" y="1791"/>
                </a:lnTo>
                <a:lnTo>
                  <a:pt x="4883" y="1785"/>
                </a:lnTo>
                <a:lnTo>
                  <a:pt x="4883" y="1785"/>
                </a:lnTo>
                <a:lnTo>
                  <a:pt x="4883" y="1785"/>
                </a:lnTo>
                <a:lnTo>
                  <a:pt x="4877" y="1785"/>
                </a:lnTo>
                <a:lnTo>
                  <a:pt x="4877" y="1779"/>
                </a:lnTo>
                <a:lnTo>
                  <a:pt x="4877" y="1773"/>
                </a:lnTo>
                <a:lnTo>
                  <a:pt x="4871" y="1767"/>
                </a:lnTo>
                <a:lnTo>
                  <a:pt x="4865" y="1767"/>
                </a:lnTo>
                <a:lnTo>
                  <a:pt x="4865" y="1767"/>
                </a:lnTo>
                <a:lnTo>
                  <a:pt x="4865" y="1767"/>
                </a:lnTo>
                <a:lnTo>
                  <a:pt x="4865" y="1767"/>
                </a:lnTo>
                <a:lnTo>
                  <a:pt x="4865" y="1767"/>
                </a:lnTo>
                <a:lnTo>
                  <a:pt x="4865" y="1773"/>
                </a:lnTo>
                <a:lnTo>
                  <a:pt x="4865" y="1773"/>
                </a:lnTo>
                <a:lnTo>
                  <a:pt x="4865" y="1773"/>
                </a:lnTo>
                <a:lnTo>
                  <a:pt x="4871" y="1773"/>
                </a:lnTo>
                <a:lnTo>
                  <a:pt x="4871" y="1773"/>
                </a:lnTo>
                <a:lnTo>
                  <a:pt x="4871" y="1773"/>
                </a:lnTo>
                <a:lnTo>
                  <a:pt x="4871" y="1773"/>
                </a:lnTo>
                <a:lnTo>
                  <a:pt x="4865" y="1773"/>
                </a:lnTo>
                <a:lnTo>
                  <a:pt x="4865" y="1773"/>
                </a:lnTo>
                <a:lnTo>
                  <a:pt x="4865" y="1773"/>
                </a:lnTo>
                <a:lnTo>
                  <a:pt x="4865" y="1773"/>
                </a:lnTo>
                <a:lnTo>
                  <a:pt x="4865" y="1773"/>
                </a:lnTo>
                <a:lnTo>
                  <a:pt x="4865" y="1779"/>
                </a:lnTo>
                <a:lnTo>
                  <a:pt x="4865" y="1779"/>
                </a:lnTo>
                <a:lnTo>
                  <a:pt x="4865" y="1779"/>
                </a:lnTo>
                <a:lnTo>
                  <a:pt x="4865" y="1779"/>
                </a:lnTo>
                <a:lnTo>
                  <a:pt x="4865" y="1779"/>
                </a:lnTo>
                <a:lnTo>
                  <a:pt x="4865" y="1779"/>
                </a:lnTo>
                <a:lnTo>
                  <a:pt x="4865" y="1779"/>
                </a:lnTo>
                <a:lnTo>
                  <a:pt x="4865" y="1779"/>
                </a:lnTo>
                <a:lnTo>
                  <a:pt x="4865" y="1779"/>
                </a:lnTo>
                <a:lnTo>
                  <a:pt x="4859" y="1773"/>
                </a:lnTo>
                <a:lnTo>
                  <a:pt x="4859" y="1773"/>
                </a:lnTo>
                <a:lnTo>
                  <a:pt x="4859" y="1773"/>
                </a:lnTo>
                <a:lnTo>
                  <a:pt x="4859" y="1773"/>
                </a:lnTo>
                <a:lnTo>
                  <a:pt x="4859" y="1779"/>
                </a:lnTo>
                <a:lnTo>
                  <a:pt x="4853" y="1779"/>
                </a:lnTo>
                <a:lnTo>
                  <a:pt x="4853" y="1779"/>
                </a:lnTo>
                <a:lnTo>
                  <a:pt x="4853" y="1779"/>
                </a:lnTo>
                <a:lnTo>
                  <a:pt x="4853" y="1791"/>
                </a:lnTo>
                <a:lnTo>
                  <a:pt x="4853" y="1797"/>
                </a:lnTo>
                <a:lnTo>
                  <a:pt x="4853" y="1797"/>
                </a:lnTo>
                <a:lnTo>
                  <a:pt x="4847" y="1809"/>
                </a:lnTo>
                <a:lnTo>
                  <a:pt x="4847" y="1809"/>
                </a:lnTo>
                <a:lnTo>
                  <a:pt x="4847" y="1809"/>
                </a:lnTo>
                <a:lnTo>
                  <a:pt x="4847" y="1809"/>
                </a:lnTo>
                <a:lnTo>
                  <a:pt x="4847" y="1809"/>
                </a:lnTo>
                <a:lnTo>
                  <a:pt x="4847" y="1809"/>
                </a:lnTo>
                <a:lnTo>
                  <a:pt x="4847" y="1803"/>
                </a:lnTo>
                <a:lnTo>
                  <a:pt x="4847" y="1803"/>
                </a:lnTo>
                <a:lnTo>
                  <a:pt x="4847" y="1803"/>
                </a:lnTo>
                <a:lnTo>
                  <a:pt x="4847" y="1803"/>
                </a:lnTo>
                <a:lnTo>
                  <a:pt x="4847" y="1803"/>
                </a:lnTo>
                <a:lnTo>
                  <a:pt x="4847" y="1803"/>
                </a:lnTo>
                <a:lnTo>
                  <a:pt x="4841" y="1803"/>
                </a:lnTo>
                <a:lnTo>
                  <a:pt x="4841" y="1803"/>
                </a:lnTo>
                <a:lnTo>
                  <a:pt x="4841" y="1803"/>
                </a:lnTo>
                <a:lnTo>
                  <a:pt x="4841" y="1803"/>
                </a:lnTo>
                <a:lnTo>
                  <a:pt x="4841" y="1803"/>
                </a:lnTo>
                <a:lnTo>
                  <a:pt x="4841" y="1803"/>
                </a:lnTo>
                <a:lnTo>
                  <a:pt x="4847" y="1803"/>
                </a:lnTo>
                <a:lnTo>
                  <a:pt x="4847" y="1803"/>
                </a:lnTo>
                <a:lnTo>
                  <a:pt x="4847" y="1803"/>
                </a:lnTo>
                <a:lnTo>
                  <a:pt x="4847" y="1803"/>
                </a:lnTo>
                <a:lnTo>
                  <a:pt x="4847" y="1803"/>
                </a:lnTo>
                <a:lnTo>
                  <a:pt x="4847" y="1797"/>
                </a:lnTo>
                <a:lnTo>
                  <a:pt x="4847" y="1797"/>
                </a:lnTo>
                <a:lnTo>
                  <a:pt x="4847" y="1797"/>
                </a:lnTo>
                <a:lnTo>
                  <a:pt x="4847" y="1797"/>
                </a:lnTo>
                <a:lnTo>
                  <a:pt x="4847" y="1797"/>
                </a:lnTo>
                <a:lnTo>
                  <a:pt x="4847" y="1797"/>
                </a:lnTo>
                <a:lnTo>
                  <a:pt x="4847" y="1797"/>
                </a:lnTo>
                <a:lnTo>
                  <a:pt x="4847" y="1797"/>
                </a:lnTo>
                <a:lnTo>
                  <a:pt x="4847" y="1797"/>
                </a:lnTo>
                <a:lnTo>
                  <a:pt x="4847" y="1791"/>
                </a:lnTo>
                <a:lnTo>
                  <a:pt x="4847" y="1791"/>
                </a:lnTo>
                <a:lnTo>
                  <a:pt x="4847" y="1791"/>
                </a:lnTo>
                <a:lnTo>
                  <a:pt x="4847" y="1791"/>
                </a:lnTo>
                <a:lnTo>
                  <a:pt x="4847" y="1791"/>
                </a:lnTo>
                <a:lnTo>
                  <a:pt x="4841" y="1791"/>
                </a:lnTo>
                <a:lnTo>
                  <a:pt x="4841" y="1791"/>
                </a:lnTo>
                <a:lnTo>
                  <a:pt x="4841" y="1791"/>
                </a:lnTo>
                <a:lnTo>
                  <a:pt x="4841" y="1791"/>
                </a:lnTo>
                <a:lnTo>
                  <a:pt x="4841" y="1791"/>
                </a:lnTo>
                <a:lnTo>
                  <a:pt x="4847" y="1791"/>
                </a:lnTo>
                <a:lnTo>
                  <a:pt x="4847" y="1791"/>
                </a:lnTo>
                <a:lnTo>
                  <a:pt x="4847" y="1791"/>
                </a:lnTo>
                <a:lnTo>
                  <a:pt x="4847" y="1791"/>
                </a:lnTo>
                <a:lnTo>
                  <a:pt x="4847" y="1785"/>
                </a:lnTo>
                <a:lnTo>
                  <a:pt x="4847" y="1785"/>
                </a:lnTo>
                <a:lnTo>
                  <a:pt x="4847" y="1785"/>
                </a:lnTo>
                <a:lnTo>
                  <a:pt x="4847" y="1779"/>
                </a:lnTo>
                <a:lnTo>
                  <a:pt x="4847" y="1779"/>
                </a:lnTo>
                <a:lnTo>
                  <a:pt x="4847" y="1779"/>
                </a:lnTo>
                <a:lnTo>
                  <a:pt x="4847" y="1779"/>
                </a:lnTo>
                <a:lnTo>
                  <a:pt x="4847" y="1773"/>
                </a:lnTo>
                <a:lnTo>
                  <a:pt x="4853" y="1773"/>
                </a:lnTo>
                <a:lnTo>
                  <a:pt x="4853" y="1773"/>
                </a:lnTo>
                <a:lnTo>
                  <a:pt x="4847" y="1773"/>
                </a:lnTo>
                <a:lnTo>
                  <a:pt x="4847" y="1773"/>
                </a:lnTo>
                <a:lnTo>
                  <a:pt x="4847" y="1773"/>
                </a:lnTo>
                <a:lnTo>
                  <a:pt x="4847" y="1773"/>
                </a:lnTo>
                <a:lnTo>
                  <a:pt x="4847" y="1767"/>
                </a:lnTo>
                <a:lnTo>
                  <a:pt x="4847" y="1773"/>
                </a:lnTo>
                <a:lnTo>
                  <a:pt x="4853" y="1767"/>
                </a:lnTo>
                <a:lnTo>
                  <a:pt x="4847" y="1767"/>
                </a:lnTo>
                <a:lnTo>
                  <a:pt x="4847" y="1767"/>
                </a:lnTo>
                <a:lnTo>
                  <a:pt x="4841" y="1767"/>
                </a:lnTo>
                <a:lnTo>
                  <a:pt x="4841" y="1767"/>
                </a:lnTo>
                <a:lnTo>
                  <a:pt x="4835" y="1767"/>
                </a:lnTo>
                <a:lnTo>
                  <a:pt x="4824" y="1767"/>
                </a:lnTo>
                <a:lnTo>
                  <a:pt x="4824" y="1767"/>
                </a:lnTo>
                <a:lnTo>
                  <a:pt x="4824" y="1773"/>
                </a:lnTo>
                <a:lnTo>
                  <a:pt x="4824" y="1773"/>
                </a:lnTo>
                <a:lnTo>
                  <a:pt x="4830" y="1773"/>
                </a:lnTo>
                <a:lnTo>
                  <a:pt x="4830" y="1773"/>
                </a:lnTo>
                <a:lnTo>
                  <a:pt x="4830" y="1773"/>
                </a:lnTo>
                <a:lnTo>
                  <a:pt x="4824" y="1773"/>
                </a:lnTo>
                <a:lnTo>
                  <a:pt x="4818" y="1773"/>
                </a:lnTo>
                <a:lnTo>
                  <a:pt x="4818" y="1773"/>
                </a:lnTo>
                <a:lnTo>
                  <a:pt x="4818" y="1773"/>
                </a:lnTo>
                <a:lnTo>
                  <a:pt x="4818" y="1773"/>
                </a:lnTo>
                <a:lnTo>
                  <a:pt x="4818" y="1773"/>
                </a:lnTo>
                <a:lnTo>
                  <a:pt x="4818" y="1773"/>
                </a:lnTo>
                <a:lnTo>
                  <a:pt x="4812" y="1773"/>
                </a:lnTo>
                <a:lnTo>
                  <a:pt x="4812" y="1773"/>
                </a:lnTo>
                <a:lnTo>
                  <a:pt x="4812" y="1773"/>
                </a:lnTo>
                <a:lnTo>
                  <a:pt x="4818" y="1773"/>
                </a:lnTo>
                <a:lnTo>
                  <a:pt x="4818" y="1767"/>
                </a:lnTo>
                <a:lnTo>
                  <a:pt x="4818" y="1767"/>
                </a:lnTo>
                <a:lnTo>
                  <a:pt x="4818" y="1767"/>
                </a:lnTo>
                <a:lnTo>
                  <a:pt x="4812" y="1767"/>
                </a:lnTo>
                <a:lnTo>
                  <a:pt x="4812" y="1767"/>
                </a:lnTo>
                <a:lnTo>
                  <a:pt x="4806" y="1767"/>
                </a:lnTo>
                <a:lnTo>
                  <a:pt x="4806" y="1767"/>
                </a:lnTo>
                <a:lnTo>
                  <a:pt x="4800" y="1767"/>
                </a:lnTo>
                <a:lnTo>
                  <a:pt x="4800" y="1773"/>
                </a:lnTo>
                <a:lnTo>
                  <a:pt x="4800" y="1773"/>
                </a:lnTo>
                <a:lnTo>
                  <a:pt x="4800" y="1773"/>
                </a:lnTo>
                <a:lnTo>
                  <a:pt x="4794" y="1773"/>
                </a:lnTo>
                <a:lnTo>
                  <a:pt x="4782" y="1773"/>
                </a:lnTo>
                <a:lnTo>
                  <a:pt x="4782" y="1773"/>
                </a:lnTo>
                <a:lnTo>
                  <a:pt x="4782" y="1767"/>
                </a:lnTo>
                <a:lnTo>
                  <a:pt x="4782" y="1767"/>
                </a:lnTo>
                <a:lnTo>
                  <a:pt x="4782" y="1762"/>
                </a:lnTo>
                <a:lnTo>
                  <a:pt x="4782" y="1762"/>
                </a:lnTo>
                <a:lnTo>
                  <a:pt x="4782" y="1762"/>
                </a:lnTo>
                <a:lnTo>
                  <a:pt x="4782" y="1762"/>
                </a:lnTo>
                <a:lnTo>
                  <a:pt x="4782" y="1762"/>
                </a:lnTo>
                <a:lnTo>
                  <a:pt x="4782" y="1762"/>
                </a:lnTo>
                <a:lnTo>
                  <a:pt x="4782" y="1762"/>
                </a:lnTo>
                <a:lnTo>
                  <a:pt x="4782" y="1762"/>
                </a:lnTo>
                <a:lnTo>
                  <a:pt x="4782" y="1756"/>
                </a:lnTo>
                <a:lnTo>
                  <a:pt x="4782" y="1756"/>
                </a:lnTo>
                <a:lnTo>
                  <a:pt x="4782" y="1756"/>
                </a:lnTo>
                <a:lnTo>
                  <a:pt x="4782" y="1756"/>
                </a:lnTo>
                <a:lnTo>
                  <a:pt x="4776" y="1750"/>
                </a:lnTo>
                <a:lnTo>
                  <a:pt x="4776" y="1750"/>
                </a:lnTo>
                <a:lnTo>
                  <a:pt x="4776" y="1750"/>
                </a:lnTo>
                <a:lnTo>
                  <a:pt x="4776" y="1744"/>
                </a:lnTo>
                <a:lnTo>
                  <a:pt x="4776" y="1744"/>
                </a:lnTo>
                <a:lnTo>
                  <a:pt x="4776" y="1738"/>
                </a:lnTo>
                <a:lnTo>
                  <a:pt x="4776" y="1738"/>
                </a:lnTo>
                <a:lnTo>
                  <a:pt x="4776" y="1738"/>
                </a:lnTo>
                <a:lnTo>
                  <a:pt x="4782" y="1738"/>
                </a:lnTo>
                <a:lnTo>
                  <a:pt x="4782" y="1732"/>
                </a:lnTo>
                <a:lnTo>
                  <a:pt x="4782" y="1732"/>
                </a:lnTo>
                <a:lnTo>
                  <a:pt x="4782" y="1732"/>
                </a:lnTo>
                <a:lnTo>
                  <a:pt x="4782" y="1732"/>
                </a:lnTo>
                <a:lnTo>
                  <a:pt x="4782" y="1732"/>
                </a:lnTo>
                <a:lnTo>
                  <a:pt x="4782" y="1726"/>
                </a:lnTo>
                <a:lnTo>
                  <a:pt x="4782" y="1726"/>
                </a:lnTo>
                <a:lnTo>
                  <a:pt x="4782" y="1726"/>
                </a:lnTo>
                <a:lnTo>
                  <a:pt x="4782" y="1726"/>
                </a:lnTo>
                <a:lnTo>
                  <a:pt x="4782" y="1726"/>
                </a:lnTo>
                <a:lnTo>
                  <a:pt x="4782" y="1726"/>
                </a:lnTo>
                <a:lnTo>
                  <a:pt x="4782" y="1726"/>
                </a:lnTo>
                <a:lnTo>
                  <a:pt x="4782" y="1726"/>
                </a:lnTo>
                <a:lnTo>
                  <a:pt x="4782" y="1726"/>
                </a:lnTo>
                <a:lnTo>
                  <a:pt x="4788" y="1732"/>
                </a:lnTo>
                <a:lnTo>
                  <a:pt x="4782" y="1732"/>
                </a:lnTo>
                <a:lnTo>
                  <a:pt x="4782" y="1732"/>
                </a:lnTo>
                <a:lnTo>
                  <a:pt x="4782" y="1732"/>
                </a:lnTo>
                <a:lnTo>
                  <a:pt x="4782" y="1738"/>
                </a:lnTo>
                <a:lnTo>
                  <a:pt x="4782" y="1738"/>
                </a:lnTo>
                <a:lnTo>
                  <a:pt x="4782" y="1738"/>
                </a:lnTo>
                <a:lnTo>
                  <a:pt x="4782" y="1744"/>
                </a:lnTo>
                <a:lnTo>
                  <a:pt x="4782" y="1744"/>
                </a:lnTo>
                <a:lnTo>
                  <a:pt x="4782" y="1744"/>
                </a:lnTo>
                <a:lnTo>
                  <a:pt x="4782" y="1750"/>
                </a:lnTo>
                <a:lnTo>
                  <a:pt x="4782" y="1750"/>
                </a:lnTo>
                <a:lnTo>
                  <a:pt x="4782" y="1756"/>
                </a:lnTo>
                <a:lnTo>
                  <a:pt x="4782" y="1756"/>
                </a:lnTo>
                <a:lnTo>
                  <a:pt x="4788" y="1762"/>
                </a:lnTo>
                <a:lnTo>
                  <a:pt x="4788" y="1762"/>
                </a:lnTo>
                <a:lnTo>
                  <a:pt x="4788" y="1756"/>
                </a:lnTo>
                <a:lnTo>
                  <a:pt x="4794" y="1756"/>
                </a:lnTo>
                <a:lnTo>
                  <a:pt x="4794" y="1762"/>
                </a:lnTo>
                <a:lnTo>
                  <a:pt x="4794" y="1762"/>
                </a:lnTo>
                <a:lnTo>
                  <a:pt x="4794" y="1762"/>
                </a:lnTo>
                <a:lnTo>
                  <a:pt x="4800" y="1762"/>
                </a:lnTo>
                <a:lnTo>
                  <a:pt x="4800" y="1762"/>
                </a:lnTo>
                <a:lnTo>
                  <a:pt x="4800" y="1762"/>
                </a:lnTo>
                <a:lnTo>
                  <a:pt x="4806" y="1762"/>
                </a:lnTo>
                <a:lnTo>
                  <a:pt x="4806" y="1762"/>
                </a:lnTo>
                <a:lnTo>
                  <a:pt x="4812" y="1762"/>
                </a:lnTo>
                <a:lnTo>
                  <a:pt x="4812" y="1756"/>
                </a:lnTo>
                <a:lnTo>
                  <a:pt x="4812" y="1756"/>
                </a:lnTo>
                <a:lnTo>
                  <a:pt x="4812" y="1756"/>
                </a:lnTo>
                <a:lnTo>
                  <a:pt x="4812" y="1756"/>
                </a:lnTo>
                <a:lnTo>
                  <a:pt x="4812" y="1756"/>
                </a:lnTo>
                <a:lnTo>
                  <a:pt x="4812" y="1756"/>
                </a:lnTo>
                <a:lnTo>
                  <a:pt x="4812" y="1756"/>
                </a:lnTo>
                <a:lnTo>
                  <a:pt x="4824" y="1756"/>
                </a:lnTo>
                <a:lnTo>
                  <a:pt x="4824" y="1756"/>
                </a:lnTo>
                <a:lnTo>
                  <a:pt x="4824" y="1750"/>
                </a:lnTo>
                <a:lnTo>
                  <a:pt x="4818" y="1750"/>
                </a:lnTo>
                <a:lnTo>
                  <a:pt x="4818" y="1750"/>
                </a:lnTo>
                <a:lnTo>
                  <a:pt x="4818" y="1750"/>
                </a:lnTo>
                <a:lnTo>
                  <a:pt x="4812" y="1750"/>
                </a:lnTo>
                <a:lnTo>
                  <a:pt x="4812" y="1744"/>
                </a:lnTo>
                <a:lnTo>
                  <a:pt x="4812" y="1744"/>
                </a:lnTo>
                <a:lnTo>
                  <a:pt x="4812" y="1744"/>
                </a:lnTo>
                <a:lnTo>
                  <a:pt x="4806" y="1744"/>
                </a:lnTo>
                <a:lnTo>
                  <a:pt x="4806" y="1744"/>
                </a:lnTo>
                <a:lnTo>
                  <a:pt x="4806" y="1744"/>
                </a:lnTo>
                <a:lnTo>
                  <a:pt x="4806" y="1738"/>
                </a:lnTo>
                <a:lnTo>
                  <a:pt x="4812" y="1738"/>
                </a:lnTo>
                <a:lnTo>
                  <a:pt x="4812" y="1744"/>
                </a:lnTo>
                <a:lnTo>
                  <a:pt x="4812" y="1744"/>
                </a:lnTo>
                <a:lnTo>
                  <a:pt x="4812" y="1744"/>
                </a:lnTo>
                <a:lnTo>
                  <a:pt x="4812" y="1744"/>
                </a:lnTo>
                <a:lnTo>
                  <a:pt x="4818" y="1744"/>
                </a:lnTo>
                <a:lnTo>
                  <a:pt x="4818" y="1750"/>
                </a:lnTo>
                <a:lnTo>
                  <a:pt x="4830" y="1750"/>
                </a:lnTo>
                <a:lnTo>
                  <a:pt x="4830" y="1750"/>
                </a:lnTo>
                <a:lnTo>
                  <a:pt x="4835" y="1750"/>
                </a:lnTo>
                <a:lnTo>
                  <a:pt x="4835" y="1750"/>
                </a:lnTo>
                <a:lnTo>
                  <a:pt x="4830" y="1750"/>
                </a:lnTo>
                <a:lnTo>
                  <a:pt x="4830" y="1744"/>
                </a:lnTo>
                <a:lnTo>
                  <a:pt x="4830" y="1744"/>
                </a:lnTo>
                <a:lnTo>
                  <a:pt x="4824" y="1744"/>
                </a:lnTo>
                <a:lnTo>
                  <a:pt x="4824" y="1744"/>
                </a:lnTo>
                <a:lnTo>
                  <a:pt x="4824" y="1744"/>
                </a:lnTo>
                <a:lnTo>
                  <a:pt x="4824" y="1738"/>
                </a:lnTo>
                <a:lnTo>
                  <a:pt x="4824" y="1738"/>
                </a:lnTo>
                <a:lnTo>
                  <a:pt x="4824" y="1738"/>
                </a:lnTo>
                <a:lnTo>
                  <a:pt x="4824" y="1738"/>
                </a:lnTo>
                <a:lnTo>
                  <a:pt x="4830" y="1744"/>
                </a:lnTo>
                <a:lnTo>
                  <a:pt x="4830" y="1744"/>
                </a:lnTo>
                <a:lnTo>
                  <a:pt x="4830" y="1744"/>
                </a:lnTo>
                <a:lnTo>
                  <a:pt x="4830" y="1744"/>
                </a:lnTo>
                <a:lnTo>
                  <a:pt x="4835" y="1750"/>
                </a:lnTo>
                <a:lnTo>
                  <a:pt x="4835" y="1750"/>
                </a:lnTo>
                <a:lnTo>
                  <a:pt x="4835" y="1750"/>
                </a:lnTo>
                <a:lnTo>
                  <a:pt x="4835" y="1750"/>
                </a:lnTo>
                <a:lnTo>
                  <a:pt x="4841" y="1750"/>
                </a:lnTo>
                <a:lnTo>
                  <a:pt x="4841" y="1750"/>
                </a:lnTo>
                <a:lnTo>
                  <a:pt x="4841" y="1750"/>
                </a:lnTo>
                <a:lnTo>
                  <a:pt x="4841" y="1750"/>
                </a:lnTo>
                <a:lnTo>
                  <a:pt x="4841" y="1750"/>
                </a:lnTo>
                <a:lnTo>
                  <a:pt x="4841" y="1744"/>
                </a:lnTo>
                <a:lnTo>
                  <a:pt x="4841" y="1744"/>
                </a:lnTo>
                <a:lnTo>
                  <a:pt x="4847" y="1744"/>
                </a:lnTo>
                <a:lnTo>
                  <a:pt x="4847" y="1744"/>
                </a:lnTo>
                <a:lnTo>
                  <a:pt x="4847" y="1744"/>
                </a:lnTo>
                <a:lnTo>
                  <a:pt x="4847" y="1744"/>
                </a:lnTo>
                <a:lnTo>
                  <a:pt x="4847" y="1744"/>
                </a:lnTo>
                <a:lnTo>
                  <a:pt x="4841" y="1738"/>
                </a:lnTo>
                <a:lnTo>
                  <a:pt x="4841" y="1738"/>
                </a:lnTo>
                <a:lnTo>
                  <a:pt x="4841" y="1738"/>
                </a:lnTo>
                <a:lnTo>
                  <a:pt x="4841" y="1738"/>
                </a:lnTo>
                <a:lnTo>
                  <a:pt x="4841" y="1738"/>
                </a:lnTo>
                <a:lnTo>
                  <a:pt x="4841" y="1732"/>
                </a:lnTo>
                <a:lnTo>
                  <a:pt x="4835" y="1732"/>
                </a:lnTo>
                <a:lnTo>
                  <a:pt x="4835" y="1732"/>
                </a:lnTo>
                <a:lnTo>
                  <a:pt x="4835" y="1732"/>
                </a:lnTo>
                <a:lnTo>
                  <a:pt x="4830" y="1732"/>
                </a:lnTo>
                <a:lnTo>
                  <a:pt x="4830" y="1726"/>
                </a:lnTo>
                <a:lnTo>
                  <a:pt x="4830" y="1726"/>
                </a:lnTo>
                <a:lnTo>
                  <a:pt x="4830" y="1726"/>
                </a:lnTo>
                <a:lnTo>
                  <a:pt x="4830" y="1726"/>
                </a:lnTo>
                <a:lnTo>
                  <a:pt x="4835" y="1726"/>
                </a:lnTo>
                <a:lnTo>
                  <a:pt x="4835" y="1726"/>
                </a:lnTo>
                <a:lnTo>
                  <a:pt x="4835" y="1726"/>
                </a:lnTo>
                <a:lnTo>
                  <a:pt x="4835" y="1726"/>
                </a:lnTo>
                <a:lnTo>
                  <a:pt x="4835" y="1726"/>
                </a:lnTo>
                <a:lnTo>
                  <a:pt x="4835" y="1732"/>
                </a:lnTo>
                <a:lnTo>
                  <a:pt x="4841" y="1732"/>
                </a:lnTo>
                <a:lnTo>
                  <a:pt x="4841" y="1732"/>
                </a:lnTo>
                <a:lnTo>
                  <a:pt x="4841" y="1732"/>
                </a:lnTo>
                <a:lnTo>
                  <a:pt x="4841" y="1732"/>
                </a:lnTo>
                <a:lnTo>
                  <a:pt x="4847" y="1732"/>
                </a:lnTo>
                <a:lnTo>
                  <a:pt x="4847" y="1732"/>
                </a:lnTo>
                <a:lnTo>
                  <a:pt x="4847" y="1738"/>
                </a:lnTo>
                <a:lnTo>
                  <a:pt x="4847" y="1738"/>
                </a:lnTo>
                <a:lnTo>
                  <a:pt x="4847" y="1738"/>
                </a:lnTo>
                <a:lnTo>
                  <a:pt x="4847" y="1738"/>
                </a:lnTo>
                <a:lnTo>
                  <a:pt x="4847" y="1738"/>
                </a:lnTo>
                <a:lnTo>
                  <a:pt x="4853" y="1744"/>
                </a:lnTo>
                <a:lnTo>
                  <a:pt x="4853" y="1744"/>
                </a:lnTo>
                <a:lnTo>
                  <a:pt x="4853" y="1744"/>
                </a:lnTo>
                <a:lnTo>
                  <a:pt x="4853" y="1744"/>
                </a:lnTo>
                <a:lnTo>
                  <a:pt x="4853" y="1744"/>
                </a:lnTo>
                <a:lnTo>
                  <a:pt x="4853" y="1744"/>
                </a:lnTo>
                <a:lnTo>
                  <a:pt x="4865" y="1744"/>
                </a:lnTo>
                <a:lnTo>
                  <a:pt x="4865" y="1744"/>
                </a:lnTo>
                <a:lnTo>
                  <a:pt x="4859" y="1744"/>
                </a:lnTo>
                <a:lnTo>
                  <a:pt x="4859" y="1744"/>
                </a:lnTo>
                <a:lnTo>
                  <a:pt x="4859" y="1744"/>
                </a:lnTo>
                <a:lnTo>
                  <a:pt x="4859" y="1744"/>
                </a:lnTo>
                <a:lnTo>
                  <a:pt x="4859" y="1738"/>
                </a:lnTo>
                <a:lnTo>
                  <a:pt x="4859" y="1738"/>
                </a:lnTo>
                <a:lnTo>
                  <a:pt x="4859" y="1738"/>
                </a:lnTo>
                <a:lnTo>
                  <a:pt x="4859" y="1732"/>
                </a:lnTo>
                <a:lnTo>
                  <a:pt x="4859" y="1732"/>
                </a:lnTo>
                <a:lnTo>
                  <a:pt x="4853" y="1732"/>
                </a:lnTo>
                <a:lnTo>
                  <a:pt x="4853" y="1726"/>
                </a:lnTo>
                <a:lnTo>
                  <a:pt x="4853" y="1726"/>
                </a:lnTo>
                <a:lnTo>
                  <a:pt x="4853" y="1726"/>
                </a:lnTo>
                <a:lnTo>
                  <a:pt x="4853" y="1726"/>
                </a:lnTo>
                <a:lnTo>
                  <a:pt x="4853" y="1726"/>
                </a:lnTo>
                <a:lnTo>
                  <a:pt x="4853" y="1726"/>
                </a:lnTo>
                <a:lnTo>
                  <a:pt x="4853" y="1726"/>
                </a:lnTo>
                <a:lnTo>
                  <a:pt x="4859" y="1726"/>
                </a:lnTo>
                <a:lnTo>
                  <a:pt x="4859" y="1732"/>
                </a:lnTo>
                <a:lnTo>
                  <a:pt x="4859" y="1732"/>
                </a:lnTo>
                <a:lnTo>
                  <a:pt x="4859" y="1732"/>
                </a:lnTo>
                <a:lnTo>
                  <a:pt x="4859" y="1732"/>
                </a:lnTo>
                <a:lnTo>
                  <a:pt x="4859" y="1732"/>
                </a:lnTo>
                <a:lnTo>
                  <a:pt x="4859" y="1738"/>
                </a:lnTo>
                <a:lnTo>
                  <a:pt x="4865" y="1738"/>
                </a:lnTo>
                <a:lnTo>
                  <a:pt x="4865" y="1738"/>
                </a:lnTo>
                <a:lnTo>
                  <a:pt x="4865" y="1738"/>
                </a:lnTo>
                <a:lnTo>
                  <a:pt x="4865" y="1738"/>
                </a:lnTo>
                <a:lnTo>
                  <a:pt x="4865" y="1738"/>
                </a:lnTo>
                <a:lnTo>
                  <a:pt x="4865" y="1738"/>
                </a:lnTo>
                <a:lnTo>
                  <a:pt x="4865" y="1738"/>
                </a:lnTo>
                <a:lnTo>
                  <a:pt x="4865" y="1738"/>
                </a:lnTo>
                <a:lnTo>
                  <a:pt x="4865" y="1744"/>
                </a:lnTo>
                <a:lnTo>
                  <a:pt x="4865" y="1744"/>
                </a:lnTo>
                <a:lnTo>
                  <a:pt x="4865" y="1744"/>
                </a:lnTo>
                <a:lnTo>
                  <a:pt x="4865" y="1744"/>
                </a:lnTo>
                <a:lnTo>
                  <a:pt x="4865" y="1750"/>
                </a:lnTo>
                <a:lnTo>
                  <a:pt x="4865" y="1750"/>
                </a:lnTo>
                <a:lnTo>
                  <a:pt x="4865" y="1750"/>
                </a:lnTo>
                <a:lnTo>
                  <a:pt x="4871" y="1756"/>
                </a:lnTo>
                <a:lnTo>
                  <a:pt x="4871" y="1756"/>
                </a:lnTo>
                <a:lnTo>
                  <a:pt x="4871" y="1756"/>
                </a:lnTo>
                <a:lnTo>
                  <a:pt x="4877" y="1756"/>
                </a:lnTo>
                <a:lnTo>
                  <a:pt x="4877" y="1756"/>
                </a:lnTo>
                <a:lnTo>
                  <a:pt x="4877" y="1756"/>
                </a:lnTo>
                <a:lnTo>
                  <a:pt x="4877" y="1750"/>
                </a:lnTo>
                <a:lnTo>
                  <a:pt x="4871" y="1750"/>
                </a:lnTo>
                <a:lnTo>
                  <a:pt x="4871" y="1750"/>
                </a:lnTo>
                <a:lnTo>
                  <a:pt x="4871" y="1750"/>
                </a:lnTo>
                <a:lnTo>
                  <a:pt x="4871" y="1744"/>
                </a:lnTo>
                <a:lnTo>
                  <a:pt x="4871" y="1744"/>
                </a:lnTo>
                <a:lnTo>
                  <a:pt x="4871" y="1744"/>
                </a:lnTo>
                <a:lnTo>
                  <a:pt x="4865" y="1732"/>
                </a:lnTo>
                <a:lnTo>
                  <a:pt x="4865" y="1732"/>
                </a:lnTo>
                <a:lnTo>
                  <a:pt x="4865" y="1726"/>
                </a:lnTo>
                <a:lnTo>
                  <a:pt x="4859" y="1720"/>
                </a:lnTo>
                <a:lnTo>
                  <a:pt x="4859" y="1720"/>
                </a:lnTo>
                <a:lnTo>
                  <a:pt x="4859" y="1714"/>
                </a:lnTo>
                <a:lnTo>
                  <a:pt x="4859" y="1714"/>
                </a:lnTo>
                <a:lnTo>
                  <a:pt x="4859" y="1714"/>
                </a:lnTo>
                <a:lnTo>
                  <a:pt x="4859" y="1714"/>
                </a:lnTo>
                <a:lnTo>
                  <a:pt x="4859" y="1714"/>
                </a:lnTo>
                <a:lnTo>
                  <a:pt x="4859" y="1714"/>
                </a:lnTo>
                <a:lnTo>
                  <a:pt x="4859" y="1714"/>
                </a:lnTo>
                <a:lnTo>
                  <a:pt x="4859" y="1714"/>
                </a:lnTo>
                <a:lnTo>
                  <a:pt x="4859" y="1714"/>
                </a:lnTo>
                <a:lnTo>
                  <a:pt x="4859" y="1714"/>
                </a:lnTo>
                <a:lnTo>
                  <a:pt x="4859" y="1720"/>
                </a:lnTo>
                <a:lnTo>
                  <a:pt x="4859" y="1720"/>
                </a:lnTo>
                <a:lnTo>
                  <a:pt x="4859" y="1720"/>
                </a:lnTo>
                <a:lnTo>
                  <a:pt x="4859" y="1720"/>
                </a:lnTo>
                <a:lnTo>
                  <a:pt x="4853" y="1714"/>
                </a:lnTo>
                <a:lnTo>
                  <a:pt x="4853" y="1714"/>
                </a:lnTo>
                <a:lnTo>
                  <a:pt x="4853" y="1714"/>
                </a:lnTo>
                <a:lnTo>
                  <a:pt x="4859" y="1714"/>
                </a:lnTo>
                <a:lnTo>
                  <a:pt x="4853" y="1708"/>
                </a:lnTo>
                <a:lnTo>
                  <a:pt x="4853" y="1708"/>
                </a:lnTo>
                <a:lnTo>
                  <a:pt x="4853" y="1708"/>
                </a:lnTo>
                <a:lnTo>
                  <a:pt x="4847" y="1702"/>
                </a:lnTo>
                <a:lnTo>
                  <a:pt x="4847" y="1702"/>
                </a:lnTo>
                <a:lnTo>
                  <a:pt x="4847" y="1702"/>
                </a:lnTo>
                <a:lnTo>
                  <a:pt x="4847" y="1696"/>
                </a:lnTo>
                <a:lnTo>
                  <a:pt x="4847" y="1696"/>
                </a:lnTo>
                <a:lnTo>
                  <a:pt x="4847" y="1696"/>
                </a:lnTo>
                <a:lnTo>
                  <a:pt x="4847" y="1696"/>
                </a:lnTo>
                <a:lnTo>
                  <a:pt x="4847" y="1696"/>
                </a:lnTo>
                <a:lnTo>
                  <a:pt x="4847" y="1696"/>
                </a:lnTo>
                <a:lnTo>
                  <a:pt x="4847" y="1696"/>
                </a:lnTo>
                <a:lnTo>
                  <a:pt x="4847" y="1696"/>
                </a:lnTo>
                <a:lnTo>
                  <a:pt x="4847" y="1690"/>
                </a:lnTo>
                <a:lnTo>
                  <a:pt x="4847" y="1690"/>
                </a:lnTo>
                <a:lnTo>
                  <a:pt x="4853" y="1696"/>
                </a:lnTo>
                <a:lnTo>
                  <a:pt x="4853" y="1696"/>
                </a:lnTo>
                <a:lnTo>
                  <a:pt x="4853" y="1696"/>
                </a:lnTo>
                <a:lnTo>
                  <a:pt x="4853" y="1702"/>
                </a:lnTo>
                <a:lnTo>
                  <a:pt x="4853" y="1702"/>
                </a:lnTo>
                <a:lnTo>
                  <a:pt x="4853" y="1702"/>
                </a:lnTo>
                <a:lnTo>
                  <a:pt x="4853" y="1702"/>
                </a:lnTo>
                <a:lnTo>
                  <a:pt x="4859" y="1702"/>
                </a:lnTo>
                <a:lnTo>
                  <a:pt x="4859" y="1702"/>
                </a:lnTo>
                <a:lnTo>
                  <a:pt x="4865" y="1702"/>
                </a:lnTo>
                <a:lnTo>
                  <a:pt x="4865" y="1702"/>
                </a:lnTo>
                <a:lnTo>
                  <a:pt x="4865" y="1702"/>
                </a:lnTo>
                <a:lnTo>
                  <a:pt x="4865" y="1702"/>
                </a:lnTo>
                <a:lnTo>
                  <a:pt x="4865" y="1702"/>
                </a:lnTo>
                <a:lnTo>
                  <a:pt x="4865" y="1702"/>
                </a:lnTo>
                <a:lnTo>
                  <a:pt x="4865" y="1696"/>
                </a:lnTo>
                <a:lnTo>
                  <a:pt x="4865"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3" y="1690"/>
                </a:lnTo>
                <a:lnTo>
                  <a:pt x="4859" y="1678"/>
                </a:lnTo>
                <a:lnTo>
                  <a:pt x="4859" y="1678"/>
                </a:lnTo>
                <a:lnTo>
                  <a:pt x="4859" y="1678"/>
                </a:lnTo>
                <a:lnTo>
                  <a:pt x="4859" y="1678"/>
                </a:lnTo>
                <a:lnTo>
                  <a:pt x="4859" y="1678"/>
                </a:lnTo>
                <a:lnTo>
                  <a:pt x="4859" y="1678"/>
                </a:lnTo>
                <a:lnTo>
                  <a:pt x="4859" y="1678"/>
                </a:lnTo>
                <a:lnTo>
                  <a:pt x="4859" y="1678"/>
                </a:lnTo>
                <a:lnTo>
                  <a:pt x="4859" y="1678"/>
                </a:lnTo>
                <a:lnTo>
                  <a:pt x="4865" y="1684"/>
                </a:lnTo>
                <a:lnTo>
                  <a:pt x="4865" y="1690"/>
                </a:lnTo>
                <a:lnTo>
                  <a:pt x="4865" y="1690"/>
                </a:lnTo>
                <a:lnTo>
                  <a:pt x="4865" y="1690"/>
                </a:lnTo>
                <a:lnTo>
                  <a:pt x="4865" y="1690"/>
                </a:lnTo>
                <a:lnTo>
                  <a:pt x="4865" y="1690"/>
                </a:lnTo>
                <a:lnTo>
                  <a:pt x="4865" y="1690"/>
                </a:lnTo>
                <a:lnTo>
                  <a:pt x="4865" y="1696"/>
                </a:lnTo>
                <a:lnTo>
                  <a:pt x="4865" y="1696"/>
                </a:lnTo>
                <a:lnTo>
                  <a:pt x="4865" y="1696"/>
                </a:lnTo>
                <a:lnTo>
                  <a:pt x="4865" y="1696"/>
                </a:lnTo>
                <a:lnTo>
                  <a:pt x="4865" y="1696"/>
                </a:lnTo>
                <a:lnTo>
                  <a:pt x="4865" y="1696"/>
                </a:lnTo>
                <a:lnTo>
                  <a:pt x="4865" y="1702"/>
                </a:lnTo>
                <a:lnTo>
                  <a:pt x="4865" y="1702"/>
                </a:lnTo>
                <a:lnTo>
                  <a:pt x="4865" y="1702"/>
                </a:lnTo>
                <a:lnTo>
                  <a:pt x="4865" y="1708"/>
                </a:lnTo>
                <a:lnTo>
                  <a:pt x="4871" y="1708"/>
                </a:lnTo>
                <a:lnTo>
                  <a:pt x="4871" y="1714"/>
                </a:lnTo>
                <a:lnTo>
                  <a:pt x="4871" y="1714"/>
                </a:lnTo>
                <a:lnTo>
                  <a:pt x="4871" y="1714"/>
                </a:lnTo>
                <a:lnTo>
                  <a:pt x="4871" y="1726"/>
                </a:lnTo>
                <a:lnTo>
                  <a:pt x="4871" y="1726"/>
                </a:lnTo>
                <a:lnTo>
                  <a:pt x="4871" y="1726"/>
                </a:lnTo>
                <a:lnTo>
                  <a:pt x="4871" y="1726"/>
                </a:lnTo>
                <a:lnTo>
                  <a:pt x="4871" y="1726"/>
                </a:lnTo>
                <a:lnTo>
                  <a:pt x="4871" y="1726"/>
                </a:lnTo>
                <a:lnTo>
                  <a:pt x="4871" y="1726"/>
                </a:lnTo>
                <a:lnTo>
                  <a:pt x="4871" y="1726"/>
                </a:lnTo>
                <a:lnTo>
                  <a:pt x="4871" y="1732"/>
                </a:lnTo>
                <a:lnTo>
                  <a:pt x="4877" y="1738"/>
                </a:lnTo>
                <a:lnTo>
                  <a:pt x="4877" y="1738"/>
                </a:lnTo>
                <a:lnTo>
                  <a:pt x="4877" y="1744"/>
                </a:lnTo>
                <a:lnTo>
                  <a:pt x="4877" y="1744"/>
                </a:lnTo>
                <a:lnTo>
                  <a:pt x="4877" y="1750"/>
                </a:lnTo>
                <a:lnTo>
                  <a:pt x="4877" y="1750"/>
                </a:lnTo>
                <a:lnTo>
                  <a:pt x="4877" y="1750"/>
                </a:lnTo>
                <a:lnTo>
                  <a:pt x="4877" y="1750"/>
                </a:lnTo>
                <a:lnTo>
                  <a:pt x="4877" y="1756"/>
                </a:lnTo>
                <a:lnTo>
                  <a:pt x="4877" y="1756"/>
                </a:lnTo>
                <a:lnTo>
                  <a:pt x="4883" y="1756"/>
                </a:lnTo>
                <a:lnTo>
                  <a:pt x="4883" y="1756"/>
                </a:lnTo>
                <a:lnTo>
                  <a:pt x="4883" y="1756"/>
                </a:lnTo>
                <a:lnTo>
                  <a:pt x="4883" y="1756"/>
                </a:lnTo>
                <a:lnTo>
                  <a:pt x="4883" y="1762"/>
                </a:lnTo>
                <a:lnTo>
                  <a:pt x="4883" y="1756"/>
                </a:lnTo>
                <a:lnTo>
                  <a:pt x="4883" y="1762"/>
                </a:lnTo>
                <a:lnTo>
                  <a:pt x="4883" y="1762"/>
                </a:lnTo>
                <a:lnTo>
                  <a:pt x="4883" y="1762"/>
                </a:lnTo>
                <a:lnTo>
                  <a:pt x="4883" y="1762"/>
                </a:lnTo>
                <a:lnTo>
                  <a:pt x="4883" y="1762"/>
                </a:lnTo>
                <a:lnTo>
                  <a:pt x="4883" y="1762"/>
                </a:lnTo>
                <a:lnTo>
                  <a:pt x="4883" y="1762"/>
                </a:lnTo>
                <a:lnTo>
                  <a:pt x="4883" y="1762"/>
                </a:lnTo>
                <a:lnTo>
                  <a:pt x="4883" y="1762"/>
                </a:lnTo>
                <a:lnTo>
                  <a:pt x="4883" y="1767"/>
                </a:lnTo>
                <a:lnTo>
                  <a:pt x="4883" y="1767"/>
                </a:lnTo>
                <a:lnTo>
                  <a:pt x="4883" y="1767"/>
                </a:lnTo>
                <a:lnTo>
                  <a:pt x="4883" y="1767"/>
                </a:lnTo>
                <a:lnTo>
                  <a:pt x="4895" y="1773"/>
                </a:lnTo>
                <a:lnTo>
                  <a:pt x="4895" y="1779"/>
                </a:lnTo>
                <a:lnTo>
                  <a:pt x="4895" y="1779"/>
                </a:lnTo>
                <a:lnTo>
                  <a:pt x="4895" y="1779"/>
                </a:lnTo>
                <a:lnTo>
                  <a:pt x="4895" y="1779"/>
                </a:lnTo>
                <a:lnTo>
                  <a:pt x="4895" y="1785"/>
                </a:lnTo>
                <a:lnTo>
                  <a:pt x="4895" y="1785"/>
                </a:lnTo>
                <a:lnTo>
                  <a:pt x="4895" y="1785"/>
                </a:lnTo>
                <a:lnTo>
                  <a:pt x="4895" y="1785"/>
                </a:lnTo>
                <a:lnTo>
                  <a:pt x="4895" y="1785"/>
                </a:lnTo>
                <a:lnTo>
                  <a:pt x="4895" y="1785"/>
                </a:lnTo>
                <a:lnTo>
                  <a:pt x="4895" y="1785"/>
                </a:lnTo>
                <a:lnTo>
                  <a:pt x="4895" y="1791"/>
                </a:lnTo>
                <a:lnTo>
                  <a:pt x="4901" y="1791"/>
                </a:lnTo>
                <a:lnTo>
                  <a:pt x="4901" y="1791"/>
                </a:lnTo>
                <a:lnTo>
                  <a:pt x="4901" y="1791"/>
                </a:lnTo>
                <a:lnTo>
                  <a:pt x="4895" y="1785"/>
                </a:lnTo>
                <a:lnTo>
                  <a:pt x="4895" y="1779"/>
                </a:lnTo>
                <a:lnTo>
                  <a:pt x="4895" y="1779"/>
                </a:lnTo>
                <a:lnTo>
                  <a:pt x="4883" y="1750"/>
                </a:lnTo>
                <a:lnTo>
                  <a:pt x="4877" y="1738"/>
                </a:lnTo>
                <a:lnTo>
                  <a:pt x="4877" y="1732"/>
                </a:lnTo>
                <a:lnTo>
                  <a:pt x="4877" y="1726"/>
                </a:lnTo>
                <a:lnTo>
                  <a:pt x="4877" y="1726"/>
                </a:lnTo>
                <a:lnTo>
                  <a:pt x="4877" y="1726"/>
                </a:lnTo>
                <a:lnTo>
                  <a:pt x="4871" y="1726"/>
                </a:lnTo>
                <a:lnTo>
                  <a:pt x="4871" y="1720"/>
                </a:lnTo>
                <a:lnTo>
                  <a:pt x="4871" y="1720"/>
                </a:lnTo>
                <a:lnTo>
                  <a:pt x="4871" y="1702"/>
                </a:lnTo>
                <a:lnTo>
                  <a:pt x="4865" y="1696"/>
                </a:lnTo>
                <a:lnTo>
                  <a:pt x="4865" y="1696"/>
                </a:lnTo>
                <a:lnTo>
                  <a:pt x="4865" y="1696"/>
                </a:lnTo>
                <a:lnTo>
                  <a:pt x="4865" y="1690"/>
                </a:lnTo>
                <a:lnTo>
                  <a:pt x="4859" y="1667"/>
                </a:lnTo>
                <a:lnTo>
                  <a:pt x="4853" y="1655"/>
                </a:lnTo>
                <a:lnTo>
                  <a:pt x="4853" y="1649"/>
                </a:lnTo>
                <a:lnTo>
                  <a:pt x="4853" y="1649"/>
                </a:lnTo>
                <a:lnTo>
                  <a:pt x="4853" y="1649"/>
                </a:lnTo>
                <a:lnTo>
                  <a:pt x="4847" y="1649"/>
                </a:lnTo>
                <a:lnTo>
                  <a:pt x="4847" y="1649"/>
                </a:lnTo>
                <a:lnTo>
                  <a:pt x="4847" y="1649"/>
                </a:lnTo>
                <a:lnTo>
                  <a:pt x="4847" y="1655"/>
                </a:lnTo>
                <a:lnTo>
                  <a:pt x="4847" y="1655"/>
                </a:lnTo>
                <a:lnTo>
                  <a:pt x="4847" y="1649"/>
                </a:lnTo>
                <a:lnTo>
                  <a:pt x="4841" y="1649"/>
                </a:lnTo>
                <a:lnTo>
                  <a:pt x="4835" y="1649"/>
                </a:lnTo>
                <a:lnTo>
                  <a:pt x="4824" y="1643"/>
                </a:lnTo>
                <a:lnTo>
                  <a:pt x="4824" y="1643"/>
                </a:lnTo>
                <a:lnTo>
                  <a:pt x="4824" y="1649"/>
                </a:lnTo>
                <a:lnTo>
                  <a:pt x="4818" y="1649"/>
                </a:lnTo>
                <a:lnTo>
                  <a:pt x="4818" y="1649"/>
                </a:lnTo>
                <a:lnTo>
                  <a:pt x="4824" y="1649"/>
                </a:lnTo>
                <a:lnTo>
                  <a:pt x="4824" y="1649"/>
                </a:lnTo>
                <a:lnTo>
                  <a:pt x="4824" y="1655"/>
                </a:lnTo>
                <a:lnTo>
                  <a:pt x="4824" y="1655"/>
                </a:lnTo>
                <a:lnTo>
                  <a:pt x="4824" y="1655"/>
                </a:lnTo>
                <a:lnTo>
                  <a:pt x="4824" y="1655"/>
                </a:lnTo>
                <a:lnTo>
                  <a:pt x="4824" y="1655"/>
                </a:lnTo>
                <a:lnTo>
                  <a:pt x="4824" y="1661"/>
                </a:lnTo>
                <a:lnTo>
                  <a:pt x="4824" y="1661"/>
                </a:lnTo>
                <a:lnTo>
                  <a:pt x="4824" y="1661"/>
                </a:lnTo>
                <a:lnTo>
                  <a:pt x="4824" y="1661"/>
                </a:lnTo>
                <a:lnTo>
                  <a:pt x="4818" y="1655"/>
                </a:lnTo>
                <a:lnTo>
                  <a:pt x="4818" y="1655"/>
                </a:lnTo>
                <a:lnTo>
                  <a:pt x="4818" y="1655"/>
                </a:lnTo>
                <a:lnTo>
                  <a:pt x="4818" y="1655"/>
                </a:lnTo>
                <a:lnTo>
                  <a:pt x="4818" y="1655"/>
                </a:lnTo>
                <a:lnTo>
                  <a:pt x="4812" y="1655"/>
                </a:lnTo>
                <a:lnTo>
                  <a:pt x="4812" y="1655"/>
                </a:lnTo>
                <a:lnTo>
                  <a:pt x="4806" y="1655"/>
                </a:lnTo>
                <a:lnTo>
                  <a:pt x="4806" y="1655"/>
                </a:lnTo>
                <a:lnTo>
                  <a:pt x="4806" y="1655"/>
                </a:lnTo>
                <a:lnTo>
                  <a:pt x="4806" y="1655"/>
                </a:lnTo>
                <a:lnTo>
                  <a:pt x="4800" y="1661"/>
                </a:lnTo>
                <a:lnTo>
                  <a:pt x="4800" y="1655"/>
                </a:lnTo>
                <a:lnTo>
                  <a:pt x="4806" y="1655"/>
                </a:lnTo>
                <a:lnTo>
                  <a:pt x="4806" y="1655"/>
                </a:lnTo>
                <a:lnTo>
                  <a:pt x="4806" y="1655"/>
                </a:lnTo>
                <a:lnTo>
                  <a:pt x="4806" y="1649"/>
                </a:lnTo>
                <a:lnTo>
                  <a:pt x="4806" y="1649"/>
                </a:lnTo>
                <a:lnTo>
                  <a:pt x="4806" y="1649"/>
                </a:lnTo>
                <a:lnTo>
                  <a:pt x="4806" y="1649"/>
                </a:lnTo>
                <a:lnTo>
                  <a:pt x="4806" y="1649"/>
                </a:lnTo>
                <a:lnTo>
                  <a:pt x="4806" y="1649"/>
                </a:lnTo>
                <a:lnTo>
                  <a:pt x="4800" y="1643"/>
                </a:lnTo>
                <a:lnTo>
                  <a:pt x="4800" y="1643"/>
                </a:lnTo>
                <a:lnTo>
                  <a:pt x="4800" y="1643"/>
                </a:lnTo>
                <a:lnTo>
                  <a:pt x="4800" y="1643"/>
                </a:lnTo>
                <a:lnTo>
                  <a:pt x="4800" y="1643"/>
                </a:lnTo>
                <a:lnTo>
                  <a:pt x="4794" y="1643"/>
                </a:lnTo>
                <a:lnTo>
                  <a:pt x="4794" y="1643"/>
                </a:lnTo>
                <a:lnTo>
                  <a:pt x="4794" y="1637"/>
                </a:lnTo>
                <a:lnTo>
                  <a:pt x="4794" y="1637"/>
                </a:lnTo>
                <a:lnTo>
                  <a:pt x="4794" y="1637"/>
                </a:lnTo>
                <a:lnTo>
                  <a:pt x="4794" y="1637"/>
                </a:lnTo>
                <a:lnTo>
                  <a:pt x="4794" y="1637"/>
                </a:lnTo>
                <a:lnTo>
                  <a:pt x="4794" y="1637"/>
                </a:lnTo>
                <a:lnTo>
                  <a:pt x="4794" y="1637"/>
                </a:lnTo>
                <a:lnTo>
                  <a:pt x="4794" y="1637"/>
                </a:lnTo>
                <a:lnTo>
                  <a:pt x="4788" y="1637"/>
                </a:lnTo>
                <a:lnTo>
                  <a:pt x="4788" y="1637"/>
                </a:lnTo>
                <a:lnTo>
                  <a:pt x="4788" y="1631"/>
                </a:lnTo>
                <a:lnTo>
                  <a:pt x="4788" y="1631"/>
                </a:lnTo>
                <a:lnTo>
                  <a:pt x="4788" y="1625"/>
                </a:lnTo>
                <a:lnTo>
                  <a:pt x="4788" y="1625"/>
                </a:lnTo>
                <a:lnTo>
                  <a:pt x="4788" y="1619"/>
                </a:lnTo>
                <a:lnTo>
                  <a:pt x="4788" y="1619"/>
                </a:lnTo>
                <a:lnTo>
                  <a:pt x="4782" y="1619"/>
                </a:lnTo>
                <a:lnTo>
                  <a:pt x="4782" y="1619"/>
                </a:lnTo>
                <a:lnTo>
                  <a:pt x="4782" y="1619"/>
                </a:lnTo>
                <a:lnTo>
                  <a:pt x="4776" y="1619"/>
                </a:lnTo>
                <a:lnTo>
                  <a:pt x="4776" y="1613"/>
                </a:lnTo>
                <a:lnTo>
                  <a:pt x="4776" y="1613"/>
                </a:lnTo>
                <a:lnTo>
                  <a:pt x="4764" y="1613"/>
                </a:lnTo>
                <a:lnTo>
                  <a:pt x="4764" y="1613"/>
                </a:lnTo>
                <a:lnTo>
                  <a:pt x="4758" y="1613"/>
                </a:lnTo>
                <a:lnTo>
                  <a:pt x="4758" y="1613"/>
                </a:lnTo>
                <a:lnTo>
                  <a:pt x="4758" y="1607"/>
                </a:lnTo>
                <a:lnTo>
                  <a:pt x="4758" y="1607"/>
                </a:lnTo>
                <a:lnTo>
                  <a:pt x="4753" y="1607"/>
                </a:lnTo>
                <a:lnTo>
                  <a:pt x="4753" y="1607"/>
                </a:lnTo>
                <a:lnTo>
                  <a:pt x="4753" y="1607"/>
                </a:lnTo>
                <a:lnTo>
                  <a:pt x="4753" y="1601"/>
                </a:lnTo>
                <a:lnTo>
                  <a:pt x="4753" y="1601"/>
                </a:lnTo>
                <a:lnTo>
                  <a:pt x="4753" y="1601"/>
                </a:lnTo>
                <a:lnTo>
                  <a:pt x="4747" y="1607"/>
                </a:lnTo>
                <a:lnTo>
                  <a:pt x="4747" y="1607"/>
                </a:lnTo>
                <a:lnTo>
                  <a:pt x="4747" y="1607"/>
                </a:lnTo>
                <a:lnTo>
                  <a:pt x="4747" y="1607"/>
                </a:lnTo>
                <a:lnTo>
                  <a:pt x="4747" y="1607"/>
                </a:lnTo>
                <a:lnTo>
                  <a:pt x="4747" y="1607"/>
                </a:lnTo>
                <a:lnTo>
                  <a:pt x="4735" y="1607"/>
                </a:lnTo>
                <a:lnTo>
                  <a:pt x="4729" y="1601"/>
                </a:lnTo>
                <a:lnTo>
                  <a:pt x="4729" y="1601"/>
                </a:lnTo>
                <a:lnTo>
                  <a:pt x="4729" y="1601"/>
                </a:lnTo>
                <a:lnTo>
                  <a:pt x="4729" y="1601"/>
                </a:lnTo>
                <a:lnTo>
                  <a:pt x="4729" y="1601"/>
                </a:lnTo>
                <a:lnTo>
                  <a:pt x="4729" y="1601"/>
                </a:lnTo>
                <a:lnTo>
                  <a:pt x="4729" y="1601"/>
                </a:lnTo>
                <a:lnTo>
                  <a:pt x="4729" y="1601"/>
                </a:lnTo>
                <a:lnTo>
                  <a:pt x="4729" y="1601"/>
                </a:lnTo>
                <a:lnTo>
                  <a:pt x="4729" y="1601"/>
                </a:lnTo>
                <a:lnTo>
                  <a:pt x="4729" y="1595"/>
                </a:lnTo>
                <a:lnTo>
                  <a:pt x="4729" y="1601"/>
                </a:lnTo>
                <a:lnTo>
                  <a:pt x="4729" y="1601"/>
                </a:lnTo>
                <a:lnTo>
                  <a:pt x="4729" y="1601"/>
                </a:lnTo>
                <a:lnTo>
                  <a:pt x="4735" y="1601"/>
                </a:lnTo>
                <a:lnTo>
                  <a:pt x="4735" y="1601"/>
                </a:lnTo>
                <a:lnTo>
                  <a:pt x="4735" y="1601"/>
                </a:lnTo>
                <a:lnTo>
                  <a:pt x="4741" y="1601"/>
                </a:lnTo>
                <a:lnTo>
                  <a:pt x="4741" y="1601"/>
                </a:lnTo>
                <a:lnTo>
                  <a:pt x="4741" y="1601"/>
                </a:lnTo>
                <a:lnTo>
                  <a:pt x="4741" y="1601"/>
                </a:lnTo>
                <a:lnTo>
                  <a:pt x="4741" y="1601"/>
                </a:lnTo>
                <a:lnTo>
                  <a:pt x="4747" y="1601"/>
                </a:lnTo>
                <a:lnTo>
                  <a:pt x="4747" y="1601"/>
                </a:lnTo>
                <a:lnTo>
                  <a:pt x="4747" y="1601"/>
                </a:lnTo>
                <a:lnTo>
                  <a:pt x="4747" y="1601"/>
                </a:lnTo>
                <a:lnTo>
                  <a:pt x="4747" y="1601"/>
                </a:lnTo>
                <a:lnTo>
                  <a:pt x="4747" y="1601"/>
                </a:lnTo>
                <a:lnTo>
                  <a:pt x="4747" y="1601"/>
                </a:lnTo>
                <a:lnTo>
                  <a:pt x="4747" y="1601"/>
                </a:lnTo>
                <a:lnTo>
                  <a:pt x="4747" y="1601"/>
                </a:lnTo>
                <a:lnTo>
                  <a:pt x="4747" y="1607"/>
                </a:lnTo>
                <a:lnTo>
                  <a:pt x="4747" y="1607"/>
                </a:lnTo>
                <a:lnTo>
                  <a:pt x="4747" y="1601"/>
                </a:lnTo>
                <a:lnTo>
                  <a:pt x="4747" y="1601"/>
                </a:lnTo>
                <a:lnTo>
                  <a:pt x="4747" y="1601"/>
                </a:lnTo>
                <a:lnTo>
                  <a:pt x="4753" y="1601"/>
                </a:lnTo>
                <a:lnTo>
                  <a:pt x="4753" y="1601"/>
                </a:lnTo>
                <a:lnTo>
                  <a:pt x="4753" y="1601"/>
                </a:lnTo>
                <a:lnTo>
                  <a:pt x="4753" y="1601"/>
                </a:lnTo>
                <a:lnTo>
                  <a:pt x="4753" y="1601"/>
                </a:lnTo>
                <a:lnTo>
                  <a:pt x="4758" y="1601"/>
                </a:lnTo>
                <a:lnTo>
                  <a:pt x="4758" y="1607"/>
                </a:lnTo>
                <a:lnTo>
                  <a:pt x="4758" y="1607"/>
                </a:lnTo>
                <a:lnTo>
                  <a:pt x="4758" y="1607"/>
                </a:lnTo>
                <a:lnTo>
                  <a:pt x="4758" y="1607"/>
                </a:lnTo>
                <a:lnTo>
                  <a:pt x="4758" y="1607"/>
                </a:lnTo>
                <a:lnTo>
                  <a:pt x="4764" y="1607"/>
                </a:lnTo>
                <a:lnTo>
                  <a:pt x="4764" y="1607"/>
                </a:lnTo>
                <a:lnTo>
                  <a:pt x="4764" y="1607"/>
                </a:lnTo>
                <a:lnTo>
                  <a:pt x="4764" y="1607"/>
                </a:lnTo>
                <a:lnTo>
                  <a:pt x="4764" y="1607"/>
                </a:lnTo>
                <a:lnTo>
                  <a:pt x="4764" y="1601"/>
                </a:lnTo>
                <a:lnTo>
                  <a:pt x="4764" y="1601"/>
                </a:lnTo>
                <a:lnTo>
                  <a:pt x="4764" y="1601"/>
                </a:lnTo>
                <a:lnTo>
                  <a:pt x="4764" y="1601"/>
                </a:lnTo>
                <a:lnTo>
                  <a:pt x="4770" y="1601"/>
                </a:lnTo>
                <a:lnTo>
                  <a:pt x="4770" y="1601"/>
                </a:lnTo>
                <a:lnTo>
                  <a:pt x="4770" y="1601"/>
                </a:lnTo>
                <a:lnTo>
                  <a:pt x="4770" y="1607"/>
                </a:lnTo>
                <a:lnTo>
                  <a:pt x="4770" y="1607"/>
                </a:lnTo>
                <a:lnTo>
                  <a:pt x="4770" y="1607"/>
                </a:lnTo>
                <a:lnTo>
                  <a:pt x="4770" y="1607"/>
                </a:lnTo>
                <a:lnTo>
                  <a:pt x="4770" y="1607"/>
                </a:lnTo>
                <a:lnTo>
                  <a:pt x="4770" y="1607"/>
                </a:lnTo>
                <a:lnTo>
                  <a:pt x="4770" y="1607"/>
                </a:lnTo>
                <a:lnTo>
                  <a:pt x="4776" y="1613"/>
                </a:lnTo>
                <a:lnTo>
                  <a:pt x="4776" y="1613"/>
                </a:lnTo>
                <a:lnTo>
                  <a:pt x="4776" y="1613"/>
                </a:lnTo>
                <a:lnTo>
                  <a:pt x="4776" y="1613"/>
                </a:lnTo>
                <a:lnTo>
                  <a:pt x="4776" y="1613"/>
                </a:lnTo>
                <a:lnTo>
                  <a:pt x="4776" y="1613"/>
                </a:lnTo>
                <a:lnTo>
                  <a:pt x="4776" y="1613"/>
                </a:lnTo>
                <a:lnTo>
                  <a:pt x="4776" y="1613"/>
                </a:lnTo>
                <a:lnTo>
                  <a:pt x="4776" y="1613"/>
                </a:lnTo>
                <a:lnTo>
                  <a:pt x="4782" y="1613"/>
                </a:lnTo>
                <a:lnTo>
                  <a:pt x="4782" y="1613"/>
                </a:lnTo>
                <a:lnTo>
                  <a:pt x="4782" y="1613"/>
                </a:lnTo>
                <a:lnTo>
                  <a:pt x="4782" y="1613"/>
                </a:lnTo>
                <a:lnTo>
                  <a:pt x="4782" y="1613"/>
                </a:lnTo>
                <a:lnTo>
                  <a:pt x="4788" y="1613"/>
                </a:lnTo>
                <a:lnTo>
                  <a:pt x="4788" y="1613"/>
                </a:lnTo>
                <a:lnTo>
                  <a:pt x="4788" y="1613"/>
                </a:lnTo>
                <a:lnTo>
                  <a:pt x="4788" y="1613"/>
                </a:lnTo>
                <a:lnTo>
                  <a:pt x="4794" y="1613"/>
                </a:lnTo>
                <a:lnTo>
                  <a:pt x="4794" y="1619"/>
                </a:lnTo>
                <a:lnTo>
                  <a:pt x="4794" y="1625"/>
                </a:lnTo>
                <a:lnTo>
                  <a:pt x="4794" y="1625"/>
                </a:lnTo>
                <a:lnTo>
                  <a:pt x="4794" y="1625"/>
                </a:lnTo>
                <a:lnTo>
                  <a:pt x="4794" y="1625"/>
                </a:lnTo>
                <a:lnTo>
                  <a:pt x="4794" y="1625"/>
                </a:lnTo>
                <a:lnTo>
                  <a:pt x="4800" y="1631"/>
                </a:lnTo>
                <a:lnTo>
                  <a:pt x="4800" y="1631"/>
                </a:lnTo>
                <a:lnTo>
                  <a:pt x="4800" y="1631"/>
                </a:lnTo>
                <a:lnTo>
                  <a:pt x="4800" y="1631"/>
                </a:lnTo>
                <a:lnTo>
                  <a:pt x="4806" y="1637"/>
                </a:lnTo>
                <a:lnTo>
                  <a:pt x="4812" y="1637"/>
                </a:lnTo>
                <a:lnTo>
                  <a:pt x="4812" y="1643"/>
                </a:lnTo>
                <a:lnTo>
                  <a:pt x="4812" y="1643"/>
                </a:lnTo>
                <a:lnTo>
                  <a:pt x="4812" y="1643"/>
                </a:lnTo>
                <a:lnTo>
                  <a:pt x="4818" y="1643"/>
                </a:lnTo>
                <a:lnTo>
                  <a:pt x="4818" y="1643"/>
                </a:lnTo>
                <a:lnTo>
                  <a:pt x="4818" y="1643"/>
                </a:lnTo>
                <a:lnTo>
                  <a:pt x="4818" y="1637"/>
                </a:lnTo>
                <a:lnTo>
                  <a:pt x="4818" y="1637"/>
                </a:lnTo>
                <a:lnTo>
                  <a:pt x="4818" y="1637"/>
                </a:lnTo>
                <a:lnTo>
                  <a:pt x="4824" y="1637"/>
                </a:lnTo>
                <a:lnTo>
                  <a:pt x="4824" y="1637"/>
                </a:lnTo>
                <a:lnTo>
                  <a:pt x="4824" y="1637"/>
                </a:lnTo>
                <a:lnTo>
                  <a:pt x="4824" y="1637"/>
                </a:lnTo>
                <a:lnTo>
                  <a:pt x="4824" y="1637"/>
                </a:lnTo>
                <a:lnTo>
                  <a:pt x="4824" y="1631"/>
                </a:lnTo>
                <a:lnTo>
                  <a:pt x="4824" y="1631"/>
                </a:lnTo>
                <a:lnTo>
                  <a:pt x="4824" y="1631"/>
                </a:lnTo>
                <a:lnTo>
                  <a:pt x="4824" y="1631"/>
                </a:lnTo>
                <a:lnTo>
                  <a:pt x="4824" y="1625"/>
                </a:lnTo>
                <a:lnTo>
                  <a:pt x="4824" y="1631"/>
                </a:lnTo>
                <a:lnTo>
                  <a:pt x="4818" y="1631"/>
                </a:lnTo>
                <a:lnTo>
                  <a:pt x="4824" y="1625"/>
                </a:lnTo>
                <a:lnTo>
                  <a:pt x="4824" y="1625"/>
                </a:lnTo>
                <a:lnTo>
                  <a:pt x="4824" y="1625"/>
                </a:lnTo>
                <a:lnTo>
                  <a:pt x="4824" y="1625"/>
                </a:lnTo>
                <a:lnTo>
                  <a:pt x="4824" y="1625"/>
                </a:lnTo>
                <a:lnTo>
                  <a:pt x="4824" y="1625"/>
                </a:lnTo>
                <a:lnTo>
                  <a:pt x="4824" y="1619"/>
                </a:lnTo>
                <a:lnTo>
                  <a:pt x="4818" y="1619"/>
                </a:lnTo>
                <a:lnTo>
                  <a:pt x="4818" y="1619"/>
                </a:lnTo>
                <a:lnTo>
                  <a:pt x="4818" y="1619"/>
                </a:lnTo>
                <a:lnTo>
                  <a:pt x="4818" y="1619"/>
                </a:lnTo>
                <a:lnTo>
                  <a:pt x="4818" y="1619"/>
                </a:lnTo>
                <a:lnTo>
                  <a:pt x="4818" y="1619"/>
                </a:lnTo>
                <a:lnTo>
                  <a:pt x="4818" y="1619"/>
                </a:lnTo>
                <a:lnTo>
                  <a:pt x="4818" y="1613"/>
                </a:lnTo>
                <a:lnTo>
                  <a:pt x="4818" y="1613"/>
                </a:lnTo>
                <a:lnTo>
                  <a:pt x="4818" y="1613"/>
                </a:lnTo>
                <a:lnTo>
                  <a:pt x="4818" y="1613"/>
                </a:lnTo>
                <a:lnTo>
                  <a:pt x="4818" y="1613"/>
                </a:lnTo>
                <a:lnTo>
                  <a:pt x="4812" y="1613"/>
                </a:lnTo>
                <a:lnTo>
                  <a:pt x="4812" y="1613"/>
                </a:lnTo>
                <a:lnTo>
                  <a:pt x="4806" y="1613"/>
                </a:lnTo>
                <a:lnTo>
                  <a:pt x="4806" y="1613"/>
                </a:lnTo>
                <a:lnTo>
                  <a:pt x="4800" y="1607"/>
                </a:lnTo>
                <a:lnTo>
                  <a:pt x="4794" y="1601"/>
                </a:lnTo>
                <a:lnTo>
                  <a:pt x="4788" y="1595"/>
                </a:lnTo>
                <a:lnTo>
                  <a:pt x="4788" y="1590"/>
                </a:lnTo>
                <a:lnTo>
                  <a:pt x="4782" y="1590"/>
                </a:lnTo>
                <a:lnTo>
                  <a:pt x="4782" y="1590"/>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2"/>
                </a:lnTo>
                <a:lnTo>
                  <a:pt x="4776" y="1572"/>
                </a:lnTo>
                <a:lnTo>
                  <a:pt x="4776" y="1572"/>
                </a:lnTo>
                <a:lnTo>
                  <a:pt x="4782" y="1578"/>
                </a:lnTo>
                <a:lnTo>
                  <a:pt x="4782" y="1584"/>
                </a:lnTo>
                <a:lnTo>
                  <a:pt x="4788" y="1590"/>
                </a:lnTo>
                <a:lnTo>
                  <a:pt x="4788" y="1590"/>
                </a:lnTo>
                <a:lnTo>
                  <a:pt x="4788" y="1590"/>
                </a:lnTo>
                <a:lnTo>
                  <a:pt x="4788" y="1590"/>
                </a:lnTo>
                <a:lnTo>
                  <a:pt x="4794" y="1595"/>
                </a:lnTo>
                <a:lnTo>
                  <a:pt x="4794" y="1601"/>
                </a:lnTo>
                <a:lnTo>
                  <a:pt x="4794" y="1601"/>
                </a:lnTo>
                <a:lnTo>
                  <a:pt x="4794" y="1601"/>
                </a:lnTo>
                <a:lnTo>
                  <a:pt x="4800" y="1601"/>
                </a:lnTo>
                <a:lnTo>
                  <a:pt x="4800" y="1601"/>
                </a:lnTo>
                <a:lnTo>
                  <a:pt x="4800" y="1601"/>
                </a:lnTo>
                <a:lnTo>
                  <a:pt x="4800" y="1601"/>
                </a:lnTo>
                <a:lnTo>
                  <a:pt x="4800" y="1601"/>
                </a:lnTo>
                <a:lnTo>
                  <a:pt x="4800" y="1607"/>
                </a:lnTo>
                <a:lnTo>
                  <a:pt x="4806" y="1607"/>
                </a:lnTo>
                <a:lnTo>
                  <a:pt x="4806" y="1607"/>
                </a:lnTo>
                <a:lnTo>
                  <a:pt x="4806" y="1607"/>
                </a:lnTo>
                <a:lnTo>
                  <a:pt x="4818" y="1607"/>
                </a:lnTo>
                <a:lnTo>
                  <a:pt x="4818" y="1607"/>
                </a:lnTo>
                <a:lnTo>
                  <a:pt x="4818" y="1607"/>
                </a:lnTo>
                <a:lnTo>
                  <a:pt x="4818" y="1601"/>
                </a:lnTo>
                <a:lnTo>
                  <a:pt x="4818" y="1601"/>
                </a:lnTo>
                <a:lnTo>
                  <a:pt x="4818" y="1601"/>
                </a:lnTo>
                <a:lnTo>
                  <a:pt x="4812" y="1601"/>
                </a:lnTo>
                <a:lnTo>
                  <a:pt x="4812" y="1601"/>
                </a:lnTo>
                <a:lnTo>
                  <a:pt x="4812" y="1601"/>
                </a:lnTo>
                <a:lnTo>
                  <a:pt x="4812" y="1601"/>
                </a:lnTo>
                <a:lnTo>
                  <a:pt x="4812" y="1601"/>
                </a:lnTo>
                <a:lnTo>
                  <a:pt x="4812" y="1601"/>
                </a:lnTo>
                <a:lnTo>
                  <a:pt x="4812" y="1601"/>
                </a:lnTo>
                <a:lnTo>
                  <a:pt x="4812" y="1601"/>
                </a:lnTo>
                <a:lnTo>
                  <a:pt x="4812" y="1595"/>
                </a:lnTo>
                <a:lnTo>
                  <a:pt x="4812" y="1595"/>
                </a:lnTo>
                <a:lnTo>
                  <a:pt x="4812" y="1595"/>
                </a:lnTo>
                <a:lnTo>
                  <a:pt x="4812" y="1595"/>
                </a:lnTo>
                <a:lnTo>
                  <a:pt x="4812" y="1595"/>
                </a:lnTo>
                <a:lnTo>
                  <a:pt x="4812" y="1595"/>
                </a:lnTo>
                <a:lnTo>
                  <a:pt x="4812" y="1595"/>
                </a:lnTo>
                <a:lnTo>
                  <a:pt x="4812" y="1595"/>
                </a:lnTo>
                <a:lnTo>
                  <a:pt x="4806" y="1595"/>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84"/>
                </a:lnTo>
                <a:lnTo>
                  <a:pt x="4812" y="1590"/>
                </a:lnTo>
                <a:lnTo>
                  <a:pt x="4812" y="1590"/>
                </a:lnTo>
                <a:lnTo>
                  <a:pt x="4818" y="1590"/>
                </a:lnTo>
                <a:lnTo>
                  <a:pt x="4818" y="1595"/>
                </a:lnTo>
                <a:lnTo>
                  <a:pt x="4818" y="1595"/>
                </a:lnTo>
                <a:lnTo>
                  <a:pt x="4818" y="1595"/>
                </a:lnTo>
                <a:lnTo>
                  <a:pt x="4824" y="1590"/>
                </a:lnTo>
                <a:lnTo>
                  <a:pt x="4824" y="1595"/>
                </a:lnTo>
                <a:lnTo>
                  <a:pt x="4824" y="1595"/>
                </a:lnTo>
                <a:lnTo>
                  <a:pt x="4824" y="1601"/>
                </a:lnTo>
                <a:lnTo>
                  <a:pt x="4824" y="1601"/>
                </a:lnTo>
                <a:lnTo>
                  <a:pt x="4824" y="1601"/>
                </a:lnTo>
                <a:lnTo>
                  <a:pt x="4824" y="1601"/>
                </a:lnTo>
                <a:lnTo>
                  <a:pt x="4830" y="1601"/>
                </a:lnTo>
                <a:lnTo>
                  <a:pt x="4830" y="1595"/>
                </a:lnTo>
                <a:lnTo>
                  <a:pt x="4830" y="1595"/>
                </a:lnTo>
                <a:lnTo>
                  <a:pt x="4830" y="1590"/>
                </a:lnTo>
                <a:lnTo>
                  <a:pt x="4830" y="1590"/>
                </a:lnTo>
                <a:lnTo>
                  <a:pt x="4830" y="1590"/>
                </a:lnTo>
                <a:lnTo>
                  <a:pt x="4830" y="1584"/>
                </a:lnTo>
                <a:lnTo>
                  <a:pt x="4830" y="1584"/>
                </a:lnTo>
                <a:lnTo>
                  <a:pt x="4830" y="1584"/>
                </a:lnTo>
                <a:lnTo>
                  <a:pt x="4830" y="1584"/>
                </a:lnTo>
                <a:lnTo>
                  <a:pt x="4830" y="1584"/>
                </a:lnTo>
                <a:lnTo>
                  <a:pt x="4830" y="1584"/>
                </a:lnTo>
                <a:lnTo>
                  <a:pt x="4824" y="1584"/>
                </a:lnTo>
                <a:lnTo>
                  <a:pt x="4824" y="1584"/>
                </a:lnTo>
                <a:lnTo>
                  <a:pt x="4824" y="1584"/>
                </a:lnTo>
                <a:lnTo>
                  <a:pt x="4830" y="1578"/>
                </a:lnTo>
                <a:lnTo>
                  <a:pt x="4830" y="1578"/>
                </a:lnTo>
                <a:lnTo>
                  <a:pt x="4830" y="1578"/>
                </a:lnTo>
                <a:lnTo>
                  <a:pt x="4824" y="1578"/>
                </a:lnTo>
                <a:lnTo>
                  <a:pt x="4824" y="1578"/>
                </a:lnTo>
                <a:lnTo>
                  <a:pt x="4824" y="1578"/>
                </a:lnTo>
                <a:lnTo>
                  <a:pt x="4824" y="1578"/>
                </a:lnTo>
                <a:lnTo>
                  <a:pt x="4824" y="1578"/>
                </a:lnTo>
                <a:lnTo>
                  <a:pt x="4824" y="1578"/>
                </a:lnTo>
                <a:lnTo>
                  <a:pt x="4818" y="1578"/>
                </a:lnTo>
                <a:lnTo>
                  <a:pt x="4818" y="1578"/>
                </a:lnTo>
                <a:lnTo>
                  <a:pt x="4812" y="1572"/>
                </a:lnTo>
                <a:lnTo>
                  <a:pt x="4812" y="1572"/>
                </a:lnTo>
                <a:lnTo>
                  <a:pt x="4818" y="1572"/>
                </a:lnTo>
                <a:lnTo>
                  <a:pt x="4818" y="1572"/>
                </a:lnTo>
                <a:lnTo>
                  <a:pt x="4818" y="1572"/>
                </a:lnTo>
                <a:lnTo>
                  <a:pt x="4824" y="1572"/>
                </a:lnTo>
                <a:lnTo>
                  <a:pt x="4824" y="1572"/>
                </a:lnTo>
                <a:lnTo>
                  <a:pt x="4824" y="1572"/>
                </a:lnTo>
                <a:lnTo>
                  <a:pt x="4824" y="1572"/>
                </a:lnTo>
                <a:lnTo>
                  <a:pt x="4824" y="1566"/>
                </a:lnTo>
                <a:lnTo>
                  <a:pt x="4818" y="1566"/>
                </a:lnTo>
                <a:lnTo>
                  <a:pt x="4812" y="1566"/>
                </a:lnTo>
                <a:lnTo>
                  <a:pt x="4812" y="1566"/>
                </a:lnTo>
                <a:lnTo>
                  <a:pt x="4812" y="1560"/>
                </a:lnTo>
                <a:lnTo>
                  <a:pt x="4812" y="1566"/>
                </a:lnTo>
                <a:lnTo>
                  <a:pt x="4812" y="1566"/>
                </a:lnTo>
                <a:lnTo>
                  <a:pt x="4806" y="1566"/>
                </a:lnTo>
                <a:lnTo>
                  <a:pt x="4800" y="1566"/>
                </a:lnTo>
                <a:lnTo>
                  <a:pt x="4800" y="1560"/>
                </a:lnTo>
                <a:lnTo>
                  <a:pt x="4794" y="1560"/>
                </a:lnTo>
                <a:lnTo>
                  <a:pt x="4794" y="1554"/>
                </a:lnTo>
                <a:lnTo>
                  <a:pt x="4794" y="1554"/>
                </a:lnTo>
                <a:lnTo>
                  <a:pt x="4794" y="1554"/>
                </a:lnTo>
                <a:lnTo>
                  <a:pt x="4794" y="1554"/>
                </a:lnTo>
                <a:lnTo>
                  <a:pt x="4794" y="1554"/>
                </a:lnTo>
                <a:lnTo>
                  <a:pt x="4794" y="1548"/>
                </a:lnTo>
                <a:lnTo>
                  <a:pt x="4794" y="1548"/>
                </a:lnTo>
                <a:lnTo>
                  <a:pt x="4794" y="1548"/>
                </a:lnTo>
                <a:lnTo>
                  <a:pt x="4788" y="1548"/>
                </a:lnTo>
                <a:lnTo>
                  <a:pt x="4788" y="1548"/>
                </a:lnTo>
                <a:lnTo>
                  <a:pt x="4788" y="1542"/>
                </a:lnTo>
                <a:lnTo>
                  <a:pt x="4788" y="1542"/>
                </a:lnTo>
                <a:lnTo>
                  <a:pt x="4788" y="1542"/>
                </a:lnTo>
                <a:lnTo>
                  <a:pt x="4788" y="1542"/>
                </a:lnTo>
                <a:lnTo>
                  <a:pt x="4788" y="1542"/>
                </a:lnTo>
                <a:lnTo>
                  <a:pt x="4788" y="1542"/>
                </a:lnTo>
                <a:lnTo>
                  <a:pt x="4782" y="1542"/>
                </a:lnTo>
                <a:lnTo>
                  <a:pt x="4782" y="1542"/>
                </a:lnTo>
                <a:lnTo>
                  <a:pt x="4782" y="1542"/>
                </a:lnTo>
                <a:lnTo>
                  <a:pt x="4782" y="1542"/>
                </a:lnTo>
                <a:lnTo>
                  <a:pt x="4782" y="1542"/>
                </a:lnTo>
                <a:lnTo>
                  <a:pt x="4782" y="1542"/>
                </a:lnTo>
                <a:lnTo>
                  <a:pt x="4776" y="1536"/>
                </a:lnTo>
                <a:lnTo>
                  <a:pt x="4776" y="1536"/>
                </a:lnTo>
                <a:lnTo>
                  <a:pt x="4776" y="1536"/>
                </a:lnTo>
                <a:lnTo>
                  <a:pt x="4776" y="1536"/>
                </a:lnTo>
                <a:lnTo>
                  <a:pt x="4776" y="1530"/>
                </a:lnTo>
                <a:lnTo>
                  <a:pt x="4776" y="1530"/>
                </a:lnTo>
                <a:lnTo>
                  <a:pt x="4776" y="1530"/>
                </a:lnTo>
                <a:lnTo>
                  <a:pt x="4770" y="1530"/>
                </a:lnTo>
                <a:lnTo>
                  <a:pt x="4770" y="1524"/>
                </a:lnTo>
                <a:lnTo>
                  <a:pt x="4770" y="1524"/>
                </a:lnTo>
                <a:lnTo>
                  <a:pt x="4764" y="1524"/>
                </a:lnTo>
                <a:lnTo>
                  <a:pt x="4764" y="1524"/>
                </a:lnTo>
                <a:lnTo>
                  <a:pt x="4764" y="1524"/>
                </a:lnTo>
                <a:lnTo>
                  <a:pt x="4764" y="1518"/>
                </a:lnTo>
                <a:lnTo>
                  <a:pt x="4764" y="1518"/>
                </a:lnTo>
                <a:lnTo>
                  <a:pt x="4764" y="1518"/>
                </a:lnTo>
                <a:lnTo>
                  <a:pt x="4764" y="1518"/>
                </a:lnTo>
                <a:lnTo>
                  <a:pt x="4764" y="1518"/>
                </a:lnTo>
                <a:lnTo>
                  <a:pt x="4758" y="1518"/>
                </a:lnTo>
                <a:lnTo>
                  <a:pt x="4758" y="1518"/>
                </a:lnTo>
                <a:lnTo>
                  <a:pt x="4758" y="1512"/>
                </a:lnTo>
                <a:lnTo>
                  <a:pt x="4764" y="1506"/>
                </a:lnTo>
                <a:lnTo>
                  <a:pt x="4758" y="1506"/>
                </a:lnTo>
                <a:lnTo>
                  <a:pt x="4758" y="1506"/>
                </a:lnTo>
                <a:lnTo>
                  <a:pt x="4758" y="1506"/>
                </a:lnTo>
                <a:lnTo>
                  <a:pt x="4758" y="1506"/>
                </a:lnTo>
                <a:lnTo>
                  <a:pt x="4758" y="1506"/>
                </a:lnTo>
                <a:lnTo>
                  <a:pt x="4758" y="1506"/>
                </a:lnTo>
                <a:lnTo>
                  <a:pt x="4753" y="1501"/>
                </a:lnTo>
                <a:lnTo>
                  <a:pt x="4753" y="1501"/>
                </a:lnTo>
                <a:lnTo>
                  <a:pt x="4753" y="1501"/>
                </a:lnTo>
                <a:lnTo>
                  <a:pt x="4747" y="1501"/>
                </a:lnTo>
                <a:lnTo>
                  <a:pt x="4747" y="1501"/>
                </a:lnTo>
                <a:lnTo>
                  <a:pt x="4747" y="1501"/>
                </a:lnTo>
                <a:lnTo>
                  <a:pt x="4747" y="1495"/>
                </a:lnTo>
                <a:lnTo>
                  <a:pt x="4747" y="1495"/>
                </a:lnTo>
                <a:lnTo>
                  <a:pt x="4747" y="1495"/>
                </a:lnTo>
                <a:lnTo>
                  <a:pt x="4747" y="1495"/>
                </a:lnTo>
                <a:lnTo>
                  <a:pt x="4747" y="1495"/>
                </a:lnTo>
                <a:lnTo>
                  <a:pt x="4741" y="1495"/>
                </a:lnTo>
                <a:lnTo>
                  <a:pt x="4741" y="1495"/>
                </a:lnTo>
                <a:lnTo>
                  <a:pt x="4741" y="1495"/>
                </a:lnTo>
                <a:lnTo>
                  <a:pt x="4741" y="1495"/>
                </a:lnTo>
                <a:lnTo>
                  <a:pt x="4741" y="1495"/>
                </a:lnTo>
                <a:lnTo>
                  <a:pt x="4741" y="1495"/>
                </a:lnTo>
                <a:lnTo>
                  <a:pt x="4741" y="1495"/>
                </a:lnTo>
                <a:lnTo>
                  <a:pt x="4741" y="1495"/>
                </a:lnTo>
                <a:lnTo>
                  <a:pt x="4747" y="1495"/>
                </a:lnTo>
                <a:lnTo>
                  <a:pt x="4747" y="1495"/>
                </a:lnTo>
                <a:lnTo>
                  <a:pt x="4747" y="1495"/>
                </a:lnTo>
                <a:lnTo>
                  <a:pt x="4747" y="1495"/>
                </a:lnTo>
                <a:lnTo>
                  <a:pt x="4753" y="1495"/>
                </a:lnTo>
                <a:lnTo>
                  <a:pt x="4753" y="1501"/>
                </a:lnTo>
                <a:lnTo>
                  <a:pt x="4753" y="1501"/>
                </a:lnTo>
                <a:lnTo>
                  <a:pt x="4753" y="1501"/>
                </a:lnTo>
                <a:lnTo>
                  <a:pt x="4753" y="1501"/>
                </a:lnTo>
                <a:lnTo>
                  <a:pt x="4753" y="1501"/>
                </a:lnTo>
                <a:lnTo>
                  <a:pt x="4758" y="1501"/>
                </a:lnTo>
                <a:lnTo>
                  <a:pt x="4758" y="1501"/>
                </a:lnTo>
                <a:lnTo>
                  <a:pt x="4758" y="1501"/>
                </a:lnTo>
                <a:lnTo>
                  <a:pt x="4764" y="1506"/>
                </a:lnTo>
                <a:lnTo>
                  <a:pt x="4764" y="1512"/>
                </a:lnTo>
                <a:lnTo>
                  <a:pt x="4764" y="1518"/>
                </a:lnTo>
                <a:lnTo>
                  <a:pt x="4770" y="1518"/>
                </a:lnTo>
                <a:lnTo>
                  <a:pt x="4770" y="1518"/>
                </a:lnTo>
                <a:lnTo>
                  <a:pt x="4770" y="1524"/>
                </a:lnTo>
                <a:lnTo>
                  <a:pt x="4776" y="1524"/>
                </a:lnTo>
                <a:lnTo>
                  <a:pt x="4776" y="1530"/>
                </a:lnTo>
                <a:lnTo>
                  <a:pt x="4782" y="1536"/>
                </a:lnTo>
                <a:lnTo>
                  <a:pt x="4782" y="1536"/>
                </a:lnTo>
                <a:lnTo>
                  <a:pt x="4782" y="1536"/>
                </a:lnTo>
                <a:lnTo>
                  <a:pt x="4788" y="1536"/>
                </a:lnTo>
                <a:lnTo>
                  <a:pt x="4788" y="1536"/>
                </a:lnTo>
                <a:lnTo>
                  <a:pt x="4788" y="1536"/>
                </a:lnTo>
                <a:lnTo>
                  <a:pt x="4788" y="1536"/>
                </a:lnTo>
                <a:lnTo>
                  <a:pt x="4788" y="1536"/>
                </a:lnTo>
                <a:lnTo>
                  <a:pt x="4788" y="1536"/>
                </a:lnTo>
                <a:lnTo>
                  <a:pt x="4788" y="1542"/>
                </a:lnTo>
                <a:lnTo>
                  <a:pt x="4788" y="1536"/>
                </a:lnTo>
                <a:lnTo>
                  <a:pt x="4794" y="1536"/>
                </a:lnTo>
                <a:lnTo>
                  <a:pt x="4794" y="1542"/>
                </a:lnTo>
                <a:lnTo>
                  <a:pt x="4794" y="1542"/>
                </a:lnTo>
                <a:lnTo>
                  <a:pt x="4794" y="1542"/>
                </a:lnTo>
                <a:lnTo>
                  <a:pt x="4794" y="1542"/>
                </a:lnTo>
                <a:lnTo>
                  <a:pt x="4794" y="1548"/>
                </a:lnTo>
                <a:lnTo>
                  <a:pt x="4794" y="1548"/>
                </a:lnTo>
                <a:lnTo>
                  <a:pt x="4800" y="1554"/>
                </a:lnTo>
                <a:lnTo>
                  <a:pt x="4800" y="1554"/>
                </a:lnTo>
                <a:lnTo>
                  <a:pt x="4800" y="1554"/>
                </a:lnTo>
                <a:lnTo>
                  <a:pt x="4800" y="1560"/>
                </a:lnTo>
                <a:lnTo>
                  <a:pt x="4806" y="1560"/>
                </a:lnTo>
                <a:lnTo>
                  <a:pt x="4806" y="1560"/>
                </a:lnTo>
                <a:lnTo>
                  <a:pt x="4806" y="1560"/>
                </a:lnTo>
                <a:lnTo>
                  <a:pt x="4806" y="1554"/>
                </a:lnTo>
                <a:lnTo>
                  <a:pt x="4806" y="1554"/>
                </a:lnTo>
                <a:lnTo>
                  <a:pt x="4806" y="1554"/>
                </a:lnTo>
                <a:lnTo>
                  <a:pt x="4806" y="1554"/>
                </a:lnTo>
                <a:lnTo>
                  <a:pt x="4806" y="1554"/>
                </a:lnTo>
                <a:lnTo>
                  <a:pt x="4806" y="1554"/>
                </a:lnTo>
                <a:lnTo>
                  <a:pt x="4806" y="1554"/>
                </a:lnTo>
                <a:lnTo>
                  <a:pt x="4806" y="1554"/>
                </a:lnTo>
                <a:lnTo>
                  <a:pt x="4812" y="1560"/>
                </a:lnTo>
                <a:lnTo>
                  <a:pt x="4812" y="1560"/>
                </a:lnTo>
                <a:lnTo>
                  <a:pt x="4812" y="1560"/>
                </a:lnTo>
                <a:lnTo>
                  <a:pt x="4812" y="1560"/>
                </a:lnTo>
                <a:lnTo>
                  <a:pt x="4812" y="1560"/>
                </a:lnTo>
                <a:lnTo>
                  <a:pt x="4812" y="1560"/>
                </a:lnTo>
                <a:lnTo>
                  <a:pt x="4812" y="1560"/>
                </a:lnTo>
                <a:lnTo>
                  <a:pt x="4818" y="1560"/>
                </a:lnTo>
                <a:lnTo>
                  <a:pt x="4818" y="1560"/>
                </a:lnTo>
                <a:lnTo>
                  <a:pt x="4824" y="1560"/>
                </a:lnTo>
                <a:lnTo>
                  <a:pt x="4824" y="1560"/>
                </a:lnTo>
                <a:lnTo>
                  <a:pt x="4824" y="1560"/>
                </a:lnTo>
                <a:lnTo>
                  <a:pt x="4824" y="1560"/>
                </a:lnTo>
                <a:lnTo>
                  <a:pt x="4824" y="1560"/>
                </a:lnTo>
                <a:lnTo>
                  <a:pt x="4824" y="1560"/>
                </a:lnTo>
                <a:lnTo>
                  <a:pt x="4818" y="1560"/>
                </a:lnTo>
                <a:lnTo>
                  <a:pt x="4818" y="1560"/>
                </a:lnTo>
                <a:lnTo>
                  <a:pt x="4818" y="1554"/>
                </a:lnTo>
                <a:lnTo>
                  <a:pt x="4818"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2"/>
                </a:lnTo>
                <a:lnTo>
                  <a:pt x="4824" y="1542"/>
                </a:lnTo>
                <a:lnTo>
                  <a:pt x="4824" y="1542"/>
                </a:lnTo>
                <a:lnTo>
                  <a:pt x="4824" y="1542"/>
                </a:lnTo>
                <a:lnTo>
                  <a:pt x="4824" y="1542"/>
                </a:lnTo>
                <a:lnTo>
                  <a:pt x="4824" y="1536"/>
                </a:lnTo>
                <a:lnTo>
                  <a:pt x="4824" y="1536"/>
                </a:lnTo>
                <a:lnTo>
                  <a:pt x="4824" y="1536"/>
                </a:lnTo>
                <a:lnTo>
                  <a:pt x="4824" y="1536"/>
                </a:lnTo>
                <a:lnTo>
                  <a:pt x="4824" y="1536"/>
                </a:lnTo>
                <a:lnTo>
                  <a:pt x="4824" y="1536"/>
                </a:lnTo>
                <a:lnTo>
                  <a:pt x="4830" y="1536"/>
                </a:lnTo>
                <a:lnTo>
                  <a:pt x="4830" y="1536"/>
                </a:lnTo>
                <a:lnTo>
                  <a:pt x="4830" y="1530"/>
                </a:lnTo>
                <a:lnTo>
                  <a:pt x="4830" y="1530"/>
                </a:lnTo>
                <a:lnTo>
                  <a:pt x="4830" y="1530"/>
                </a:lnTo>
                <a:lnTo>
                  <a:pt x="4830" y="1524"/>
                </a:lnTo>
                <a:lnTo>
                  <a:pt x="4824" y="1524"/>
                </a:lnTo>
                <a:lnTo>
                  <a:pt x="4818" y="1518"/>
                </a:lnTo>
                <a:lnTo>
                  <a:pt x="4812" y="1518"/>
                </a:lnTo>
                <a:lnTo>
                  <a:pt x="4806" y="1518"/>
                </a:lnTo>
                <a:lnTo>
                  <a:pt x="4806" y="1512"/>
                </a:lnTo>
                <a:lnTo>
                  <a:pt x="4806" y="1512"/>
                </a:lnTo>
                <a:lnTo>
                  <a:pt x="4806" y="1512"/>
                </a:lnTo>
                <a:lnTo>
                  <a:pt x="4806" y="1512"/>
                </a:lnTo>
                <a:lnTo>
                  <a:pt x="4806" y="1512"/>
                </a:lnTo>
                <a:lnTo>
                  <a:pt x="4806" y="1512"/>
                </a:lnTo>
                <a:lnTo>
                  <a:pt x="4806" y="1512"/>
                </a:lnTo>
                <a:lnTo>
                  <a:pt x="4806" y="1512"/>
                </a:lnTo>
                <a:lnTo>
                  <a:pt x="4806" y="1512"/>
                </a:lnTo>
                <a:lnTo>
                  <a:pt x="4800" y="1512"/>
                </a:lnTo>
                <a:lnTo>
                  <a:pt x="4800" y="1512"/>
                </a:lnTo>
                <a:lnTo>
                  <a:pt x="4800" y="1512"/>
                </a:lnTo>
                <a:lnTo>
                  <a:pt x="4800" y="1512"/>
                </a:lnTo>
                <a:lnTo>
                  <a:pt x="4800" y="1512"/>
                </a:lnTo>
                <a:lnTo>
                  <a:pt x="4800" y="1512"/>
                </a:lnTo>
                <a:lnTo>
                  <a:pt x="4800" y="1506"/>
                </a:lnTo>
                <a:lnTo>
                  <a:pt x="4800" y="1506"/>
                </a:lnTo>
                <a:lnTo>
                  <a:pt x="4800" y="1506"/>
                </a:lnTo>
                <a:lnTo>
                  <a:pt x="4800" y="1506"/>
                </a:lnTo>
                <a:lnTo>
                  <a:pt x="4800" y="1506"/>
                </a:lnTo>
                <a:lnTo>
                  <a:pt x="4800" y="1506"/>
                </a:lnTo>
                <a:lnTo>
                  <a:pt x="4794" y="1501"/>
                </a:lnTo>
                <a:lnTo>
                  <a:pt x="4794" y="1501"/>
                </a:lnTo>
                <a:lnTo>
                  <a:pt x="4794" y="1501"/>
                </a:lnTo>
                <a:lnTo>
                  <a:pt x="4794" y="1501"/>
                </a:lnTo>
                <a:lnTo>
                  <a:pt x="4794" y="1501"/>
                </a:lnTo>
                <a:lnTo>
                  <a:pt x="4794" y="1501"/>
                </a:lnTo>
                <a:lnTo>
                  <a:pt x="4794" y="1501"/>
                </a:lnTo>
                <a:lnTo>
                  <a:pt x="4794" y="1501"/>
                </a:lnTo>
                <a:lnTo>
                  <a:pt x="4794" y="1495"/>
                </a:lnTo>
                <a:lnTo>
                  <a:pt x="4794" y="1495"/>
                </a:lnTo>
                <a:lnTo>
                  <a:pt x="4794"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2" y="1495"/>
                </a:lnTo>
                <a:lnTo>
                  <a:pt x="4782" y="1495"/>
                </a:lnTo>
                <a:lnTo>
                  <a:pt x="4782" y="1495"/>
                </a:lnTo>
                <a:lnTo>
                  <a:pt x="4782" y="1501"/>
                </a:lnTo>
                <a:lnTo>
                  <a:pt x="4776" y="1495"/>
                </a:lnTo>
                <a:lnTo>
                  <a:pt x="4776" y="1495"/>
                </a:lnTo>
                <a:lnTo>
                  <a:pt x="4776" y="1495"/>
                </a:lnTo>
                <a:lnTo>
                  <a:pt x="4776" y="1495"/>
                </a:lnTo>
                <a:lnTo>
                  <a:pt x="4770" y="1495"/>
                </a:lnTo>
                <a:lnTo>
                  <a:pt x="4764" y="1495"/>
                </a:lnTo>
                <a:lnTo>
                  <a:pt x="4764" y="1489"/>
                </a:lnTo>
                <a:lnTo>
                  <a:pt x="4764" y="1489"/>
                </a:lnTo>
                <a:lnTo>
                  <a:pt x="4758" y="1489"/>
                </a:lnTo>
                <a:lnTo>
                  <a:pt x="4758" y="1489"/>
                </a:lnTo>
                <a:lnTo>
                  <a:pt x="4758" y="1489"/>
                </a:lnTo>
                <a:lnTo>
                  <a:pt x="4758" y="1489"/>
                </a:lnTo>
                <a:lnTo>
                  <a:pt x="4758" y="1483"/>
                </a:lnTo>
                <a:lnTo>
                  <a:pt x="4758" y="1483"/>
                </a:lnTo>
                <a:lnTo>
                  <a:pt x="4758" y="1483"/>
                </a:lnTo>
                <a:lnTo>
                  <a:pt x="4758" y="1483"/>
                </a:lnTo>
                <a:lnTo>
                  <a:pt x="4758" y="1483"/>
                </a:lnTo>
                <a:lnTo>
                  <a:pt x="4758" y="1483"/>
                </a:lnTo>
                <a:lnTo>
                  <a:pt x="4753" y="1483"/>
                </a:lnTo>
                <a:lnTo>
                  <a:pt x="4753" y="1483"/>
                </a:lnTo>
                <a:lnTo>
                  <a:pt x="4753" y="1477"/>
                </a:lnTo>
                <a:lnTo>
                  <a:pt x="4753" y="1477"/>
                </a:lnTo>
                <a:lnTo>
                  <a:pt x="4753" y="1477"/>
                </a:lnTo>
                <a:lnTo>
                  <a:pt x="4747" y="1477"/>
                </a:lnTo>
                <a:lnTo>
                  <a:pt x="4747" y="1477"/>
                </a:lnTo>
                <a:lnTo>
                  <a:pt x="4747" y="1477"/>
                </a:lnTo>
                <a:lnTo>
                  <a:pt x="4753" y="1477"/>
                </a:lnTo>
                <a:lnTo>
                  <a:pt x="4753" y="1477"/>
                </a:lnTo>
                <a:lnTo>
                  <a:pt x="4753" y="1471"/>
                </a:lnTo>
                <a:lnTo>
                  <a:pt x="4753" y="1471"/>
                </a:lnTo>
                <a:lnTo>
                  <a:pt x="4753" y="1471"/>
                </a:lnTo>
                <a:lnTo>
                  <a:pt x="4753" y="1471"/>
                </a:lnTo>
                <a:lnTo>
                  <a:pt x="4753" y="1471"/>
                </a:lnTo>
                <a:lnTo>
                  <a:pt x="4753" y="1465"/>
                </a:lnTo>
                <a:lnTo>
                  <a:pt x="4753" y="1465"/>
                </a:lnTo>
                <a:lnTo>
                  <a:pt x="4753" y="1465"/>
                </a:lnTo>
                <a:lnTo>
                  <a:pt x="4747" y="1465"/>
                </a:lnTo>
                <a:lnTo>
                  <a:pt x="4747" y="1465"/>
                </a:lnTo>
                <a:lnTo>
                  <a:pt x="4747" y="1471"/>
                </a:lnTo>
                <a:lnTo>
                  <a:pt x="4741" y="1471"/>
                </a:lnTo>
                <a:lnTo>
                  <a:pt x="4735" y="1471"/>
                </a:lnTo>
                <a:lnTo>
                  <a:pt x="4735" y="1471"/>
                </a:lnTo>
                <a:lnTo>
                  <a:pt x="4735" y="1471"/>
                </a:lnTo>
                <a:lnTo>
                  <a:pt x="4729" y="1471"/>
                </a:lnTo>
                <a:lnTo>
                  <a:pt x="4723" y="1471"/>
                </a:lnTo>
                <a:lnTo>
                  <a:pt x="4723" y="1471"/>
                </a:lnTo>
                <a:lnTo>
                  <a:pt x="4717" y="1471"/>
                </a:lnTo>
                <a:lnTo>
                  <a:pt x="4723" y="1471"/>
                </a:lnTo>
                <a:lnTo>
                  <a:pt x="4723" y="1471"/>
                </a:lnTo>
                <a:lnTo>
                  <a:pt x="4723" y="1471"/>
                </a:lnTo>
                <a:lnTo>
                  <a:pt x="4723" y="1471"/>
                </a:lnTo>
                <a:lnTo>
                  <a:pt x="4723" y="1471"/>
                </a:lnTo>
                <a:lnTo>
                  <a:pt x="4723" y="1471"/>
                </a:lnTo>
                <a:lnTo>
                  <a:pt x="4723" y="1471"/>
                </a:lnTo>
                <a:lnTo>
                  <a:pt x="4723" y="1465"/>
                </a:lnTo>
                <a:lnTo>
                  <a:pt x="4723" y="1465"/>
                </a:lnTo>
                <a:lnTo>
                  <a:pt x="4717" y="1465"/>
                </a:lnTo>
                <a:lnTo>
                  <a:pt x="4717" y="1465"/>
                </a:lnTo>
                <a:lnTo>
                  <a:pt x="4717" y="1459"/>
                </a:lnTo>
                <a:lnTo>
                  <a:pt x="4717" y="1459"/>
                </a:lnTo>
                <a:lnTo>
                  <a:pt x="4717" y="1459"/>
                </a:lnTo>
                <a:lnTo>
                  <a:pt x="4723" y="1465"/>
                </a:lnTo>
                <a:lnTo>
                  <a:pt x="4723" y="1465"/>
                </a:lnTo>
                <a:lnTo>
                  <a:pt x="4723" y="1459"/>
                </a:lnTo>
                <a:lnTo>
                  <a:pt x="4723" y="1453"/>
                </a:lnTo>
                <a:lnTo>
                  <a:pt x="4723" y="1447"/>
                </a:lnTo>
                <a:lnTo>
                  <a:pt x="4723" y="1447"/>
                </a:lnTo>
                <a:lnTo>
                  <a:pt x="4723" y="1447"/>
                </a:lnTo>
                <a:lnTo>
                  <a:pt x="4723" y="1447"/>
                </a:lnTo>
                <a:lnTo>
                  <a:pt x="4729" y="1447"/>
                </a:lnTo>
                <a:lnTo>
                  <a:pt x="4729" y="1441"/>
                </a:lnTo>
                <a:lnTo>
                  <a:pt x="4729" y="1441"/>
                </a:lnTo>
                <a:lnTo>
                  <a:pt x="4729" y="1441"/>
                </a:lnTo>
                <a:lnTo>
                  <a:pt x="4729" y="1441"/>
                </a:lnTo>
                <a:lnTo>
                  <a:pt x="4729" y="1441"/>
                </a:lnTo>
                <a:lnTo>
                  <a:pt x="4729" y="1441"/>
                </a:lnTo>
                <a:lnTo>
                  <a:pt x="4729" y="1441"/>
                </a:lnTo>
                <a:lnTo>
                  <a:pt x="4729" y="1441"/>
                </a:lnTo>
                <a:lnTo>
                  <a:pt x="4729" y="1441"/>
                </a:lnTo>
                <a:lnTo>
                  <a:pt x="4729" y="1435"/>
                </a:lnTo>
                <a:lnTo>
                  <a:pt x="4729" y="1435"/>
                </a:lnTo>
                <a:lnTo>
                  <a:pt x="4729" y="1435"/>
                </a:lnTo>
                <a:lnTo>
                  <a:pt x="4729" y="1435"/>
                </a:lnTo>
                <a:lnTo>
                  <a:pt x="4729" y="1435"/>
                </a:lnTo>
                <a:lnTo>
                  <a:pt x="4729" y="1429"/>
                </a:lnTo>
                <a:lnTo>
                  <a:pt x="4729" y="1429"/>
                </a:lnTo>
                <a:lnTo>
                  <a:pt x="4735" y="1429"/>
                </a:lnTo>
                <a:lnTo>
                  <a:pt x="4735" y="1429"/>
                </a:lnTo>
                <a:lnTo>
                  <a:pt x="4735" y="1429"/>
                </a:lnTo>
                <a:lnTo>
                  <a:pt x="4735" y="1429"/>
                </a:lnTo>
                <a:lnTo>
                  <a:pt x="4735" y="1435"/>
                </a:lnTo>
                <a:lnTo>
                  <a:pt x="4735" y="1435"/>
                </a:lnTo>
                <a:lnTo>
                  <a:pt x="4735" y="1435"/>
                </a:lnTo>
                <a:lnTo>
                  <a:pt x="4735" y="1435"/>
                </a:lnTo>
                <a:lnTo>
                  <a:pt x="4735" y="1435"/>
                </a:lnTo>
                <a:lnTo>
                  <a:pt x="4735" y="1435"/>
                </a:lnTo>
                <a:lnTo>
                  <a:pt x="4741" y="1435"/>
                </a:lnTo>
                <a:lnTo>
                  <a:pt x="4741" y="1435"/>
                </a:lnTo>
                <a:lnTo>
                  <a:pt x="4741" y="1435"/>
                </a:lnTo>
                <a:lnTo>
                  <a:pt x="4741" y="1429"/>
                </a:lnTo>
                <a:lnTo>
                  <a:pt x="4741" y="1429"/>
                </a:lnTo>
                <a:lnTo>
                  <a:pt x="4735" y="1429"/>
                </a:lnTo>
                <a:lnTo>
                  <a:pt x="4735" y="1429"/>
                </a:lnTo>
                <a:lnTo>
                  <a:pt x="4735" y="1429"/>
                </a:lnTo>
                <a:lnTo>
                  <a:pt x="4741" y="1429"/>
                </a:lnTo>
                <a:lnTo>
                  <a:pt x="4741" y="1429"/>
                </a:lnTo>
                <a:lnTo>
                  <a:pt x="4741" y="1429"/>
                </a:lnTo>
                <a:lnTo>
                  <a:pt x="4741" y="1429"/>
                </a:lnTo>
                <a:lnTo>
                  <a:pt x="4741" y="1429"/>
                </a:lnTo>
                <a:lnTo>
                  <a:pt x="4741" y="1429"/>
                </a:lnTo>
                <a:lnTo>
                  <a:pt x="4741" y="1423"/>
                </a:lnTo>
                <a:lnTo>
                  <a:pt x="4741" y="1423"/>
                </a:lnTo>
                <a:lnTo>
                  <a:pt x="4741" y="1423"/>
                </a:lnTo>
                <a:lnTo>
                  <a:pt x="4747" y="1423"/>
                </a:lnTo>
                <a:lnTo>
                  <a:pt x="4747" y="1423"/>
                </a:lnTo>
                <a:lnTo>
                  <a:pt x="4747" y="1423"/>
                </a:lnTo>
                <a:lnTo>
                  <a:pt x="4747" y="1423"/>
                </a:lnTo>
                <a:lnTo>
                  <a:pt x="4747" y="1423"/>
                </a:lnTo>
                <a:lnTo>
                  <a:pt x="4747" y="1423"/>
                </a:lnTo>
                <a:lnTo>
                  <a:pt x="4747" y="1423"/>
                </a:lnTo>
                <a:lnTo>
                  <a:pt x="4747" y="1418"/>
                </a:lnTo>
                <a:lnTo>
                  <a:pt x="4747" y="1418"/>
                </a:lnTo>
                <a:lnTo>
                  <a:pt x="4747" y="1418"/>
                </a:lnTo>
                <a:lnTo>
                  <a:pt x="4747" y="1418"/>
                </a:lnTo>
                <a:lnTo>
                  <a:pt x="4747" y="1418"/>
                </a:lnTo>
                <a:lnTo>
                  <a:pt x="4747" y="1418"/>
                </a:lnTo>
                <a:lnTo>
                  <a:pt x="4747" y="1418"/>
                </a:lnTo>
                <a:lnTo>
                  <a:pt x="4747" y="1418"/>
                </a:lnTo>
                <a:lnTo>
                  <a:pt x="4747" y="1412"/>
                </a:lnTo>
                <a:lnTo>
                  <a:pt x="4753" y="1412"/>
                </a:lnTo>
                <a:lnTo>
                  <a:pt x="4753" y="1412"/>
                </a:lnTo>
                <a:lnTo>
                  <a:pt x="4753" y="1412"/>
                </a:lnTo>
                <a:lnTo>
                  <a:pt x="4753" y="1412"/>
                </a:lnTo>
                <a:lnTo>
                  <a:pt x="4747" y="1412"/>
                </a:lnTo>
                <a:lnTo>
                  <a:pt x="4747" y="1406"/>
                </a:lnTo>
                <a:lnTo>
                  <a:pt x="4747" y="1406"/>
                </a:lnTo>
                <a:lnTo>
                  <a:pt x="4753" y="1406"/>
                </a:lnTo>
                <a:lnTo>
                  <a:pt x="4753" y="1406"/>
                </a:lnTo>
                <a:lnTo>
                  <a:pt x="4753" y="1406"/>
                </a:lnTo>
                <a:lnTo>
                  <a:pt x="4753" y="1406"/>
                </a:lnTo>
                <a:lnTo>
                  <a:pt x="4753" y="1406"/>
                </a:lnTo>
                <a:lnTo>
                  <a:pt x="4753" y="1406"/>
                </a:lnTo>
                <a:lnTo>
                  <a:pt x="4753" y="1406"/>
                </a:lnTo>
                <a:lnTo>
                  <a:pt x="4753" y="1406"/>
                </a:lnTo>
                <a:lnTo>
                  <a:pt x="4747" y="1406"/>
                </a:lnTo>
                <a:lnTo>
                  <a:pt x="4747" y="1406"/>
                </a:lnTo>
                <a:lnTo>
                  <a:pt x="4747" y="1406"/>
                </a:lnTo>
                <a:lnTo>
                  <a:pt x="4747" y="1406"/>
                </a:lnTo>
                <a:lnTo>
                  <a:pt x="4747" y="1400"/>
                </a:lnTo>
                <a:lnTo>
                  <a:pt x="4747" y="1400"/>
                </a:lnTo>
                <a:lnTo>
                  <a:pt x="4747" y="1400"/>
                </a:lnTo>
                <a:lnTo>
                  <a:pt x="4747" y="1400"/>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12"/>
                </a:lnTo>
                <a:lnTo>
                  <a:pt x="4753" y="1412"/>
                </a:lnTo>
                <a:lnTo>
                  <a:pt x="4753" y="1412"/>
                </a:lnTo>
                <a:lnTo>
                  <a:pt x="4753" y="1412"/>
                </a:lnTo>
                <a:lnTo>
                  <a:pt x="4753" y="1412"/>
                </a:lnTo>
                <a:lnTo>
                  <a:pt x="4753" y="1412"/>
                </a:lnTo>
                <a:lnTo>
                  <a:pt x="4753" y="1412"/>
                </a:lnTo>
                <a:lnTo>
                  <a:pt x="4753" y="1412"/>
                </a:lnTo>
                <a:lnTo>
                  <a:pt x="4753" y="1418"/>
                </a:lnTo>
                <a:lnTo>
                  <a:pt x="4753" y="1418"/>
                </a:lnTo>
                <a:lnTo>
                  <a:pt x="4753" y="1418"/>
                </a:lnTo>
                <a:lnTo>
                  <a:pt x="4753" y="1418"/>
                </a:lnTo>
                <a:lnTo>
                  <a:pt x="4753" y="1418"/>
                </a:lnTo>
                <a:lnTo>
                  <a:pt x="4753" y="1418"/>
                </a:lnTo>
                <a:lnTo>
                  <a:pt x="4753" y="1418"/>
                </a:lnTo>
                <a:lnTo>
                  <a:pt x="4753" y="1418"/>
                </a:lnTo>
                <a:lnTo>
                  <a:pt x="4753" y="1418"/>
                </a:lnTo>
                <a:lnTo>
                  <a:pt x="4753" y="1418"/>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9"/>
                </a:lnTo>
                <a:lnTo>
                  <a:pt x="4753" y="1429"/>
                </a:lnTo>
                <a:lnTo>
                  <a:pt x="4753" y="1429"/>
                </a:lnTo>
                <a:lnTo>
                  <a:pt x="4753" y="1429"/>
                </a:lnTo>
                <a:lnTo>
                  <a:pt x="4747" y="1423"/>
                </a:lnTo>
                <a:lnTo>
                  <a:pt x="4747" y="1429"/>
                </a:lnTo>
                <a:lnTo>
                  <a:pt x="4747" y="1429"/>
                </a:lnTo>
                <a:lnTo>
                  <a:pt x="4747" y="1429"/>
                </a:lnTo>
                <a:lnTo>
                  <a:pt x="4747" y="1429"/>
                </a:lnTo>
                <a:lnTo>
                  <a:pt x="4747" y="1429"/>
                </a:lnTo>
                <a:lnTo>
                  <a:pt x="4747" y="1429"/>
                </a:lnTo>
                <a:lnTo>
                  <a:pt x="4747" y="1429"/>
                </a:lnTo>
                <a:lnTo>
                  <a:pt x="4741" y="1429"/>
                </a:lnTo>
                <a:lnTo>
                  <a:pt x="4741" y="1429"/>
                </a:lnTo>
                <a:lnTo>
                  <a:pt x="4741" y="1429"/>
                </a:lnTo>
                <a:lnTo>
                  <a:pt x="4741" y="1435"/>
                </a:lnTo>
                <a:lnTo>
                  <a:pt x="4741" y="1435"/>
                </a:lnTo>
                <a:lnTo>
                  <a:pt x="4741" y="1435"/>
                </a:lnTo>
                <a:lnTo>
                  <a:pt x="4741" y="1435"/>
                </a:lnTo>
                <a:lnTo>
                  <a:pt x="4741" y="1435"/>
                </a:lnTo>
                <a:lnTo>
                  <a:pt x="4741" y="1435"/>
                </a:lnTo>
                <a:lnTo>
                  <a:pt x="4741" y="1435"/>
                </a:lnTo>
                <a:lnTo>
                  <a:pt x="4735" y="1435"/>
                </a:lnTo>
                <a:lnTo>
                  <a:pt x="4735" y="1435"/>
                </a:lnTo>
                <a:lnTo>
                  <a:pt x="4735" y="1435"/>
                </a:lnTo>
                <a:lnTo>
                  <a:pt x="4735" y="1441"/>
                </a:lnTo>
                <a:lnTo>
                  <a:pt x="4735" y="1441"/>
                </a:lnTo>
                <a:lnTo>
                  <a:pt x="4735" y="1441"/>
                </a:lnTo>
                <a:lnTo>
                  <a:pt x="4735" y="1441"/>
                </a:lnTo>
                <a:lnTo>
                  <a:pt x="4735" y="1441"/>
                </a:lnTo>
                <a:lnTo>
                  <a:pt x="4735" y="1441"/>
                </a:lnTo>
                <a:lnTo>
                  <a:pt x="4735" y="1441"/>
                </a:lnTo>
                <a:lnTo>
                  <a:pt x="4735" y="1441"/>
                </a:lnTo>
                <a:lnTo>
                  <a:pt x="4735" y="1441"/>
                </a:lnTo>
                <a:lnTo>
                  <a:pt x="4735" y="1447"/>
                </a:lnTo>
                <a:lnTo>
                  <a:pt x="4735" y="1447"/>
                </a:lnTo>
                <a:lnTo>
                  <a:pt x="4735" y="1447"/>
                </a:lnTo>
                <a:lnTo>
                  <a:pt x="4735" y="1447"/>
                </a:lnTo>
                <a:lnTo>
                  <a:pt x="4729" y="1447"/>
                </a:lnTo>
                <a:lnTo>
                  <a:pt x="4729" y="1447"/>
                </a:lnTo>
                <a:lnTo>
                  <a:pt x="4729" y="1447"/>
                </a:lnTo>
                <a:lnTo>
                  <a:pt x="4729" y="1447"/>
                </a:lnTo>
                <a:lnTo>
                  <a:pt x="4729" y="1453"/>
                </a:lnTo>
                <a:lnTo>
                  <a:pt x="4729" y="1453"/>
                </a:lnTo>
                <a:lnTo>
                  <a:pt x="4729" y="1453"/>
                </a:lnTo>
                <a:lnTo>
                  <a:pt x="4729" y="1453"/>
                </a:lnTo>
                <a:lnTo>
                  <a:pt x="4729" y="1453"/>
                </a:lnTo>
                <a:lnTo>
                  <a:pt x="4729" y="1453"/>
                </a:lnTo>
                <a:lnTo>
                  <a:pt x="4729" y="1459"/>
                </a:lnTo>
                <a:lnTo>
                  <a:pt x="4729" y="1459"/>
                </a:lnTo>
                <a:lnTo>
                  <a:pt x="4729" y="1459"/>
                </a:lnTo>
                <a:lnTo>
                  <a:pt x="4729" y="1459"/>
                </a:lnTo>
                <a:lnTo>
                  <a:pt x="4729" y="1465"/>
                </a:lnTo>
                <a:lnTo>
                  <a:pt x="4729" y="1465"/>
                </a:lnTo>
                <a:lnTo>
                  <a:pt x="4735" y="1471"/>
                </a:lnTo>
                <a:lnTo>
                  <a:pt x="4735" y="1471"/>
                </a:lnTo>
                <a:lnTo>
                  <a:pt x="4735" y="1465"/>
                </a:lnTo>
                <a:lnTo>
                  <a:pt x="4735" y="1465"/>
                </a:lnTo>
                <a:lnTo>
                  <a:pt x="4741" y="1465"/>
                </a:lnTo>
                <a:lnTo>
                  <a:pt x="4741" y="1465"/>
                </a:lnTo>
                <a:lnTo>
                  <a:pt x="4741" y="1465"/>
                </a:lnTo>
                <a:lnTo>
                  <a:pt x="4741" y="1459"/>
                </a:lnTo>
                <a:lnTo>
                  <a:pt x="4741" y="1459"/>
                </a:lnTo>
                <a:lnTo>
                  <a:pt x="4741" y="1459"/>
                </a:lnTo>
                <a:lnTo>
                  <a:pt x="4741" y="1459"/>
                </a:lnTo>
                <a:lnTo>
                  <a:pt x="4741" y="1459"/>
                </a:lnTo>
                <a:lnTo>
                  <a:pt x="4741" y="1459"/>
                </a:lnTo>
                <a:lnTo>
                  <a:pt x="4741" y="1459"/>
                </a:lnTo>
                <a:lnTo>
                  <a:pt x="4741" y="1453"/>
                </a:lnTo>
                <a:lnTo>
                  <a:pt x="4741" y="1459"/>
                </a:lnTo>
                <a:lnTo>
                  <a:pt x="4741" y="1459"/>
                </a:lnTo>
                <a:lnTo>
                  <a:pt x="4741" y="1459"/>
                </a:lnTo>
                <a:lnTo>
                  <a:pt x="4747" y="1459"/>
                </a:lnTo>
                <a:lnTo>
                  <a:pt x="4747" y="1459"/>
                </a:lnTo>
                <a:lnTo>
                  <a:pt x="4741" y="1459"/>
                </a:lnTo>
                <a:lnTo>
                  <a:pt x="4741" y="1459"/>
                </a:lnTo>
                <a:lnTo>
                  <a:pt x="4741" y="1459"/>
                </a:lnTo>
                <a:lnTo>
                  <a:pt x="4741" y="1459"/>
                </a:lnTo>
                <a:lnTo>
                  <a:pt x="4741" y="1465"/>
                </a:lnTo>
                <a:lnTo>
                  <a:pt x="4747" y="1465"/>
                </a:lnTo>
                <a:lnTo>
                  <a:pt x="4747" y="1465"/>
                </a:lnTo>
                <a:lnTo>
                  <a:pt x="4747" y="1459"/>
                </a:lnTo>
                <a:lnTo>
                  <a:pt x="4747" y="1459"/>
                </a:lnTo>
                <a:lnTo>
                  <a:pt x="4747" y="1459"/>
                </a:lnTo>
                <a:lnTo>
                  <a:pt x="4747" y="1459"/>
                </a:lnTo>
                <a:lnTo>
                  <a:pt x="4747" y="1459"/>
                </a:lnTo>
                <a:lnTo>
                  <a:pt x="4753" y="1459"/>
                </a:lnTo>
                <a:lnTo>
                  <a:pt x="4753" y="1459"/>
                </a:lnTo>
                <a:lnTo>
                  <a:pt x="4753" y="1459"/>
                </a:lnTo>
                <a:lnTo>
                  <a:pt x="4753" y="1453"/>
                </a:lnTo>
                <a:lnTo>
                  <a:pt x="4753" y="1453"/>
                </a:lnTo>
                <a:lnTo>
                  <a:pt x="4753" y="1459"/>
                </a:lnTo>
                <a:lnTo>
                  <a:pt x="4753" y="1459"/>
                </a:lnTo>
                <a:lnTo>
                  <a:pt x="4753" y="1459"/>
                </a:lnTo>
                <a:lnTo>
                  <a:pt x="4753" y="1471"/>
                </a:lnTo>
                <a:lnTo>
                  <a:pt x="4758" y="1471"/>
                </a:lnTo>
                <a:lnTo>
                  <a:pt x="4758" y="1471"/>
                </a:lnTo>
                <a:lnTo>
                  <a:pt x="4758" y="1471"/>
                </a:lnTo>
                <a:lnTo>
                  <a:pt x="4758" y="1477"/>
                </a:lnTo>
                <a:lnTo>
                  <a:pt x="4764" y="1477"/>
                </a:lnTo>
                <a:lnTo>
                  <a:pt x="4764" y="1477"/>
                </a:lnTo>
                <a:lnTo>
                  <a:pt x="4764" y="1483"/>
                </a:lnTo>
                <a:lnTo>
                  <a:pt x="4770" y="1483"/>
                </a:lnTo>
                <a:lnTo>
                  <a:pt x="4770" y="1477"/>
                </a:lnTo>
                <a:lnTo>
                  <a:pt x="4770" y="1477"/>
                </a:lnTo>
                <a:lnTo>
                  <a:pt x="4770" y="1477"/>
                </a:lnTo>
                <a:lnTo>
                  <a:pt x="4770" y="1471"/>
                </a:lnTo>
                <a:lnTo>
                  <a:pt x="4770" y="1471"/>
                </a:lnTo>
                <a:lnTo>
                  <a:pt x="4770" y="1471"/>
                </a:lnTo>
                <a:lnTo>
                  <a:pt x="4770" y="1471"/>
                </a:lnTo>
                <a:lnTo>
                  <a:pt x="4764" y="1465"/>
                </a:lnTo>
                <a:lnTo>
                  <a:pt x="4770" y="1465"/>
                </a:lnTo>
                <a:lnTo>
                  <a:pt x="4770" y="1471"/>
                </a:lnTo>
                <a:lnTo>
                  <a:pt x="4770" y="1471"/>
                </a:lnTo>
                <a:lnTo>
                  <a:pt x="4770" y="1477"/>
                </a:lnTo>
                <a:lnTo>
                  <a:pt x="4770" y="1477"/>
                </a:lnTo>
                <a:lnTo>
                  <a:pt x="4770" y="1477"/>
                </a:lnTo>
                <a:lnTo>
                  <a:pt x="4776" y="1483"/>
                </a:lnTo>
                <a:lnTo>
                  <a:pt x="4770" y="1483"/>
                </a:lnTo>
                <a:lnTo>
                  <a:pt x="4776" y="1483"/>
                </a:lnTo>
                <a:lnTo>
                  <a:pt x="4776" y="1489"/>
                </a:lnTo>
                <a:lnTo>
                  <a:pt x="4782" y="1483"/>
                </a:lnTo>
                <a:lnTo>
                  <a:pt x="4788" y="1483"/>
                </a:lnTo>
                <a:lnTo>
                  <a:pt x="4788" y="1483"/>
                </a:lnTo>
                <a:lnTo>
                  <a:pt x="4788" y="1489"/>
                </a:lnTo>
                <a:lnTo>
                  <a:pt x="4788" y="1489"/>
                </a:lnTo>
                <a:lnTo>
                  <a:pt x="4794" y="1489"/>
                </a:lnTo>
                <a:lnTo>
                  <a:pt x="4794" y="1489"/>
                </a:lnTo>
                <a:lnTo>
                  <a:pt x="4794" y="1489"/>
                </a:lnTo>
                <a:lnTo>
                  <a:pt x="4794" y="1489"/>
                </a:lnTo>
                <a:lnTo>
                  <a:pt x="4800" y="1489"/>
                </a:lnTo>
                <a:lnTo>
                  <a:pt x="4800" y="1495"/>
                </a:lnTo>
                <a:lnTo>
                  <a:pt x="4800" y="1495"/>
                </a:lnTo>
                <a:lnTo>
                  <a:pt x="4800" y="1495"/>
                </a:lnTo>
                <a:lnTo>
                  <a:pt x="4800" y="1495"/>
                </a:lnTo>
                <a:lnTo>
                  <a:pt x="4800" y="1501"/>
                </a:lnTo>
                <a:lnTo>
                  <a:pt x="4800" y="1501"/>
                </a:lnTo>
                <a:lnTo>
                  <a:pt x="4800" y="1501"/>
                </a:lnTo>
                <a:lnTo>
                  <a:pt x="4800" y="1495"/>
                </a:lnTo>
                <a:lnTo>
                  <a:pt x="4806" y="1495"/>
                </a:lnTo>
                <a:lnTo>
                  <a:pt x="4806" y="1495"/>
                </a:lnTo>
                <a:lnTo>
                  <a:pt x="4806" y="1495"/>
                </a:lnTo>
                <a:lnTo>
                  <a:pt x="4806" y="1501"/>
                </a:lnTo>
                <a:lnTo>
                  <a:pt x="4806" y="1495"/>
                </a:lnTo>
                <a:lnTo>
                  <a:pt x="4806" y="1495"/>
                </a:lnTo>
                <a:lnTo>
                  <a:pt x="4806" y="1495"/>
                </a:lnTo>
                <a:lnTo>
                  <a:pt x="4806" y="1495"/>
                </a:lnTo>
                <a:lnTo>
                  <a:pt x="4806" y="1495"/>
                </a:lnTo>
                <a:lnTo>
                  <a:pt x="4806" y="1495"/>
                </a:lnTo>
                <a:lnTo>
                  <a:pt x="4806" y="1495"/>
                </a:lnTo>
                <a:lnTo>
                  <a:pt x="4806" y="1489"/>
                </a:lnTo>
                <a:lnTo>
                  <a:pt x="4806" y="1489"/>
                </a:lnTo>
                <a:lnTo>
                  <a:pt x="4806" y="1489"/>
                </a:lnTo>
                <a:lnTo>
                  <a:pt x="4806" y="1489"/>
                </a:lnTo>
                <a:lnTo>
                  <a:pt x="4812" y="1489"/>
                </a:lnTo>
                <a:lnTo>
                  <a:pt x="4812" y="1495"/>
                </a:lnTo>
                <a:lnTo>
                  <a:pt x="4812" y="1495"/>
                </a:lnTo>
                <a:lnTo>
                  <a:pt x="4812" y="1501"/>
                </a:lnTo>
                <a:lnTo>
                  <a:pt x="4812" y="1501"/>
                </a:lnTo>
                <a:lnTo>
                  <a:pt x="4812" y="1501"/>
                </a:lnTo>
                <a:lnTo>
                  <a:pt x="4812" y="1501"/>
                </a:lnTo>
                <a:lnTo>
                  <a:pt x="4812" y="1501"/>
                </a:lnTo>
                <a:lnTo>
                  <a:pt x="4818" y="1506"/>
                </a:lnTo>
                <a:lnTo>
                  <a:pt x="4818" y="1506"/>
                </a:lnTo>
                <a:lnTo>
                  <a:pt x="4818" y="1506"/>
                </a:lnTo>
                <a:lnTo>
                  <a:pt x="4824" y="1512"/>
                </a:lnTo>
                <a:lnTo>
                  <a:pt x="4824" y="1506"/>
                </a:lnTo>
                <a:lnTo>
                  <a:pt x="4824" y="1506"/>
                </a:lnTo>
                <a:lnTo>
                  <a:pt x="4818" y="1506"/>
                </a:lnTo>
                <a:lnTo>
                  <a:pt x="4818" y="1506"/>
                </a:lnTo>
                <a:lnTo>
                  <a:pt x="4818" y="1506"/>
                </a:lnTo>
                <a:lnTo>
                  <a:pt x="4818" y="1501"/>
                </a:lnTo>
                <a:lnTo>
                  <a:pt x="4818" y="1501"/>
                </a:lnTo>
                <a:lnTo>
                  <a:pt x="4824" y="1501"/>
                </a:lnTo>
                <a:lnTo>
                  <a:pt x="4824" y="1501"/>
                </a:lnTo>
                <a:lnTo>
                  <a:pt x="4818" y="1495"/>
                </a:lnTo>
                <a:lnTo>
                  <a:pt x="4818" y="1489"/>
                </a:lnTo>
                <a:lnTo>
                  <a:pt x="4818" y="1489"/>
                </a:lnTo>
                <a:lnTo>
                  <a:pt x="4812" y="1489"/>
                </a:lnTo>
                <a:lnTo>
                  <a:pt x="4812" y="1489"/>
                </a:lnTo>
                <a:lnTo>
                  <a:pt x="4812" y="1483"/>
                </a:lnTo>
                <a:lnTo>
                  <a:pt x="4812" y="1483"/>
                </a:lnTo>
                <a:lnTo>
                  <a:pt x="4812" y="1483"/>
                </a:lnTo>
                <a:lnTo>
                  <a:pt x="4812" y="1477"/>
                </a:lnTo>
                <a:lnTo>
                  <a:pt x="4818" y="1477"/>
                </a:lnTo>
                <a:lnTo>
                  <a:pt x="4818" y="1477"/>
                </a:lnTo>
                <a:lnTo>
                  <a:pt x="4812" y="1477"/>
                </a:lnTo>
                <a:lnTo>
                  <a:pt x="4812" y="1477"/>
                </a:lnTo>
                <a:lnTo>
                  <a:pt x="4812" y="1477"/>
                </a:lnTo>
                <a:lnTo>
                  <a:pt x="4812" y="1477"/>
                </a:lnTo>
                <a:lnTo>
                  <a:pt x="4812" y="1477"/>
                </a:lnTo>
                <a:lnTo>
                  <a:pt x="4806" y="1477"/>
                </a:lnTo>
                <a:lnTo>
                  <a:pt x="4806" y="1477"/>
                </a:lnTo>
                <a:lnTo>
                  <a:pt x="4806" y="1477"/>
                </a:lnTo>
                <a:lnTo>
                  <a:pt x="4806" y="1477"/>
                </a:lnTo>
                <a:lnTo>
                  <a:pt x="4806" y="1471"/>
                </a:lnTo>
                <a:lnTo>
                  <a:pt x="4806" y="1471"/>
                </a:lnTo>
                <a:lnTo>
                  <a:pt x="4800" y="1471"/>
                </a:lnTo>
                <a:lnTo>
                  <a:pt x="4800" y="1471"/>
                </a:lnTo>
                <a:lnTo>
                  <a:pt x="4800" y="1471"/>
                </a:lnTo>
                <a:lnTo>
                  <a:pt x="4800" y="1465"/>
                </a:lnTo>
                <a:lnTo>
                  <a:pt x="4794" y="1465"/>
                </a:lnTo>
                <a:lnTo>
                  <a:pt x="4794" y="1465"/>
                </a:lnTo>
                <a:lnTo>
                  <a:pt x="4794" y="1465"/>
                </a:lnTo>
                <a:lnTo>
                  <a:pt x="4794" y="1459"/>
                </a:lnTo>
                <a:lnTo>
                  <a:pt x="4788" y="1459"/>
                </a:lnTo>
                <a:lnTo>
                  <a:pt x="4788" y="1453"/>
                </a:lnTo>
                <a:lnTo>
                  <a:pt x="4788" y="1453"/>
                </a:lnTo>
                <a:lnTo>
                  <a:pt x="4788" y="1453"/>
                </a:lnTo>
                <a:lnTo>
                  <a:pt x="4788" y="1453"/>
                </a:lnTo>
                <a:lnTo>
                  <a:pt x="4788" y="1447"/>
                </a:lnTo>
                <a:lnTo>
                  <a:pt x="4788" y="1447"/>
                </a:lnTo>
                <a:lnTo>
                  <a:pt x="4788" y="1447"/>
                </a:lnTo>
                <a:lnTo>
                  <a:pt x="4788" y="1441"/>
                </a:lnTo>
                <a:lnTo>
                  <a:pt x="4788" y="1435"/>
                </a:lnTo>
                <a:lnTo>
                  <a:pt x="4788" y="1429"/>
                </a:lnTo>
                <a:lnTo>
                  <a:pt x="4788" y="1429"/>
                </a:lnTo>
                <a:lnTo>
                  <a:pt x="4788" y="1429"/>
                </a:lnTo>
                <a:lnTo>
                  <a:pt x="4788" y="1429"/>
                </a:lnTo>
                <a:lnTo>
                  <a:pt x="4788" y="1429"/>
                </a:lnTo>
                <a:lnTo>
                  <a:pt x="4788" y="1429"/>
                </a:lnTo>
                <a:lnTo>
                  <a:pt x="4788" y="1429"/>
                </a:lnTo>
                <a:lnTo>
                  <a:pt x="4788" y="1441"/>
                </a:lnTo>
                <a:lnTo>
                  <a:pt x="4788" y="1453"/>
                </a:lnTo>
                <a:lnTo>
                  <a:pt x="4788" y="1453"/>
                </a:lnTo>
                <a:lnTo>
                  <a:pt x="4788" y="1453"/>
                </a:lnTo>
                <a:lnTo>
                  <a:pt x="4794" y="1459"/>
                </a:lnTo>
                <a:lnTo>
                  <a:pt x="4794" y="1459"/>
                </a:lnTo>
                <a:lnTo>
                  <a:pt x="4800" y="1459"/>
                </a:lnTo>
                <a:lnTo>
                  <a:pt x="4800" y="1465"/>
                </a:lnTo>
                <a:lnTo>
                  <a:pt x="4800" y="1465"/>
                </a:lnTo>
                <a:lnTo>
                  <a:pt x="4806" y="1465"/>
                </a:lnTo>
                <a:lnTo>
                  <a:pt x="4806" y="1465"/>
                </a:lnTo>
                <a:lnTo>
                  <a:pt x="4806" y="1465"/>
                </a:lnTo>
                <a:lnTo>
                  <a:pt x="4806" y="1465"/>
                </a:lnTo>
                <a:lnTo>
                  <a:pt x="4806" y="1465"/>
                </a:lnTo>
                <a:lnTo>
                  <a:pt x="4806" y="1465"/>
                </a:lnTo>
                <a:lnTo>
                  <a:pt x="4806" y="1471"/>
                </a:lnTo>
                <a:lnTo>
                  <a:pt x="4806" y="1471"/>
                </a:lnTo>
                <a:lnTo>
                  <a:pt x="4806" y="1471"/>
                </a:lnTo>
                <a:lnTo>
                  <a:pt x="4806" y="1471"/>
                </a:lnTo>
                <a:lnTo>
                  <a:pt x="4806" y="1477"/>
                </a:lnTo>
                <a:lnTo>
                  <a:pt x="4812" y="1477"/>
                </a:lnTo>
                <a:lnTo>
                  <a:pt x="4812" y="1477"/>
                </a:lnTo>
                <a:lnTo>
                  <a:pt x="4812" y="1471"/>
                </a:lnTo>
                <a:lnTo>
                  <a:pt x="4818" y="1465"/>
                </a:lnTo>
                <a:lnTo>
                  <a:pt x="4818" y="1465"/>
                </a:lnTo>
                <a:lnTo>
                  <a:pt x="4812" y="1465"/>
                </a:lnTo>
                <a:lnTo>
                  <a:pt x="4812" y="1465"/>
                </a:lnTo>
                <a:lnTo>
                  <a:pt x="4812" y="1459"/>
                </a:lnTo>
                <a:lnTo>
                  <a:pt x="4806" y="1453"/>
                </a:lnTo>
                <a:lnTo>
                  <a:pt x="4800" y="1447"/>
                </a:lnTo>
                <a:lnTo>
                  <a:pt x="4800" y="1447"/>
                </a:lnTo>
                <a:lnTo>
                  <a:pt x="4800" y="1441"/>
                </a:lnTo>
                <a:lnTo>
                  <a:pt x="4800" y="1435"/>
                </a:lnTo>
                <a:lnTo>
                  <a:pt x="4800" y="1435"/>
                </a:lnTo>
                <a:lnTo>
                  <a:pt x="4800" y="1429"/>
                </a:lnTo>
                <a:lnTo>
                  <a:pt x="4800" y="1429"/>
                </a:lnTo>
                <a:lnTo>
                  <a:pt x="4800" y="1429"/>
                </a:lnTo>
                <a:lnTo>
                  <a:pt x="4800" y="1423"/>
                </a:lnTo>
                <a:lnTo>
                  <a:pt x="4800" y="1423"/>
                </a:lnTo>
                <a:lnTo>
                  <a:pt x="4800" y="1423"/>
                </a:lnTo>
                <a:lnTo>
                  <a:pt x="4800" y="1418"/>
                </a:lnTo>
                <a:lnTo>
                  <a:pt x="4800" y="1418"/>
                </a:lnTo>
                <a:lnTo>
                  <a:pt x="4800" y="1418"/>
                </a:lnTo>
                <a:lnTo>
                  <a:pt x="4800" y="1418"/>
                </a:lnTo>
                <a:lnTo>
                  <a:pt x="4806" y="1412"/>
                </a:lnTo>
                <a:lnTo>
                  <a:pt x="4806" y="1412"/>
                </a:lnTo>
                <a:lnTo>
                  <a:pt x="4806" y="1412"/>
                </a:lnTo>
                <a:lnTo>
                  <a:pt x="4806" y="1406"/>
                </a:lnTo>
                <a:lnTo>
                  <a:pt x="4800" y="1406"/>
                </a:lnTo>
                <a:lnTo>
                  <a:pt x="4800" y="1406"/>
                </a:lnTo>
                <a:lnTo>
                  <a:pt x="4800" y="1406"/>
                </a:lnTo>
                <a:lnTo>
                  <a:pt x="4800" y="1406"/>
                </a:lnTo>
                <a:lnTo>
                  <a:pt x="4800" y="1406"/>
                </a:lnTo>
                <a:lnTo>
                  <a:pt x="4800" y="1406"/>
                </a:lnTo>
                <a:lnTo>
                  <a:pt x="4800" y="1406"/>
                </a:lnTo>
                <a:lnTo>
                  <a:pt x="4800" y="1400"/>
                </a:lnTo>
                <a:lnTo>
                  <a:pt x="4800" y="1400"/>
                </a:lnTo>
                <a:lnTo>
                  <a:pt x="4800" y="1400"/>
                </a:lnTo>
                <a:lnTo>
                  <a:pt x="4800" y="1400"/>
                </a:lnTo>
                <a:lnTo>
                  <a:pt x="4800" y="1400"/>
                </a:lnTo>
                <a:lnTo>
                  <a:pt x="4800" y="1406"/>
                </a:lnTo>
                <a:lnTo>
                  <a:pt x="4806" y="1406"/>
                </a:lnTo>
                <a:lnTo>
                  <a:pt x="4806" y="1400"/>
                </a:lnTo>
                <a:lnTo>
                  <a:pt x="4806" y="1400"/>
                </a:lnTo>
                <a:lnTo>
                  <a:pt x="4800" y="1400"/>
                </a:lnTo>
                <a:lnTo>
                  <a:pt x="4800" y="1400"/>
                </a:lnTo>
                <a:lnTo>
                  <a:pt x="4800" y="1400"/>
                </a:lnTo>
                <a:lnTo>
                  <a:pt x="4800" y="1400"/>
                </a:lnTo>
                <a:lnTo>
                  <a:pt x="4800" y="1394"/>
                </a:lnTo>
                <a:lnTo>
                  <a:pt x="4794" y="1394"/>
                </a:lnTo>
                <a:lnTo>
                  <a:pt x="4800" y="1394"/>
                </a:lnTo>
                <a:lnTo>
                  <a:pt x="4800" y="1394"/>
                </a:lnTo>
                <a:lnTo>
                  <a:pt x="4800" y="1394"/>
                </a:lnTo>
                <a:lnTo>
                  <a:pt x="4800" y="1394"/>
                </a:lnTo>
                <a:lnTo>
                  <a:pt x="4806" y="1400"/>
                </a:lnTo>
                <a:lnTo>
                  <a:pt x="4806" y="1400"/>
                </a:lnTo>
                <a:lnTo>
                  <a:pt x="4806" y="1394"/>
                </a:lnTo>
                <a:lnTo>
                  <a:pt x="4806" y="1394"/>
                </a:lnTo>
                <a:lnTo>
                  <a:pt x="4806" y="1394"/>
                </a:lnTo>
                <a:lnTo>
                  <a:pt x="4806" y="1394"/>
                </a:lnTo>
                <a:lnTo>
                  <a:pt x="4806" y="1394"/>
                </a:lnTo>
                <a:lnTo>
                  <a:pt x="4806" y="1388"/>
                </a:lnTo>
                <a:lnTo>
                  <a:pt x="4806" y="1388"/>
                </a:lnTo>
                <a:lnTo>
                  <a:pt x="4800" y="1388"/>
                </a:lnTo>
                <a:lnTo>
                  <a:pt x="4800" y="1388"/>
                </a:lnTo>
                <a:lnTo>
                  <a:pt x="4800" y="1388"/>
                </a:lnTo>
                <a:lnTo>
                  <a:pt x="4800" y="1382"/>
                </a:lnTo>
                <a:lnTo>
                  <a:pt x="4800" y="1382"/>
                </a:lnTo>
                <a:lnTo>
                  <a:pt x="4794" y="1382"/>
                </a:lnTo>
                <a:lnTo>
                  <a:pt x="4794" y="1382"/>
                </a:lnTo>
                <a:lnTo>
                  <a:pt x="4794" y="1382"/>
                </a:lnTo>
                <a:lnTo>
                  <a:pt x="4794" y="1382"/>
                </a:lnTo>
                <a:lnTo>
                  <a:pt x="4794" y="1382"/>
                </a:lnTo>
                <a:lnTo>
                  <a:pt x="4794" y="1376"/>
                </a:lnTo>
                <a:lnTo>
                  <a:pt x="4800" y="1376"/>
                </a:lnTo>
                <a:lnTo>
                  <a:pt x="4800" y="1376"/>
                </a:lnTo>
                <a:lnTo>
                  <a:pt x="4800" y="1382"/>
                </a:lnTo>
                <a:lnTo>
                  <a:pt x="4800" y="1382"/>
                </a:lnTo>
                <a:lnTo>
                  <a:pt x="4800" y="1388"/>
                </a:lnTo>
                <a:lnTo>
                  <a:pt x="4806" y="1388"/>
                </a:lnTo>
                <a:lnTo>
                  <a:pt x="4806" y="1388"/>
                </a:lnTo>
                <a:lnTo>
                  <a:pt x="4806" y="1388"/>
                </a:lnTo>
                <a:lnTo>
                  <a:pt x="4812" y="1388"/>
                </a:lnTo>
                <a:lnTo>
                  <a:pt x="4812" y="1388"/>
                </a:lnTo>
                <a:lnTo>
                  <a:pt x="4812" y="1388"/>
                </a:lnTo>
                <a:lnTo>
                  <a:pt x="4812" y="1388"/>
                </a:lnTo>
                <a:lnTo>
                  <a:pt x="4812" y="1382"/>
                </a:lnTo>
                <a:lnTo>
                  <a:pt x="4812" y="1382"/>
                </a:lnTo>
                <a:lnTo>
                  <a:pt x="4812" y="1382"/>
                </a:lnTo>
                <a:lnTo>
                  <a:pt x="4806" y="1382"/>
                </a:lnTo>
                <a:lnTo>
                  <a:pt x="4806" y="1382"/>
                </a:lnTo>
                <a:lnTo>
                  <a:pt x="4806" y="1382"/>
                </a:lnTo>
                <a:lnTo>
                  <a:pt x="4800" y="1376"/>
                </a:lnTo>
                <a:lnTo>
                  <a:pt x="4800" y="1376"/>
                </a:lnTo>
                <a:lnTo>
                  <a:pt x="4800" y="1376"/>
                </a:lnTo>
                <a:lnTo>
                  <a:pt x="4800" y="1376"/>
                </a:lnTo>
                <a:lnTo>
                  <a:pt x="4800" y="1376"/>
                </a:lnTo>
                <a:lnTo>
                  <a:pt x="4800" y="1376"/>
                </a:lnTo>
                <a:lnTo>
                  <a:pt x="4806" y="1376"/>
                </a:lnTo>
                <a:lnTo>
                  <a:pt x="4806" y="1376"/>
                </a:lnTo>
                <a:lnTo>
                  <a:pt x="4806" y="1376"/>
                </a:lnTo>
                <a:lnTo>
                  <a:pt x="4806" y="1376"/>
                </a:lnTo>
                <a:lnTo>
                  <a:pt x="4806" y="1376"/>
                </a:lnTo>
                <a:lnTo>
                  <a:pt x="4812" y="1376"/>
                </a:lnTo>
                <a:lnTo>
                  <a:pt x="4812" y="1376"/>
                </a:lnTo>
                <a:lnTo>
                  <a:pt x="4812" y="1382"/>
                </a:lnTo>
                <a:lnTo>
                  <a:pt x="4812" y="1376"/>
                </a:lnTo>
                <a:lnTo>
                  <a:pt x="4812" y="1376"/>
                </a:lnTo>
                <a:lnTo>
                  <a:pt x="4812" y="1376"/>
                </a:lnTo>
                <a:lnTo>
                  <a:pt x="4812" y="1370"/>
                </a:lnTo>
                <a:lnTo>
                  <a:pt x="4812" y="1370"/>
                </a:lnTo>
                <a:lnTo>
                  <a:pt x="4806" y="1370"/>
                </a:lnTo>
                <a:lnTo>
                  <a:pt x="4806" y="1364"/>
                </a:lnTo>
                <a:lnTo>
                  <a:pt x="4806" y="1364"/>
                </a:lnTo>
                <a:lnTo>
                  <a:pt x="4806" y="1370"/>
                </a:lnTo>
                <a:lnTo>
                  <a:pt x="4806" y="1364"/>
                </a:lnTo>
                <a:lnTo>
                  <a:pt x="4800" y="1364"/>
                </a:lnTo>
                <a:lnTo>
                  <a:pt x="4800" y="1364"/>
                </a:lnTo>
                <a:lnTo>
                  <a:pt x="4800" y="1364"/>
                </a:lnTo>
                <a:lnTo>
                  <a:pt x="4800" y="1364"/>
                </a:lnTo>
                <a:lnTo>
                  <a:pt x="4800" y="1364"/>
                </a:lnTo>
                <a:lnTo>
                  <a:pt x="4800" y="1364"/>
                </a:lnTo>
                <a:lnTo>
                  <a:pt x="4800" y="1358"/>
                </a:lnTo>
                <a:lnTo>
                  <a:pt x="4800" y="1358"/>
                </a:lnTo>
                <a:lnTo>
                  <a:pt x="4800" y="1358"/>
                </a:lnTo>
                <a:lnTo>
                  <a:pt x="4794" y="1358"/>
                </a:lnTo>
                <a:lnTo>
                  <a:pt x="4794" y="1358"/>
                </a:lnTo>
                <a:lnTo>
                  <a:pt x="4794" y="1358"/>
                </a:lnTo>
                <a:lnTo>
                  <a:pt x="4794" y="1358"/>
                </a:lnTo>
                <a:lnTo>
                  <a:pt x="4794" y="1358"/>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800" y="1352"/>
                </a:lnTo>
                <a:lnTo>
                  <a:pt x="4800" y="1358"/>
                </a:lnTo>
                <a:lnTo>
                  <a:pt x="4800" y="1358"/>
                </a:lnTo>
                <a:lnTo>
                  <a:pt x="4800" y="1358"/>
                </a:lnTo>
                <a:lnTo>
                  <a:pt x="4806" y="1358"/>
                </a:lnTo>
                <a:lnTo>
                  <a:pt x="4806" y="1358"/>
                </a:lnTo>
                <a:lnTo>
                  <a:pt x="4806" y="1358"/>
                </a:lnTo>
                <a:lnTo>
                  <a:pt x="4806" y="1364"/>
                </a:lnTo>
                <a:lnTo>
                  <a:pt x="4806" y="1364"/>
                </a:lnTo>
                <a:lnTo>
                  <a:pt x="4806" y="1358"/>
                </a:lnTo>
                <a:lnTo>
                  <a:pt x="4806" y="1358"/>
                </a:lnTo>
                <a:lnTo>
                  <a:pt x="4812" y="1358"/>
                </a:lnTo>
                <a:lnTo>
                  <a:pt x="4812" y="1358"/>
                </a:lnTo>
                <a:lnTo>
                  <a:pt x="4806" y="1358"/>
                </a:lnTo>
                <a:lnTo>
                  <a:pt x="4806" y="1358"/>
                </a:lnTo>
                <a:lnTo>
                  <a:pt x="4806" y="1364"/>
                </a:lnTo>
                <a:lnTo>
                  <a:pt x="4806" y="1364"/>
                </a:lnTo>
                <a:lnTo>
                  <a:pt x="4812" y="1364"/>
                </a:lnTo>
                <a:lnTo>
                  <a:pt x="4812" y="1364"/>
                </a:lnTo>
                <a:lnTo>
                  <a:pt x="4812" y="1358"/>
                </a:lnTo>
                <a:lnTo>
                  <a:pt x="4812" y="1358"/>
                </a:lnTo>
                <a:lnTo>
                  <a:pt x="4812" y="1358"/>
                </a:lnTo>
                <a:lnTo>
                  <a:pt x="4806" y="1352"/>
                </a:lnTo>
                <a:lnTo>
                  <a:pt x="4806" y="1352"/>
                </a:lnTo>
                <a:lnTo>
                  <a:pt x="4806" y="1346"/>
                </a:lnTo>
                <a:lnTo>
                  <a:pt x="4806" y="1346"/>
                </a:lnTo>
                <a:lnTo>
                  <a:pt x="4812" y="1352"/>
                </a:lnTo>
                <a:lnTo>
                  <a:pt x="4812" y="1352"/>
                </a:lnTo>
                <a:lnTo>
                  <a:pt x="4812" y="1352"/>
                </a:lnTo>
                <a:lnTo>
                  <a:pt x="4812" y="1352"/>
                </a:lnTo>
                <a:lnTo>
                  <a:pt x="4812" y="1352"/>
                </a:lnTo>
                <a:lnTo>
                  <a:pt x="4812" y="1352"/>
                </a:lnTo>
                <a:lnTo>
                  <a:pt x="4812" y="1352"/>
                </a:lnTo>
                <a:lnTo>
                  <a:pt x="4812" y="1346"/>
                </a:lnTo>
                <a:lnTo>
                  <a:pt x="4812" y="1346"/>
                </a:lnTo>
                <a:lnTo>
                  <a:pt x="4812" y="1346"/>
                </a:lnTo>
                <a:lnTo>
                  <a:pt x="4812" y="1346"/>
                </a:lnTo>
                <a:lnTo>
                  <a:pt x="4818" y="1346"/>
                </a:lnTo>
                <a:lnTo>
                  <a:pt x="4818" y="1346"/>
                </a:lnTo>
                <a:lnTo>
                  <a:pt x="4818" y="1346"/>
                </a:lnTo>
                <a:lnTo>
                  <a:pt x="4818" y="1346"/>
                </a:lnTo>
                <a:lnTo>
                  <a:pt x="4818" y="1346"/>
                </a:lnTo>
                <a:lnTo>
                  <a:pt x="4818" y="1346"/>
                </a:lnTo>
                <a:lnTo>
                  <a:pt x="4818" y="1346"/>
                </a:lnTo>
                <a:lnTo>
                  <a:pt x="4818" y="1346"/>
                </a:lnTo>
                <a:lnTo>
                  <a:pt x="4818" y="1340"/>
                </a:lnTo>
                <a:lnTo>
                  <a:pt x="4818" y="1340"/>
                </a:lnTo>
                <a:lnTo>
                  <a:pt x="4818" y="1340"/>
                </a:lnTo>
                <a:lnTo>
                  <a:pt x="4818" y="1340"/>
                </a:lnTo>
                <a:lnTo>
                  <a:pt x="4818" y="1340"/>
                </a:lnTo>
                <a:lnTo>
                  <a:pt x="4818" y="1340"/>
                </a:lnTo>
                <a:lnTo>
                  <a:pt x="4812" y="1334"/>
                </a:lnTo>
                <a:lnTo>
                  <a:pt x="4824" y="1334"/>
                </a:lnTo>
                <a:lnTo>
                  <a:pt x="4824" y="1334"/>
                </a:lnTo>
                <a:lnTo>
                  <a:pt x="4824" y="1334"/>
                </a:lnTo>
                <a:lnTo>
                  <a:pt x="4824" y="1340"/>
                </a:lnTo>
                <a:lnTo>
                  <a:pt x="4824" y="1340"/>
                </a:lnTo>
                <a:lnTo>
                  <a:pt x="4824" y="1346"/>
                </a:lnTo>
                <a:lnTo>
                  <a:pt x="4824" y="1346"/>
                </a:lnTo>
                <a:lnTo>
                  <a:pt x="4830" y="1346"/>
                </a:lnTo>
                <a:lnTo>
                  <a:pt x="4830" y="1346"/>
                </a:lnTo>
                <a:lnTo>
                  <a:pt x="4830" y="1340"/>
                </a:lnTo>
                <a:lnTo>
                  <a:pt x="4830" y="1340"/>
                </a:lnTo>
                <a:lnTo>
                  <a:pt x="4830" y="1340"/>
                </a:lnTo>
                <a:lnTo>
                  <a:pt x="4830" y="1340"/>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34"/>
                </a:lnTo>
                <a:lnTo>
                  <a:pt x="4830" y="1334"/>
                </a:lnTo>
                <a:lnTo>
                  <a:pt x="4830" y="1340"/>
                </a:lnTo>
                <a:lnTo>
                  <a:pt x="4830" y="1340"/>
                </a:lnTo>
                <a:lnTo>
                  <a:pt x="4830" y="1340"/>
                </a:lnTo>
                <a:lnTo>
                  <a:pt x="4830" y="1340"/>
                </a:lnTo>
                <a:lnTo>
                  <a:pt x="4835" y="1340"/>
                </a:lnTo>
                <a:lnTo>
                  <a:pt x="4841" y="1334"/>
                </a:lnTo>
                <a:lnTo>
                  <a:pt x="4847" y="1329"/>
                </a:lnTo>
                <a:lnTo>
                  <a:pt x="4847" y="1329"/>
                </a:lnTo>
                <a:lnTo>
                  <a:pt x="4847" y="1329"/>
                </a:lnTo>
                <a:lnTo>
                  <a:pt x="4847" y="1329"/>
                </a:lnTo>
                <a:lnTo>
                  <a:pt x="4847" y="1329"/>
                </a:lnTo>
                <a:lnTo>
                  <a:pt x="4841" y="1323"/>
                </a:lnTo>
                <a:lnTo>
                  <a:pt x="4841" y="1323"/>
                </a:lnTo>
                <a:lnTo>
                  <a:pt x="4841" y="1317"/>
                </a:lnTo>
                <a:lnTo>
                  <a:pt x="4847" y="1317"/>
                </a:lnTo>
                <a:lnTo>
                  <a:pt x="4847" y="1317"/>
                </a:lnTo>
                <a:lnTo>
                  <a:pt x="4847" y="1317"/>
                </a:lnTo>
                <a:lnTo>
                  <a:pt x="4847" y="1317"/>
                </a:lnTo>
                <a:lnTo>
                  <a:pt x="4853" y="1317"/>
                </a:lnTo>
                <a:lnTo>
                  <a:pt x="4853" y="1317"/>
                </a:lnTo>
                <a:lnTo>
                  <a:pt x="4853" y="1317"/>
                </a:lnTo>
                <a:lnTo>
                  <a:pt x="4859" y="1311"/>
                </a:lnTo>
                <a:lnTo>
                  <a:pt x="4859" y="1311"/>
                </a:lnTo>
                <a:lnTo>
                  <a:pt x="4859" y="1311"/>
                </a:lnTo>
                <a:lnTo>
                  <a:pt x="4859" y="1311"/>
                </a:lnTo>
                <a:lnTo>
                  <a:pt x="4859" y="1311"/>
                </a:lnTo>
                <a:lnTo>
                  <a:pt x="4859" y="1317"/>
                </a:lnTo>
                <a:lnTo>
                  <a:pt x="4859" y="1317"/>
                </a:lnTo>
                <a:lnTo>
                  <a:pt x="4859" y="1317"/>
                </a:lnTo>
                <a:lnTo>
                  <a:pt x="4859" y="1317"/>
                </a:lnTo>
                <a:lnTo>
                  <a:pt x="4859" y="1317"/>
                </a:lnTo>
                <a:lnTo>
                  <a:pt x="4853" y="1323"/>
                </a:lnTo>
                <a:lnTo>
                  <a:pt x="4853" y="1323"/>
                </a:lnTo>
                <a:lnTo>
                  <a:pt x="4853" y="1323"/>
                </a:lnTo>
                <a:lnTo>
                  <a:pt x="4853" y="1329"/>
                </a:lnTo>
                <a:lnTo>
                  <a:pt x="4853" y="1329"/>
                </a:lnTo>
                <a:lnTo>
                  <a:pt x="4859" y="1329"/>
                </a:lnTo>
                <a:lnTo>
                  <a:pt x="4865" y="1323"/>
                </a:lnTo>
                <a:lnTo>
                  <a:pt x="4865" y="1317"/>
                </a:lnTo>
                <a:lnTo>
                  <a:pt x="4865" y="1317"/>
                </a:lnTo>
                <a:lnTo>
                  <a:pt x="4865" y="1317"/>
                </a:lnTo>
                <a:lnTo>
                  <a:pt x="4865" y="1311"/>
                </a:lnTo>
                <a:lnTo>
                  <a:pt x="4871" y="1311"/>
                </a:lnTo>
                <a:lnTo>
                  <a:pt x="4871" y="1317"/>
                </a:lnTo>
                <a:lnTo>
                  <a:pt x="4865" y="1317"/>
                </a:lnTo>
                <a:lnTo>
                  <a:pt x="4865" y="1317"/>
                </a:lnTo>
                <a:lnTo>
                  <a:pt x="4865" y="1323"/>
                </a:lnTo>
                <a:lnTo>
                  <a:pt x="4865" y="1323"/>
                </a:lnTo>
                <a:lnTo>
                  <a:pt x="4865" y="1323"/>
                </a:lnTo>
                <a:lnTo>
                  <a:pt x="4865" y="1329"/>
                </a:lnTo>
                <a:lnTo>
                  <a:pt x="4871" y="1329"/>
                </a:lnTo>
                <a:lnTo>
                  <a:pt x="4871" y="1329"/>
                </a:lnTo>
                <a:lnTo>
                  <a:pt x="4865" y="1329"/>
                </a:lnTo>
                <a:lnTo>
                  <a:pt x="4859" y="1329"/>
                </a:lnTo>
                <a:lnTo>
                  <a:pt x="4859" y="1329"/>
                </a:lnTo>
                <a:lnTo>
                  <a:pt x="4859" y="1329"/>
                </a:lnTo>
                <a:lnTo>
                  <a:pt x="4859" y="1329"/>
                </a:lnTo>
                <a:lnTo>
                  <a:pt x="4859" y="1329"/>
                </a:lnTo>
                <a:lnTo>
                  <a:pt x="4853" y="1329"/>
                </a:lnTo>
                <a:lnTo>
                  <a:pt x="4853" y="1334"/>
                </a:lnTo>
                <a:lnTo>
                  <a:pt x="4847" y="1334"/>
                </a:lnTo>
                <a:lnTo>
                  <a:pt x="4853" y="1340"/>
                </a:lnTo>
                <a:lnTo>
                  <a:pt x="4853" y="1340"/>
                </a:lnTo>
                <a:lnTo>
                  <a:pt x="4865" y="1340"/>
                </a:lnTo>
                <a:lnTo>
                  <a:pt x="4865" y="1340"/>
                </a:lnTo>
                <a:lnTo>
                  <a:pt x="4865" y="1340"/>
                </a:lnTo>
                <a:lnTo>
                  <a:pt x="4871" y="1340"/>
                </a:lnTo>
                <a:lnTo>
                  <a:pt x="4865" y="1340"/>
                </a:lnTo>
                <a:lnTo>
                  <a:pt x="4865" y="1340"/>
                </a:lnTo>
                <a:lnTo>
                  <a:pt x="4859" y="1340"/>
                </a:lnTo>
                <a:lnTo>
                  <a:pt x="4853" y="1340"/>
                </a:lnTo>
                <a:lnTo>
                  <a:pt x="4853" y="1340"/>
                </a:lnTo>
                <a:lnTo>
                  <a:pt x="4847" y="1340"/>
                </a:lnTo>
                <a:lnTo>
                  <a:pt x="4847" y="1340"/>
                </a:lnTo>
                <a:lnTo>
                  <a:pt x="4841" y="1340"/>
                </a:lnTo>
                <a:lnTo>
                  <a:pt x="4841" y="1340"/>
                </a:lnTo>
                <a:lnTo>
                  <a:pt x="4841" y="1340"/>
                </a:lnTo>
                <a:lnTo>
                  <a:pt x="4841" y="1340"/>
                </a:lnTo>
                <a:lnTo>
                  <a:pt x="4841" y="1340"/>
                </a:lnTo>
                <a:lnTo>
                  <a:pt x="4841" y="1346"/>
                </a:lnTo>
                <a:lnTo>
                  <a:pt x="4841" y="1346"/>
                </a:lnTo>
                <a:lnTo>
                  <a:pt x="4841" y="1346"/>
                </a:lnTo>
                <a:lnTo>
                  <a:pt x="4841" y="1346"/>
                </a:lnTo>
                <a:lnTo>
                  <a:pt x="4841" y="1346"/>
                </a:lnTo>
                <a:lnTo>
                  <a:pt x="4841" y="1346"/>
                </a:lnTo>
                <a:lnTo>
                  <a:pt x="4835" y="1346"/>
                </a:lnTo>
                <a:lnTo>
                  <a:pt x="4835" y="1346"/>
                </a:lnTo>
                <a:lnTo>
                  <a:pt x="4835" y="1346"/>
                </a:lnTo>
                <a:lnTo>
                  <a:pt x="4835" y="1346"/>
                </a:lnTo>
                <a:lnTo>
                  <a:pt x="4835" y="1352"/>
                </a:lnTo>
                <a:lnTo>
                  <a:pt x="4830" y="1352"/>
                </a:lnTo>
                <a:lnTo>
                  <a:pt x="4830" y="1352"/>
                </a:lnTo>
                <a:lnTo>
                  <a:pt x="4830" y="1358"/>
                </a:lnTo>
                <a:lnTo>
                  <a:pt x="4830" y="1364"/>
                </a:lnTo>
                <a:lnTo>
                  <a:pt x="4830" y="1364"/>
                </a:lnTo>
                <a:lnTo>
                  <a:pt x="4824" y="1364"/>
                </a:lnTo>
                <a:lnTo>
                  <a:pt x="4824" y="1364"/>
                </a:lnTo>
                <a:lnTo>
                  <a:pt x="4824" y="1370"/>
                </a:lnTo>
                <a:lnTo>
                  <a:pt x="4830" y="1370"/>
                </a:lnTo>
                <a:lnTo>
                  <a:pt x="4830" y="1370"/>
                </a:lnTo>
                <a:lnTo>
                  <a:pt x="4830" y="1370"/>
                </a:lnTo>
                <a:lnTo>
                  <a:pt x="4830" y="1370"/>
                </a:lnTo>
                <a:lnTo>
                  <a:pt x="4830" y="1376"/>
                </a:lnTo>
                <a:lnTo>
                  <a:pt x="4830" y="1382"/>
                </a:lnTo>
                <a:lnTo>
                  <a:pt x="4830" y="1382"/>
                </a:lnTo>
                <a:lnTo>
                  <a:pt x="4830" y="1382"/>
                </a:lnTo>
                <a:lnTo>
                  <a:pt x="4830" y="1382"/>
                </a:lnTo>
                <a:lnTo>
                  <a:pt x="4830" y="1388"/>
                </a:lnTo>
                <a:lnTo>
                  <a:pt x="4830" y="1388"/>
                </a:lnTo>
                <a:lnTo>
                  <a:pt x="4835" y="1388"/>
                </a:lnTo>
                <a:lnTo>
                  <a:pt x="4835" y="1388"/>
                </a:lnTo>
                <a:lnTo>
                  <a:pt x="4835" y="1382"/>
                </a:lnTo>
                <a:lnTo>
                  <a:pt x="4830" y="1382"/>
                </a:lnTo>
                <a:lnTo>
                  <a:pt x="4830" y="1382"/>
                </a:lnTo>
                <a:lnTo>
                  <a:pt x="4830" y="1382"/>
                </a:lnTo>
                <a:lnTo>
                  <a:pt x="4835" y="1376"/>
                </a:lnTo>
                <a:lnTo>
                  <a:pt x="4835" y="1376"/>
                </a:lnTo>
                <a:lnTo>
                  <a:pt x="4835" y="1376"/>
                </a:lnTo>
                <a:lnTo>
                  <a:pt x="4835" y="1370"/>
                </a:lnTo>
                <a:lnTo>
                  <a:pt x="4841" y="1370"/>
                </a:lnTo>
                <a:lnTo>
                  <a:pt x="4841" y="1370"/>
                </a:lnTo>
                <a:lnTo>
                  <a:pt x="4835" y="1370"/>
                </a:lnTo>
                <a:lnTo>
                  <a:pt x="4841" y="1370"/>
                </a:lnTo>
                <a:lnTo>
                  <a:pt x="4841" y="1370"/>
                </a:lnTo>
                <a:lnTo>
                  <a:pt x="4841" y="1370"/>
                </a:lnTo>
                <a:lnTo>
                  <a:pt x="4841" y="1370"/>
                </a:lnTo>
                <a:lnTo>
                  <a:pt x="4847" y="1370"/>
                </a:lnTo>
                <a:lnTo>
                  <a:pt x="4847" y="1370"/>
                </a:lnTo>
                <a:lnTo>
                  <a:pt x="4847" y="1370"/>
                </a:lnTo>
                <a:lnTo>
                  <a:pt x="4847" y="1370"/>
                </a:lnTo>
                <a:lnTo>
                  <a:pt x="4847" y="1370"/>
                </a:lnTo>
                <a:lnTo>
                  <a:pt x="4841" y="1376"/>
                </a:lnTo>
                <a:lnTo>
                  <a:pt x="4841" y="1376"/>
                </a:lnTo>
                <a:lnTo>
                  <a:pt x="4841" y="1376"/>
                </a:lnTo>
                <a:lnTo>
                  <a:pt x="4841" y="1382"/>
                </a:lnTo>
                <a:lnTo>
                  <a:pt x="4841" y="1382"/>
                </a:lnTo>
                <a:lnTo>
                  <a:pt x="4835" y="1382"/>
                </a:lnTo>
                <a:lnTo>
                  <a:pt x="4835" y="1382"/>
                </a:lnTo>
                <a:lnTo>
                  <a:pt x="4835" y="1382"/>
                </a:lnTo>
                <a:lnTo>
                  <a:pt x="4835" y="1382"/>
                </a:lnTo>
                <a:lnTo>
                  <a:pt x="4835" y="1382"/>
                </a:lnTo>
                <a:lnTo>
                  <a:pt x="4841" y="1382"/>
                </a:lnTo>
                <a:lnTo>
                  <a:pt x="4835" y="1388"/>
                </a:lnTo>
                <a:lnTo>
                  <a:pt x="4835" y="1388"/>
                </a:lnTo>
                <a:lnTo>
                  <a:pt x="4835" y="1388"/>
                </a:lnTo>
                <a:lnTo>
                  <a:pt x="4835" y="1388"/>
                </a:lnTo>
                <a:lnTo>
                  <a:pt x="4830" y="1394"/>
                </a:lnTo>
                <a:lnTo>
                  <a:pt x="4830" y="1388"/>
                </a:lnTo>
                <a:lnTo>
                  <a:pt x="4824" y="1388"/>
                </a:lnTo>
                <a:lnTo>
                  <a:pt x="4824" y="1388"/>
                </a:lnTo>
                <a:lnTo>
                  <a:pt x="4824" y="1388"/>
                </a:lnTo>
                <a:lnTo>
                  <a:pt x="4824" y="1382"/>
                </a:lnTo>
                <a:lnTo>
                  <a:pt x="4824" y="1382"/>
                </a:lnTo>
                <a:lnTo>
                  <a:pt x="4824" y="1382"/>
                </a:lnTo>
                <a:lnTo>
                  <a:pt x="4824" y="1382"/>
                </a:lnTo>
                <a:lnTo>
                  <a:pt x="4824" y="1382"/>
                </a:lnTo>
                <a:lnTo>
                  <a:pt x="4824" y="1388"/>
                </a:lnTo>
                <a:lnTo>
                  <a:pt x="4818" y="1388"/>
                </a:lnTo>
                <a:lnTo>
                  <a:pt x="4818" y="1388"/>
                </a:lnTo>
                <a:lnTo>
                  <a:pt x="4818" y="1388"/>
                </a:lnTo>
                <a:lnTo>
                  <a:pt x="4818" y="1394"/>
                </a:lnTo>
                <a:lnTo>
                  <a:pt x="4818" y="1394"/>
                </a:lnTo>
                <a:lnTo>
                  <a:pt x="4818" y="1400"/>
                </a:lnTo>
                <a:lnTo>
                  <a:pt x="4818" y="1400"/>
                </a:lnTo>
                <a:lnTo>
                  <a:pt x="4818" y="1406"/>
                </a:lnTo>
                <a:lnTo>
                  <a:pt x="4818" y="1406"/>
                </a:lnTo>
                <a:lnTo>
                  <a:pt x="4818" y="1406"/>
                </a:lnTo>
                <a:lnTo>
                  <a:pt x="4818" y="1406"/>
                </a:lnTo>
                <a:lnTo>
                  <a:pt x="4824" y="1406"/>
                </a:lnTo>
                <a:lnTo>
                  <a:pt x="4818" y="1400"/>
                </a:lnTo>
                <a:lnTo>
                  <a:pt x="4818" y="1400"/>
                </a:lnTo>
                <a:lnTo>
                  <a:pt x="4818" y="1400"/>
                </a:lnTo>
                <a:lnTo>
                  <a:pt x="4818" y="1400"/>
                </a:lnTo>
                <a:lnTo>
                  <a:pt x="4818" y="1400"/>
                </a:lnTo>
                <a:lnTo>
                  <a:pt x="4818" y="1400"/>
                </a:lnTo>
                <a:lnTo>
                  <a:pt x="4824" y="1400"/>
                </a:lnTo>
                <a:lnTo>
                  <a:pt x="4824" y="1400"/>
                </a:lnTo>
                <a:lnTo>
                  <a:pt x="4824" y="1400"/>
                </a:lnTo>
                <a:lnTo>
                  <a:pt x="4824" y="1400"/>
                </a:lnTo>
                <a:lnTo>
                  <a:pt x="4824" y="1400"/>
                </a:lnTo>
                <a:lnTo>
                  <a:pt x="4824" y="1400"/>
                </a:lnTo>
                <a:lnTo>
                  <a:pt x="4830" y="1394"/>
                </a:lnTo>
                <a:lnTo>
                  <a:pt x="4830" y="1394"/>
                </a:lnTo>
                <a:lnTo>
                  <a:pt x="4830" y="1394"/>
                </a:lnTo>
                <a:lnTo>
                  <a:pt x="4830" y="1394"/>
                </a:lnTo>
                <a:lnTo>
                  <a:pt x="4830" y="1394"/>
                </a:lnTo>
                <a:lnTo>
                  <a:pt x="4830" y="1394"/>
                </a:lnTo>
                <a:lnTo>
                  <a:pt x="4830" y="1394"/>
                </a:lnTo>
                <a:lnTo>
                  <a:pt x="4830" y="1394"/>
                </a:lnTo>
                <a:lnTo>
                  <a:pt x="4830" y="1394"/>
                </a:lnTo>
                <a:lnTo>
                  <a:pt x="4835" y="1394"/>
                </a:lnTo>
                <a:lnTo>
                  <a:pt x="4835" y="1394"/>
                </a:lnTo>
                <a:lnTo>
                  <a:pt x="4835" y="1400"/>
                </a:lnTo>
                <a:lnTo>
                  <a:pt x="4835" y="1400"/>
                </a:lnTo>
                <a:lnTo>
                  <a:pt x="4835" y="1400"/>
                </a:lnTo>
                <a:lnTo>
                  <a:pt x="4835" y="1400"/>
                </a:lnTo>
                <a:lnTo>
                  <a:pt x="4835" y="1406"/>
                </a:lnTo>
                <a:lnTo>
                  <a:pt x="4835" y="1400"/>
                </a:lnTo>
                <a:lnTo>
                  <a:pt x="4835" y="1400"/>
                </a:lnTo>
                <a:lnTo>
                  <a:pt x="4835" y="1400"/>
                </a:lnTo>
                <a:lnTo>
                  <a:pt x="4835" y="1400"/>
                </a:lnTo>
                <a:lnTo>
                  <a:pt x="4835" y="1400"/>
                </a:lnTo>
                <a:lnTo>
                  <a:pt x="4835" y="1400"/>
                </a:lnTo>
                <a:lnTo>
                  <a:pt x="4835" y="1400"/>
                </a:lnTo>
                <a:lnTo>
                  <a:pt x="4835" y="1400"/>
                </a:lnTo>
                <a:lnTo>
                  <a:pt x="4841" y="1400"/>
                </a:lnTo>
                <a:lnTo>
                  <a:pt x="4841" y="1400"/>
                </a:lnTo>
                <a:lnTo>
                  <a:pt x="4835" y="1400"/>
                </a:lnTo>
                <a:lnTo>
                  <a:pt x="4841" y="1400"/>
                </a:lnTo>
                <a:lnTo>
                  <a:pt x="4841" y="1406"/>
                </a:lnTo>
                <a:lnTo>
                  <a:pt x="4841" y="1406"/>
                </a:lnTo>
                <a:lnTo>
                  <a:pt x="4841" y="1406"/>
                </a:lnTo>
                <a:lnTo>
                  <a:pt x="4835" y="1406"/>
                </a:lnTo>
                <a:lnTo>
                  <a:pt x="4835" y="1406"/>
                </a:lnTo>
                <a:lnTo>
                  <a:pt x="4835" y="1406"/>
                </a:lnTo>
                <a:lnTo>
                  <a:pt x="4835" y="1412"/>
                </a:lnTo>
                <a:lnTo>
                  <a:pt x="4835" y="1418"/>
                </a:lnTo>
                <a:lnTo>
                  <a:pt x="4835" y="1418"/>
                </a:lnTo>
                <a:lnTo>
                  <a:pt x="4841" y="1418"/>
                </a:lnTo>
                <a:lnTo>
                  <a:pt x="4841" y="1412"/>
                </a:lnTo>
                <a:lnTo>
                  <a:pt x="4841" y="1412"/>
                </a:lnTo>
                <a:lnTo>
                  <a:pt x="4841" y="1412"/>
                </a:lnTo>
                <a:lnTo>
                  <a:pt x="4841" y="1412"/>
                </a:lnTo>
                <a:lnTo>
                  <a:pt x="4841" y="1412"/>
                </a:lnTo>
                <a:lnTo>
                  <a:pt x="4841" y="1412"/>
                </a:lnTo>
                <a:lnTo>
                  <a:pt x="4841" y="1418"/>
                </a:lnTo>
                <a:lnTo>
                  <a:pt x="4841" y="1418"/>
                </a:lnTo>
                <a:lnTo>
                  <a:pt x="4841" y="1418"/>
                </a:lnTo>
                <a:lnTo>
                  <a:pt x="4835" y="1418"/>
                </a:lnTo>
                <a:lnTo>
                  <a:pt x="4835" y="1418"/>
                </a:lnTo>
                <a:lnTo>
                  <a:pt x="4835" y="1418"/>
                </a:lnTo>
                <a:lnTo>
                  <a:pt x="4835" y="1418"/>
                </a:lnTo>
                <a:lnTo>
                  <a:pt x="4830" y="1418"/>
                </a:lnTo>
                <a:lnTo>
                  <a:pt x="4830" y="1412"/>
                </a:lnTo>
                <a:lnTo>
                  <a:pt x="4830" y="1412"/>
                </a:lnTo>
                <a:lnTo>
                  <a:pt x="4830" y="1412"/>
                </a:lnTo>
                <a:lnTo>
                  <a:pt x="4830" y="1412"/>
                </a:lnTo>
                <a:lnTo>
                  <a:pt x="4830" y="1412"/>
                </a:lnTo>
                <a:lnTo>
                  <a:pt x="4830" y="1406"/>
                </a:lnTo>
                <a:lnTo>
                  <a:pt x="4830" y="1406"/>
                </a:lnTo>
                <a:lnTo>
                  <a:pt x="4830" y="1406"/>
                </a:lnTo>
                <a:lnTo>
                  <a:pt x="4824" y="1406"/>
                </a:lnTo>
                <a:lnTo>
                  <a:pt x="4824" y="1406"/>
                </a:lnTo>
                <a:lnTo>
                  <a:pt x="4824" y="1412"/>
                </a:lnTo>
                <a:lnTo>
                  <a:pt x="4824" y="1412"/>
                </a:lnTo>
                <a:lnTo>
                  <a:pt x="4824" y="1412"/>
                </a:lnTo>
                <a:lnTo>
                  <a:pt x="4824" y="1412"/>
                </a:lnTo>
                <a:lnTo>
                  <a:pt x="4824" y="1418"/>
                </a:lnTo>
                <a:lnTo>
                  <a:pt x="4818" y="1418"/>
                </a:lnTo>
                <a:lnTo>
                  <a:pt x="4818" y="1423"/>
                </a:lnTo>
                <a:lnTo>
                  <a:pt x="4818" y="1423"/>
                </a:lnTo>
                <a:lnTo>
                  <a:pt x="4818" y="1423"/>
                </a:lnTo>
                <a:lnTo>
                  <a:pt x="4818" y="1429"/>
                </a:lnTo>
                <a:lnTo>
                  <a:pt x="4818" y="1429"/>
                </a:lnTo>
                <a:lnTo>
                  <a:pt x="4818" y="1429"/>
                </a:lnTo>
                <a:lnTo>
                  <a:pt x="4818" y="1429"/>
                </a:lnTo>
                <a:lnTo>
                  <a:pt x="4818" y="1429"/>
                </a:lnTo>
                <a:lnTo>
                  <a:pt x="4824" y="1429"/>
                </a:lnTo>
                <a:lnTo>
                  <a:pt x="4824" y="1429"/>
                </a:lnTo>
                <a:lnTo>
                  <a:pt x="4824" y="1429"/>
                </a:lnTo>
                <a:lnTo>
                  <a:pt x="4824" y="1423"/>
                </a:lnTo>
                <a:lnTo>
                  <a:pt x="4824" y="1423"/>
                </a:lnTo>
                <a:lnTo>
                  <a:pt x="4824" y="1423"/>
                </a:lnTo>
                <a:lnTo>
                  <a:pt x="4824" y="1423"/>
                </a:lnTo>
                <a:lnTo>
                  <a:pt x="4824" y="1418"/>
                </a:lnTo>
                <a:lnTo>
                  <a:pt x="4824" y="1418"/>
                </a:lnTo>
                <a:lnTo>
                  <a:pt x="4824" y="1418"/>
                </a:lnTo>
                <a:lnTo>
                  <a:pt x="4824" y="1418"/>
                </a:lnTo>
                <a:lnTo>
                  <a:pt x="4824" y="1418"/>
                </a:lnTo>
                <a:lnTo>
                  <a:pt x="4824" y="1418"/>
                </a:lnTo>
                <a:lnTo>
                  <a:pt x="4824" y="1418"/>
                </a:lnTo>
                <a:lnTo>
                  <a:pt x="4824" y="1423"/>
                </a:lnTo>
                <a:lnTo>
                  <a:pt x="4824" y="1423"/>
                </a:lnTo>
                <a:lnTo>
                  <a:pt x="4830" y="1423"/>
                </a:lnTo>
                <a:lnTo>
                  <a:pt x="4830" y="1418"/>
                </a:lnTo>
                <a:lnTo>
                  <a:pt x="4830" y="1418"/>
                </a:lnTo>
                <a:lnTo>
                  <a:pt x="4830" y="1418"/>
                </a:lnTo>
                <a:lnTo>
                  <a:pt x="4830" y="1423"/>
                </a:lnTo>
                <a:lnTo>
                  <a:pt x="4835" y="1423"/>
                </a:lnTo>
                <a:lnTo>
                  <a:pt x="4835" y="1423"/>
                </a:lnTo>
                <a:lnTo>
                  <a:pt x="4830" y="1423"/>
                </a:lnTo>
                <a:lnTo>
                  <a:pt x="4830" y="1423"/>
                </a:lnTo>
                <a:lnTo>
                  <a:pt x="4830" y="1423"/>
                </a:lnTo>
                <a:lnTo>
                  <a:pt x="4830" y="1423"/>
                </a:lnTo>
                <a:lnTo>
                  <a:pt x="4830" y="1429"/>
                </a:lnTo>
                <a:lnTo>
                  <a:pt x="4835" y="1429"/>
                </a:lnTo>
                <a:lnTo>
                  <a:pt x="4835" y="1429"/>
                </a:lnTo>
                <a:lnTo>
                  <a:pt x="4835" y="1429"/>
                </a:lnTo>
                <a:lnTo>
                  <a:pt x="4835" y="1423"/>
                </a:lnTo>
                <a:lnTo>
                  <a:pt x="4835" y="1423"/>
                </a:lnTo>
                <a:lnTo>
                  <a:pt x="4835" y="1423"/>
                </a:lnTo>
                <a:lnTo>
                  <a:pt x="4835" y="1423"/>
                </a:lnTo>
                <a:lnTo>
                  <a:pt x="4835" y="1423"/>
                </a:lnTo>
                <a:lnTo>
                  <a:pt x="4835" y="1423"/>
                </a:lnTo>
                <a:lnTo>
                  <a:pt x="4835" y="1423"/>
                </a:lnTo>
                <a:lnTo>
                  <a:pt x="4835" y="1423"/>
                </a:lnTo>
                <a:lnTo>
                  <a:pt x="4835" y="1423"/>
                </a:lnTo>
                <a:lnTo>
                  <a:pt x="4835" y="1423"/>
                </a:lnTo>
                <a:lnTo>
                  <a:pt x="4835" y="1429"/>
                </a:lnTo>
                <a:lnTo>
                  <a:pt x="4835" y="1429"/>
                </a:lnTo>
                <a:lnTo>
                  <a:pt x="4835" y="1429"/>
                </a:lnTo>
                <a:lnTo>
                  <a:pt x="4841" y="1429"/>
                </a:lnTo>
                <a:lnTo>
                  <a:pt x="4841" y="1429"/>
                </a:lnTo>
                <a:lnTo>
                  <a:pt x="4841" y="1429"/>
                </a:lnTo>
                <a:lnTo>
                  <a:pt x="4841" y="1429"/>
                </a:lnTo>
                <a:lnTo>
                  <a:pt x="4841" y="1429"/>
                </a:lnTo>
                <a:lnTo>
                  <a:pt x="4841" y="1429"/>
                </a:lnTo>
                <a:lnTo>
                  <a:pt x="4841" y="1429"/>
                </a:lnTo>
                <a:lnTo>
                  <a:pt x="4841" y="1429"/>
                </a:lnTo>
                <a:lnTo>
                  <a:pt x="4841" y="1429"/>
                </a:lnTo>
                <a:lnTo>
                  <a:pt x="4841" y="1429"/>
                </a:lnTo>
                <a:lnTo>
                  <a:pt x="4835" y="1429"/>
                </a:lnTo>
                <a:lnTo>
                  <a:pt x="4835" y="1429"/>
                </a:lnTo>
                <a:lnTo>
                  <a:pt x="4841" y="1435"/>
                </a:lnTo>
                <a:lnTo>
                  <a:pt x="4841" y="1435"/>
                </a:lnTo>
                <a:lnTo>
                  <a:pt x="4841" y="1429"/>
                </a:lnTo>
                <a:lnTo>
                  <a:pt x="4841" y="1429"/>
                </a:lnTo>
                <a:lnTo>
                  <a:pt x="4841" y="1435"/>
                </a:lnTo>
                <a:lnTo>
                  <a:pt x="4847" y="1435"/>
                </a:lnTo>
                <a:lnTo>
                  <a:pt x="4847" y="1435"/>
                </a:lnTo>
                <a:lnTo>
                  <a:pt x="4847" y="1441"/>
                </a:lnTo>
                <a:lnTo>
                  <a:pt x="4853" y="1441"/>
                </a:lnTo>
                <a:lnTo>
                  <a:pt x="4853" y="1441"/>
                </a:lnTo>
                <a:lnTo>
                  <a:pt x="4853" y="1441"/>
                </a:lnTo>
                <a:lnTo>
                  <a:pt x="4853" y="1435"/>
                </a:lnTo>
                <a:lnTo>
                  <a:pt x="4853" y="1435"/>
                </a:lnTo>
                <a:lnTo>
                  <a:pt x="4859" y="1429"/>
                </a:lnTo>
                <a:lnTo>
                  <a:pt x="4859" y="1429"/>
                </a:lnTo>
                <a:lnTo>
                  <a:pt x="4859" y="1429"/>
                </a:lnTo>
                <a:lnTo>
                  <a:pt x="4859" y="1429"/>
                </a:lnTo>
                <a:lnTo>
                  <a:pt x="4859" y="1435"/>
                </a:lnTo>
                <a:lnTo>
                  <a:pt x="4859" y="1435"/>
                </a:lnTo>
                <a:lnTo>
                  <a:pt x="4853" y="1435"/>
                </a:lnTo>
                <a:lnTo>
                  <a:pt x="4853" y="1441"/>
                </a:lnTo>
                <a:lnTo>
                  <a:pt x="4853" y="1441"/>
                </a:lnTo>
                <a:lnTo>
                  <a:pt x="4853" y="1441"/>
                </a:lnTo>
                <a:lnTo>
                  <a:pt x="4853" y="1441"/>
                </a:lnTo>
                <a:lnTo>
                  <a:pt x="4853" y="1441"/>
                </a:lnTo>
                <a:lnTo>
                  <a:pt x="4847" y="1441"/>
                </a:lnTo>
                <a:lnTo>
                  <a:pt x="4847" y="1441"/>
                </a:lnTo>
                <a:lnTo>
                  <a:pt x="4841" y="1441"/>
                </a:lnTo>
                <a:lnTo>
                  <a:pt x="4841" y="1441"/>
                </a:lnTo>
                <a:lnTo>
                  <a:pt x="4841" y="1435"/>
                </a:lnTo>
                <a:lnTo>
                  <a:pt x="4841" y="1435"/>
                </a:lnTo>
                <a:lnTo>
                  <a:pt x="4835" y="1441"/>
                </a:lnTo>
                <a:lnTo>
                  <a:pt x="4835" y="1435"/>
                </a:lnTo>
                <a:lnTo>
                  <a:pt x="4835" y="1435"/>
                </a:lnTo>
                <a:lnTo>
                  <a:pt x="4835" y="1435"/>
                </a:lnTo>
                <a:lnTo>
                  <a:pt x="4835" y="1435"/>
                </a:lnTo>
                <a:lnTo>
                  <a:pt x="4835" y="1435"/>
                </a:lnTo>
                <a:lnTo>
                  <a:pt x="4835" y="1435"/>
                </a:lnTo>
                <a:lnTo>
                  <a:pt x="4830" y="1435"/>
                </a:lnTo>
                <a:lnTo>
                  <a:pt x="4830" y="1435"/>
                </a:lnTo>
                <a:lnTo>
                  <a:pt x="4824" y="1435"/>
                </a:lnTo>
                <a:lnTo>
                  <a:pt x="4824" y="1435"/>
                </a:lnTo>
                <a:lnTo>
                  <a:pt x="4830" y="1435"/>
                </a:lnTo>
                <a:lnTo>
                  <a:pt x="4830" y="1435"/>
                </a:lnTo>
                <a:lnTo>
                  <a:pt x="4830" y="1441"/>
                </a:lnTo>
                <a:lnTo>
                  <a:pt x="4830" y="1441"/>
                </a:lnTo>
                <a:lnTo>
                  <a:pt x="4830" y="1441"/>
                </a:lnTo>
                <a:lnTo>
                  <a:pt x="4824" y="1441"/>
                </a:lnTo>
                <a:lnTo>
                  <a:pt x="4824" y="1441"/>
                </a:lnTo>
                <a:lnTo>
                  <a:pt x="4824" y="1441"/>
                </a:lnTo>
                <a:lnTo>
                  <a:pt x="4824" y="1447"/>
                </a:lnTo>
                <a:lnTo>
                  <a:pt x="4830" y="1447"/>
                </a:lnTo>
                <a:lnTo>
                  <a:pt x="4830" y="1441"/>
                </a:lnTo>
                <a:lnTo>
                  <a:pt x="4830" y="1441"/>
                </a:lnTo>
                <a:lnTo>
                  <a:pt x="4830" y="1441"/>
                </a:lnTo>
                <a:lnTo>
                  <a:pt x="4830" y="1441"/>
                </a:lnTo>
                <a:lnTo>
                  <a:pt x="4830" y="1441"/>
                </a:lnTo>
                <a:lnTo>
                  <a:pt x="4830" y="1441"/>
                </a:lnTo>
                <a:lnTo>
                  <a:pt x="4835" y="1441"/>
                </a:lnTo>
                <a:lnTo>
                  <a:pt x="4835" y="1441"/>
                </a:lnTo>
                <a:lnTo>
                  <a:pt x="4835" y="1441"/>
                </a:lnTo>
                <a:lnTo>
                  <a:pt x="4835" y="1441"/>
                </a:lnTo>
                <a:lnTo>
                  <a:pt x="4835" y="1441"/>
                </a:lnTo>
                <a:lnTo>
                  <a:pt x="4835" y="1441"/>
                </a:lnTo>
                <a:lnTo>
                  <a:pt x="4835" y="1441"/>
                </a:lnTo>
                <a:lnTo>
                  <a:pt x="4835" y="1441"/>
                </a:lnTo>
                <a:lnTo>
                  <a:pt x="4835" y="1441"/>
                </a:lnTo>
                <a:lnTo>
                  <a:pt x="4835" y="1447"/>
                </a:lnTo>
                <a:lnTo>
                  <a:pt x="4835" y="1447"/>
                </a:lnTo>
                <a:lnTo>
                  <a:pt x="4835" y="1447"/>
                </a:lnTo>
                <a:lnTo>
                  <a:pt x="4835" y="1447"/>
                </a:lnTo>
                <a:lnTo>
                  <a:pt x="4835" y="1447"/>
                </a:lnTo>
                <a:lnTo>
                  <a:pt x="4835" y="1447"/>
                </a:lnTo>
                <a:lnTo>
                  <a:pt x="4830" y="1447"/>
                </a:lnTo>
                <a:lnTo>
                  <a:pt x="4830" y="1447"/>
                </a:lnTo>
                <a:lnTo>
                  <a:pt x="4830" y="1453"/>
                </a:lnTo>
                <a:lnTo>
                  <a:pt x="4830" y="1453"/>
                </a:lnTo>
                <a:lnTo>
                  <a:pt x="4830" y="1453"/>
                </a:lnTo>
                <a:lnTo>
                  <a:pt x="4830" y="1453"/>
                </a:lnTo>
                <a:lnTo>
                  <a:pt x="4830" y="1459"/>
                </a:lnTo>
                <a:lnTo>
                  <a:pt x="4824" y="1453"/>
                </a:lnTo>
                <a:lnTo>
                  <a:pt x="4824" y="1453"/>
                </a:lnTo>
                <a:lnTo>
                  <a:pt x="4824" y="1453"/>
                </a:lnTo>
                <a:lnTo>
                  <a:pt x="4824" y="1453"/>
                </a:lnTo>
                <a:lnTo>
                  <a:pt x="4824" y="1453"/>
                </a:lnTo>
                <a:lnTo>
                  <a:pt x="4824" y="1453"/>
                </a:lnTo>
                <a:lnTo>
                  <a:pt x="4824" y="1453"/>
                </a:lnTo>
                <a:lnTo>
                  <a:pt x="4824" y="1453"/>
                </a:lnTo>
                <a:lnTo>
                  <a:pt x="4824" y="1453"/>
                </a:lnTo>
                <a:lnTo>
                  <a:pt x="4824" y="1459"/>
                </a:lnTo>
                <a:lnTo>
                  <a:pt x="4824" y="1459"/>
                </a:lnTo>
                <a:lnTo>
                  <a:pt x="4824" y="1459"/>
                </a:lnTo>
                <a:lnTo>
                  <a:pt x="4824" y="1459"/>
                </a:lnTo>
                <a:lnTo>
                  <a:pt x="4824" y="1459"/>
                </a:lnTo>
                <a:lnTo>
                  <a:pt x="4824" y="1459"/>
                </a:lnTo>
                <a:lnTo>
                  <a:pt x="4824" y="1465"/>
                </a:lnTo>
                <a:lnTo>
                  <a:pt x="4824" y="1465"/>
                </a:lnTo>
                <a:lnTo>
                  <a:pt x="4830" y="1471"/>
                </a:lnTo>
                <a:lnTo>
                  <a:pt x="4830" y="1471"/>
                </a:lnTo>
                <a:lnTo>
                  <a:pt x="4830" y="1471"/>
                </a:lnTo>
                <a:lnTo>
                  <a:pt x="4830" y="1477"/>
                </a:lnTo>
                <a:lnTo>
                  <a:pt x="4830" y="1477"/>
                </a:lnTo>
                <a:lnTo>
                  <a:pt x="4835" y="1471"/>
                </a:lnTo>
                <a:lnTo>
                  <a:pt x="4830" y="1465"/>
                </a:lnTo>
                <a:lnTo>
                  <a:pt x="4830" y="1465"/>
                </a:lnTo>
                <a:lnTo>
                  <a:pt x="4835" y="1465"/>
                </a:lnTo>
                <a:lnTo>
                  <a:pt x="4835" y="1465"/>
                </a:lnTo>
                <a:lnTo>
                  <a:pt x="4841" y="1477"/>
                </a:lnTo>
                <a:lnTo>
                  <a:pt x="4841" y="1477"/>
                </a:lnTo>
                <a:lnTo>
                  <a:pt x="4841" y="1477"/>
                </a:lnTo>
                <a:lnTo>
                  <a:pt x="4841" y="1477"/>
                </a:lnTo>
                <a:lnTo>
                  <a:pt x="4841" y="1477"/>
                </a:lnTo>
                <a:lnTo>
                  <a:pt x="4847" y="1477"/>
                </a:lnTo>
                <a:lnTo>
                  <a:pt x="4847" y="1483"/>
                </a:lnTo>
                <a:lnTo>
                  <a:pt x="4847" y="1483"/>
                </a:lnTo>
                <a:lnTo>
                  <a:pt x="4847" y="1489"/>
                </a:lnTo>
                <a:lnTo>
                  <a:pt x="4853" y="1483"/>
                </a:lnTo>
                <a:lnTo>
                  <a:pt x="4853" y="1483"/>
                </a:lnTo>
                <a:lnTo>
                  <a:pt x="4853" y="1483"/>
                </a:lnTo>
                <a:lnTo>
                  <a:pt x="4853" y="1477"/>
                </a:lnTo>
                <a:lnTo>
                  <a:pt x="4853" y="1477"/>
                </a:lnTo>
                <a:lnTo>
                  <a:pt x="4853" y="1477"/>
                </a:lnTo>
                <a:lnTo>
                  <a:pt x="4853" y="1477"/>
                </a:lnTo>
                <a:lnTo>
                  <a:pt x="4847" y="1477"/>
                </a:lnTo>
                <a:lnTo>
                  <a:pt x="4847" y="1477"/>
                </a:lnTo>
                <a:lnTo>
                  <a:pt x="4853" y="1471"/>
                </a:lnTo>
                <a:lnTo>
                  <a:pt x="4853" y="1471"/>
                </a:lnTo>
                <a:lnTo>
                  <a:pt x="4853" y="1471"/>
                </a:lnTo>
                <a:lnTo>
                  <a:pt x="4859" y="1465"/>
                </a:lnTo>
                <a:lnTo>
                  <a:pt x="4859" y="1471"/>
                </a:lnTo>
                <a:lnTo>
                  <a:pt x="4859" y="1471"/>
                </a:lnTo>
                <a:lnTo>
                  <a:pt x="4859" y="1471"/>
                </a:lnTo>
                <a:lnTo>
                  <a:pt x="4853" y="1477"/>
                </a:lnTo>
                <a:lnTo>
                  <a:pt x="4853" y="1477"/>
                </a:lnTo>
                <a:lnTo>
                  <a:pt x="4853" y="1477"/>
                </a:lnTo>
                <a:lnTo>
                  <a:pt x="4853" y="1477"/>
                </a:lnTo>
                <a:lnTo>
                  <a:pt x="4853" y="1477"/>
                </a:lnTo>
                <a:lnTo>
                  <a:pt x="4853" y="1477"/>
                </a:lnTo>
                <a:lnTo>
                  <a:pt x="4859" y="1477"/>
                </a:lnTo>
                <a:lnTo>
                  <a:pt x="4859" y="1483"/>
                </a:lnTo>
                <a:lnTo>
                  <a:pt x="4859" y="1483"/>
                </a:lnTo>
                <a:lnTo>
                  <a:pt x="4859" y="1483"/>
                </a:lnTo>
                <a:lnTo>
                  <a:pt x="4859" y="1483"/>
                </a:lnTo>
                <a:lnTo>
                  <a:pt x="4859" y="1483"/>
                </a:lnTo>
                <a:lnTo>
                  <a:pt x="4859" y="1483"/>
                </a:lnTo>
                <a:lnTo>
                  <a:pt x="4859" y="1483"/>
                </a:lnTo>
                <a:lnTo>
                  <a:pt x="4859" y="1477"/>
                </a:lnTo>
                <a:lnTo>
                  <a:pt x="4859" y="1477"/>
                </a:lnTo>
                <a:lnTo>
                  <a:pt x="4865" y="1471"/>
                </a:lnTo>
                <a:lnTo>
                  <a:pt x="4865" y="1471"/>
                </a:lnTo>
                <a:lnTo>
                  <a:pt x="4865" y="1465"/>
                </a:lnTo>
                <a:lnTo>
                  <a:pt x="4865" y="1465"/>
                </a:lnTo>
                <a:lnTo>
                  <a:pt x="4865" y="1465"/>
                </a:lnTo>
                <a:lnTo>
                  <a:pt x="4865" y="1465"/>
                </a:lnTo>
                <a:lnTo>
                  <a:pt x="4865" y="1465"/>
                </a:lnTo>
                <a:lnTo>
                  <a:pt x="4871" y="1465"/>
                </a:lnTo>
                <a:lnTo>
                  <a:pt x="4871" y="1465"/>
                </a:lnTo>
                <a:lnTo>
                  <a:pt x="4871" y="1465"/>
                </a:lnTo>
                <a:lnTo>
                  <a:pt x="4871" y="1465"/>
                </a:lnTo>
                <a:lnTo>
                  <a:pt x="4871" y="1465"/>
                </a:lnTo>
                <a:lnTo>
                  <a:pt x="4871" y="1465"/>
                </a:lnTo>
                <a:lnTo>
                  <a:pt x="4865" y="1471"/>
                </a:lnTo>
                <a:lnTo>
                  <a:pt x="4865" y="1471"/>
                </a:lnTo>
                <a:lnTo>
                  <a:pt x="4865" y="1477"/>
                </a:lnTo>
                <a:lnTo>
                  <a:pt x="4865" y="1477"/>
                </a:lnTo>
                <a:lnTo>
                  <a:pt x="4865" y="1477"/>
                </a:lnTo>
                <a:lnTo>
                  <a:pt x="4865" y="1477"/>
                </a:lnTo>
                <a:lnTo>
                  <a:pt x="4865" y="1483"/>
                </a:lnTo>
                <a:lnTo>
                  <a:pt x="4865" y="1483"/>
                </a:lnTo>
                <a:lnTo>
                  <a:pt x="4865" y="1483"/>
                </a:lnTo>
                <a:lnTo>
                  <a:pt x="4865" y="1483"/>
                </a:lnTo>
                <a:lnTo>
                  <a:pt x="4865" y="1483"/>
                </a:lnTo>
                <a:lnTo>
                  <a:pt x="4871" y="1483"/>
                </a:lnTo>
                <a:lnTo>
                  <a:pt x="4871" y="1483"/>
                </a:lnTo>
                <a:lnTo>
                  <a:pt x="4871" y="1483"/>
                </a:lnTo>
                <a:lnTo>
                  <a:pt x="4871" y="1483"/>
                </a:lnTo>
                <a:lnTo>
                  <a:pt x="4865" y="1489"/>
                </a:lnTo>
                <a:lnTo>
                  <a:pt x="4865" y="1489"/>
                </a:lnTo>
                <a:lnTo>
                  <a:pt x="4859" y="1489"/>
                </a:lnTo>
                <a:lnTo>
                  <a:pt x="4859" y="1495"/>
                </a:lnTo>
                <a:lnTo>
                  <a:pt x="4859" y="1501"/>
                </a:lnTo>
                <a:lnTo>
                  <a:pt x="4859" y="1501"/>
                </a:lnTo>
                <a:lnTo>
                  <a:pt x="4859" y="1501"/>
                </a:lnTo>
                <a:lnTo>
                  <a:pt x="4859" y="1501"/>
                </a:lnTo>
                <a:lnTo>
                  <a:pt x="4859" y="1501"/>
                </a:lnTo>
                <a:lnTo>
                  <a:pt x="4859" y="1501"/>
                </a:lnTo>
                <a:lnTo>
                  <a:pt x="4859" y="1501"/>
                </a:lnTo>
                <a:lnTo>
                  <a:pt x="4859" y="1495"/>
                </a:lnTo>
                <a:lnTo>
                  <a:pt x="4859" y="1495"/>
                </a:lnTo>
                <a:lnTo>
                  <a:pt x="4859" y="1495"/>
                </a:lnTo>
                <a:lnTo>
                  <a:pt x="4865" y="1495"/>
                </a:lnTo>
                <a:lnTo>
                  <a:pt x="4865" y="1495"/>
                </a:lnTo>
                <a:lnTo>
                  <a:pt x="4871" y="1495"/>
                </a:lnTo>
                <a:lnTo>
                  <a:pt x="4871" y="1495"/>
                </a:lnTo>
                <a:lnTo>
                  <a:pt x="4871" y="1495"/>
                </a:lnTo>
                <a:lnTo>
                  <a:pt x="4871" y="1495"/>
                </a:lnTo>
                <a:lnTo>
                  <a:pt x="4871" y="1495"/>
                </a:lnTo>
                <a:lnTo>
                  <a:pt x="4871" y="1495"/>
                </a:lnTo>
                <a:lnTo>
                  <a:pt x="4877" y="1495"/>
                </a:lnTo>
                <a:lnTo>
                  <a:pt x="4877" y="1495"/>
                </a:lnTo>
                <a:lnTo>
                  <a:pt x="4877" y="1495"/>
                </a:lnTo>
                <a:lnTo>
                  <a:pt x="4877" y="1495"/>
                </a:lnTo>
                <a:lnTo>
                  <a:pt x="4877" y="1495"/>
                </a:lnTo>
                <a:lnTo>
                  <a:pt x="4871" y="1501"/>
                </a:lnTo>
                <a:lnTo>
                  <a:pt x="4871" y="1501"/>
                </a:lnTo>
                <a:lnTo>
                  <a:pt x="4871" y="1501"/>
                </a:lnTo>
                <a:lnTo>
                  <a:pt x="4871" y="1501"/>
                </a:lnTo>
                <a:lnTo>
                  <a:pt x="4871" y="1501"/>
                </a:lnTo>
                <a:lnTo>
                  <a:pt x="4871" y="1501"/>
                </a:lnTo>
                <a:lnTo>
                  <a:pt x="4871" y="1501"/>
                </a:lnTo>
                <a:lnTo>
                  <a:pt x="4871" y="1501"/>
                </a:lnTo>
                <a:lnTo>
                  <a:pt x="4871" y="1501"/>
                </a:lnTo>
                <a:lnTo>
                  <a:pt x="4865" y="1501"/>
                </a:lnTo>
                <a:lnTo>
                  <a:pt x="4865" y="1506"/>
                </a:lnTo>
                <a:lnTo>
                  <a:pt x="4871" y="1506"/>
                </a:lnTo>
                <a:lnTo>
                  <a:pt x="4871" y="1506"/>
                </a:lnTo>
                <a:lnTo>
                  <a:pt x="4871" y="1506"/>
                </a:lnTo>
                <a:lnTo>
                  <a:pt x="4871" y="1506"/>
                </a:lnTo>
                <a:lnTo>
                  <a:pt x="4871" y="1506"/>
                </a:lnTo>
                <a:lnTo>
                  <a:pt x="4871" y="1506"/>
                </a:lnTo>
                <a:lnTo>
                  <a:pt x="4871" y="1506"/>
                </a:lnTo>
                <a:lnTo>
                  <a:pt x="4871" y="1506"/>
                </a:lnTo>
                <a:lnTo>
                  <a:pt x="4877" y="1501"/>
                </a:lnTo>
                <a:lnTo>
                  <a:pt x="4877" y="1501"/>
                </a:lnTo>
                <a:lnTo>
                  <a:pt x="4877" y="1501"/>
                </a:lnTo>
                <a:lnTo>
                  <a:pt x="4877" y="1501"/>
                </a:lnTo>
                <a:lnTo>
                  <a:pt x="4877" y="1501"/>
                </a:lnTo>
                <a:lnTo>
                  <a:pt x="4877" y="1501"/>
                </a:lnTo>
                <a:lnTo>
                  <a:pt x="4877" y="1501"/>
                </a:lnTo>
                <a:lnTo>
                  <a:pt x="4877" y="1501"/>
                </a:lnTo>
                <a:lnTo>
                  <a:pt x="4877" y="1501"/>
                </a:lnTo>
                <a:lnTo>
                  <a:pt x="4877" y="1501"/>
                </a:lnTo>
                <a:lnTo>
                  <a:pt x="4877" y="1506"/>
                </a:lnTo>
                <a:lnTo>
                  <a:pt x="4871" y="1506"/>
                </a:lnTo>
                <a:lnTo>
                  <a:pt x="4871" y="1506"/>
                </a:lnTo>
                <a:lnTo>
                  <a:pt x="4871" y="1506"/>
                </a:lnTo>
                <a:lnTo>
                  <a:pt x="4871" y="1512"/>
                </a:lnTo>
                <a:lnTo>
                  <a:pt x="4871" y="1512"/>
                </a:lnTo>
                <a:lnTo>
                  <a:pt x="4865" y="1512"/>
                </a:lnTo>
                <a:lnTo>
                  <a:pt x="4865" y="1512"/>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71" y="1518"/>
                </a:lnTo>
                <a:lnTo>
                  <a:pt x="4871" y="1518"/>
                </a:lnTo>
                <a:lnTo>
                  <a:pt x="4871" y="1518"/>
                </a:lnTo>
                <a:lnTo>
                  <a:pt x="4871" y="1518"/>
                </a:lnTo>
                <a:lnTo>
                  <a:pt x="4865" y="1518"/>
                </a:lnTo>
                <a:lnTo>
                  <a:pt x="4865" y="1518"/>
                </a:lnTo>
                <a:lnTo>
                  <a:pt x="4865" y="1518"/>
                </a:lnTo>
                <a:lnTo>
                  <a:pt x="4865" y="1524"/>
                </a:lnTo>
                <a:lnTo>
                  <a:pt x="4865" y="1524"/>
                </a:lnTo>
                <a:lnTo>
                  <a:pt x="4865" y="1524"/>
                </a:lnTo>
                <a:lnTo>
                  <a:pt x="4865" y="1524"/>
                </a:lnTo>
                <a:lnTo>
                  <a:pt x="4865" y="1524"/>
                </a:lnTo>
                <a:lnTo>
                  <a:pt x="4865" y="1524"/>
                </a:lnTo>
                <a:lnTo>
                  <a:pt x="4871" y="1524"/>
                </a:lnTo>
                <a:lnTo>
                  <a:pt x="4871" y="1518"/>
                </a:lnTo>
                <a:lnTo>
                  <a:pt x="4877" y="1518"/>
                </a:lnTo>
                <a:lnTo>
                  <a:pt x="4877" y="1518"/>
                </a:lnTo>
                <a:lnTo>
                  <a:pt x="4877" y="1518"/>
                </a:lnTo>
                <a:lnTo>
                  <a:pt x="4877" y="1518"/>
                </a:lnTo>
                <a:lnTo>
                  <a:pt x="4883" y="1518"/>
                </a:lnTo>
                <a:lnTo>
                  <a:pt x="4889" y="1518"/>
                </a:lnTo>
                <a:lnTo>
                  <a:pt x="4889" y="1518"/>
                </a:lnTo>
                <a:lnTo>
                  <a:pt x="4889" y="1524"/>
                </a:lnTo>
                <a:lnTo>
                  <a:pt x="4889" y="1524"/>
                </a:lnTo>
                <a:lnTo>
                  <a:pt x="4883" y="1524"/>
                </a:lnTo>
                <a:lnTo>
                  <a:pt x="4883" y="1524"/>
                </a:lnTo>
                <a:lnTo>
                  <a:pt x="4883" y="1524"/>
                </a:lnTo>
                <a:lnTo>
                  <a:pt x="4883" y="1524"/>
                </a:lnTo>
                <a:lnTo>
                  <a:pt x="4877" y="1524"/>
                </a:lnTo>
                <a:lnTo>
                  <a:pt x="4877" y="1524"/>
                </a:lnTo>
                <a:lnTo>
                  <a:pt x="4877" y="1524"/>
                </a:lnTo>
                <a:lnTo>
                  <a:pt x="4883" y="1524"/>
                </a:lnTo>
                <a:lnTo>
                  <a:pt x="4883" y="1524"/>
                </a:lnTo>
                <a:lnTo>
                  <a:pt x="4883" y="1530"/>
                </a:lnTo>
                <a:lnTo>
                  <a:pt x="4889" y="1530"/>
                </a:lnTo>
                <a:lnTo>
                  <a:pt x="4889" y="1530"/>
                </a:lnTo>
                <a:lnTo>
                  <a:pt x="4883" y="1530"/>
                </a:lnTo>
                <a:lnTo>
                  <a:pt x="4883" y="1530"/>
                </a:lnTo>
                <a:lnTo>
                  <a:pt x="4883" y="1530"/>
                </a:lnTo>
                <a:lnTo>
                  <a:pt x="4889" y="1530"/>
                </a:lnTo>
                <a:lnTo>
                  <a:pt x="4889" y="1536"/>
                </a:lnTo>
                <a:lnTo>
                  <a:pt x="4889" y="1536"/>
                </a:lnTo>
                <a:lnTo>
                  <a:pt x="4889" y="1536"/>
                </a:lnTo>
                <a:lnTo>
                  <a:pt x="4889" y="1536"/>
                </a:lnTo>
                <a:lnTo>
                  <a:pt x="4883" y="1536"/>
                </a:lnTo>
                <a:lnTo>
                  <a:pt x="4883" y="1536"/>
                </a:lnTo>
                <a:lnTo>
                  <a:pt x="4883" y="1536"/>
                </a:lnTo>
                <a:lnTo>
                  <a:pt x="4883" y="1536"/>
                </a:lnTo>
                <a:lnTo>
                  <a:pt x="4883" y="1536"/>
                </a:lnTo>
                <a:lnTo>
                  <a:pt x="4883" y="1536"/>
                </a:lnTo>
                <a:lnTo>
                  <a:pt x="4883" y="1542"/>
                </a:lnTo>
                <a:lnTo>
                  <a:pt x="4883" y="1542"/>
                </a:lnTo>
                <a:lnTo>
                  <a:pt x="4877" y="1542"/>
                </a:lnTo>
                <a:lnTo>
                  <a:pt x="4877" y="1542"/>
                </a:lnTo>
                <a:lnTo>
                  <a:pt x="4877" y="1542"/>
                </a:lnTo>
                <a:lnTo>
                  <a:pt x="4877" y="1542"/>
                </a:lnTo>
                <a:lnTo>
                  <a:pt x="4877" y="1542"/>
                </a:lnTo>
                <a:lnTo>
                  <a:pt x="4871" y="1542"/>
                </a:lnTo>
                <a:lnTo>
                  <a:pt x="4877" y="1542"/>
                </a:lnTo>
                <a:lnTo>
                  <a:pt x="4877" y="1542"/>
                </a:lnTo>
                <a:lnTo>
                  <a:pt x="4877" y="1542"/>
                </a:lnTo>
                <a:lnTo>
                  <a:pt x="4877" y="1542"/>
                </a:lnTo>
                <a:lnTo>
                  <a:pt x="4877" y="1548"/>
                </a:lnTo>
                <a:lnTo>
                  <a:pt x="4877" y="1548"/>
                </a:lnTo>
                <a:lnTo>
                  <a:pt x="4871" y="1548"/>
                </a:lnTo>
                <a:lnTo>
                  <a:pt x="4871" y="1548"/>
                </a:lnTo>
                <a:lnTo>
                  <a:pt x="4871" y="1548"/>
                </a:lnTo>
                <a:lnTo>
                  <a:pt x="4871" y="1548"/>
                </a:lnTo>
                <a:lnTo>
                  <a:pt x="4877" y="1548"/>
                </a:lnTo>
                <a:lnTo>
                  <a:pt x="4877" y="1548"/>
                </a:lnTo>
                <a:lnTo>
                  <a:pt x="4877" y="1548"/>
                </a:lnTo>
                <a:lnTo>
                  <a:pt x="4871" y="1548"/>
                </a:lnTo>
                <a:lnTo>
                  <a:pt x="4871" y="1554"/>
                </a:lnTo>
                <a:lnTo>
                  <a:pt x="4871" y="1554"/>
                </a:lnTo>
                <a:lnTo>
                  <a:pt x="4871" y="1554"/>
                </a:lnTo>
                <a:lnTo>
                  <a:pt x="4871" y="1554"/>
                </a:lnTo>
                <a:lnTo>
                  <a:pt x="4871" y="1554"/>
                </a:lnTo>
                <a:lnTo>
                  <a:pt x="4871" y="1554"/>
                </a:lnTo>
                <a:lnTo>
                  <a:pt x="4871" y="1554"/>
                </a:lnTo>
                <a:lnTo>
                  <a:pt x="4865" y="1560"/>
                </a:lnTo>
                <a:lnTo>
                  <a:pt x="4865" y="1560"/>
                </a:lnTo>
                <a:lnTo>
                  <a:pt x="4865" y="1560"/>
                </a:lnTo>
                <a:lnTo>
                  <a:pt x="4865" y="1560"/>
                </a:lnTo>
                <a:lnTo>
                  <a:pt x="4865" y="1560"/>
                </a:lnTo>
                <a:lnTo>
                  <a:pt x="4865" y="1560"/>
                </a:lnTo>
                <a:lnTo>
                  <a:pt x="4865" y="1560"/>
                </a:lnTo>
                <a:lnTo>
                  <a:pt x="4865" y="1560"/>
                </a:lnTo>
                <a:lnTo>
                  <a:pt x="4865" y="1560"/>
                </a:lnTo>
                <a:lnTo>
                  <a:pt x="4865" y="1566"/>
                </a:lnTo>
                <a:lnTo>
                  <a:pt x="4859" y="1566"/>
                </a:lnTo>
                <a:lnTo>
                  <a:pt x="4865" y="1566"/>
                </a:lnTo>
                <a:lnTo>
                  <a:pt x="4859" y="1566"/>
                </a:lnTo>
                <a:lnTo>
                  <a:pt x="4859" y="1566"/>
                </a:lnTo>
                <a:lnTo>
                  <a:pt x="4859" y="1566"/>
                </a:lnTo>
                <a:lnTo>
                  <a:pt x="4865" y="1572"/>
                </a:lnTo>
                <a:lnTo>
                  <a:pt x="4865" y="1572"/>
                </a:lnTo>
                <a:lnTo>
                  <a:pt x="4865" y="1572"/>
                </a:lnTo>
                <a:lnTo>
                  <a:pt x="4859" y="1572"/>
                </a:lnTo>
                <a:lnTo>
                  <a:pt x="4859" y="1572"/>
                </a:lnTo>
                <a:lnTo>
                  <a:pt x="4859" y="1572"/>
                </a:lnTo>
                <a:lnTo>
                  <a:pt x="4859" y="1572"/>
                </a:lnTo>
                <a:lnTo>
                  <a:pt x="4859" y="1578"/>
                </a:lnTo>
                <a:lnTo>
                  <a:pt x="4859" y="1578"/>
                </a:lnTo>
                <a:lnTo>
                  <a:pt x="4859" y="1578"/>
                </a:lnTo>
                <a:lnTo>
                  <a:pt x="4859" y="1578"/>
                </a:lnTo>
                <a:lnTo>
                  <a:pt x="4859" y="1584"/>
                </a:lnTo>
                <a:lnTo>
                  <a:pt x="4859" y="1584"/>
                </a:lnTo>
                <a:lnTo>
                  <a:pt x="4859" y="1584"/>
                </a:lnTo>
                <a:lnTo>
                  <a:pt x="4853" y="1584"/>
                </a:lnTo>
                <a:lnTo>
                  <a:pt x="4853" y="1584"/>
                </a:lnTo>
                <a:lnTo>
                  <a:pt x="4853" y="1590"/>
                </a:lnTo>
                <a:lnTo>
                  <a:pt x="4859" y="1590"/>
                </a:lnTo>
                <a:lnTo>
                  <a:pt x="4859" y="1590"/>
                </a:lnTo>
                <a:lnTo>
                  <a:pt x="4859" y="1590"/>
                </a:lnTo>
                <a:lnTo>
                  <a:pt x="4859" y="1590"/>
                </a:lnTo>
                <a:lnTo>
                  <a:pt x="4859" y="1590"/>
                </a:lnTo>
                <a:lnTo>
                  <a:pt x="4859" y="1590"/>
                </a:lnTo>
                <a:lnTo>
                  <a:pt x="4859" y="1590"/>
                </a:lnTo>
                <a:lnTo>
                  <a:pt x="4859" y="1590"/>
                </a:lnTo>
                <a:lnTo>
                  <a:pt x="4859" y="1590"/>
                </a:lnTo>
                <a:lnTo>
                  <a:pt x="4859" y="1590"/>
                </a:lnTo>
                <a:lnTo>
                  <a:pt x="4853" y="1590"/>
                </a:lnTo>
                <a:lnTo>
                  <a:pt x="4853" y="1595"/>
                </a:lnTo>
                <a:lnTo>
                  <a:pt x="4853" y="1595"/>
                </a:lnTo>
                <a:lnTo>
                  <a:pt x="4853" y="1595"/>
                </a:lnTo>
                <a:lnTo>
                  <a:pt x="4853" y="1595"/>
                </a:lnTo>
                <a:lnTo>
                  <a:pt x="4853" y="1601"/>
                </a:lnTo>
                <a:lnTo>
                  <a:pt x="4853" y="1601"/>
                </a:lnTo>
                <a:lnTo>
                  <a:pt x="4853" y="1601"/>
                </a:lnTo>
                <a:lnTo>
                  <a:pt x="4853" y="1601"/>
                </a:lnTo>
                <a:lnTo>
                  <a:pt x="4853" y="1601"/>
                </a:lnTo>
                <a:lnTo>
                  <a:pt x="4853" y="1607"/>
                </a:lnTo>
                <a:lnTo>
                  <a:pt x="4853" y="1607"/>
                </a:lnTo>
                <a:lnTo>
                  <a:pt x="4853" y="1613"/>
                </a:lnTo>
                <a:lnTo>
                  <a:pt x="4853" y="1613"/>
                </a:lnTo>
                <a:lnTo>
                  <a:pt x="4853" y="1613"/>
                </a:lnTo>
                <a:lnTo>
                  <a:pt x="4853" y="1619"/>
                </a:lnTo>
                <a:lnTo>
                  <a:pt x="4853" y="1619"/>
                </a:lnTo>
                <a:lnTo>
                  <a:pt x="4853" y="1619"/>
                </a:lnTo>
                <a:lnTo>
                  <a:pt x="4853" y="1619"/>
                </a:lnTo>
                <a:lnTo>
                  <a:pt x="4859" y="1625"/>
                </a:lnTo>
                <a:lnTo>
                  <a:pt x="4859" y="1625"/>
                </a:lnTo>
                <a:lnTo>
                  <a:pt x="4859" y="1625"/>
                </a:lnTo>
                <a:lnTo>
                  <a:pt x="4859" y="1625"/>
                </a:lnTo>
                <a:lnTo>
                  <a:pt x="4859" y="1619"/>
                </a:lnTo>
                <a:lnTo>
                  <a:pt x="4859" y="1619"/>
                </a:lnTo>
                <a:lnTo>
                  <a:pt x="4859" y="1619"/>
                </a:lnTo>
                <a:lnTo>
                  <a:pt x="4859" y="1613"/>
                </a:lnTo>
                <a:lnTo>
                  <a:pt x="4859" y="1607"/>
                </a:lnTo>
                <a:lnTo>
                  <a:pt x="4859" y="1607"/>
                </a:lnTo>
                <a:lnTo>
                  <a:pt x="4865" y="1601"/>
                </a:lnTo>
                <a:lnTo>
                  <a:pt x="4865" y="1601"/>
                </a:lnTo>
                <a:lnTo>
                  <a:pt x="4865" y="1601"/>
                </a:lnTo>
                <a:lnTo>
                  <a:pt x="4865" y="1595"/>
                </a:lnTo>
                <a:lnTo>
                  <a:pt x="4865" y="1595"/>
                </a:lnTo>
                <a:lnTo>
                  <a:pt x="4865"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84"/>
                </a:lnTo>
                <a:lnTo>
                  <a:pt x="4871" y="1584"/>
                </a:lnTo>
                <a:lnTo>
                  <a:pt x="4871" y="1584"/>
                </a:lnTo>
                <a:lnTo>
                  <a:pt x="4871" y="1584"/>
                </a:lnTo>
                <a:lnTo>
                  <a:pt x="4877" y="1584"/>
                </a:lnTo>
                <a:lnTo>
                  <a:pt x="4877" y="1578"/>
                </a:lnTo>
                <a:lnTo>
                  <a:pt x="4877" y="1578"/>
                </a:lnTo>
                <a:lnTo>
                  <a:pt x="4877" y="1578"/>
                </a:lnTo>
                <a:lnTo>
                  <a:pt x="4877" y="1578"/>
                </a:lnTo>
                <a:lnTo>
                  <a:pt x="4877" y="1578"/>
                </a:lnTo>
                <a:lnTo>
                  <a:pt x="4877" y="1578"/>
                </a:lnTo>
                <a:lnTo>
                  <a:pt x="4877" y="1578"/>
                </a:lnTo>
                <a:lnTo>
                  <a:pt x="4877" y="1572"/>
                </a:lnTo>
                <a:lnTo>
                  <a:pt x="4883" y="1572"/>
                </a:lnTo>
                <a:lnTo>
                  <a:pt x="4883" y="1566"/>
                </a:lnTo>
                <a:lnTo>
                  <a:pt x="4889" y="1560"/>
                </a:lnTo>
                <a:lnTo>
                  <a:pt x="4889" y="1554"/>
                </a:lnTo>
                <a:lnTo>
                  <a:pt x="4895" y="1554"/>
                </a:lnTo>
                <a:lnTo>
                  <a:pt x="4895" y="1548"/>
                </a:lnTo>
                <a:lnTo>
                  <a:pt x="4895" y="1548"/>
                </a:lnTo>
                <a:lnTo>
                  <a:pt x="4901" y="1542"/>
                </a:lnTo>
                <a:lnTo>
                  <a:pt x="4901" y="1542"/>
                </a:lnTo>
                <a:lnTo>
                  <a:pt x="4901" y="1542"/>
                </a:lnTo>
                <a:lnTo>
                  <a:pt x="4907" y="1536"/>
                </a:lnTo>
                <a:lnTo>
                  <a:pt x="4907" y="1536"/>
                </a:lnTo>
                <a:lnTo>
                  <a:pt x="4907" y="1530"/>
                </a:lnTo>
                <a:lnTo>
                  <a:pt x="4907" y="1530"/>
                </a:lnTo>
                <a:lnTo>
                  <a:pt x="4913" y="1530"/>
                </a:lnTo>
                <a:lnTo>
                  <a:pt x="4913" y="1530"/>
                </a:lnTo>
                <a:lnTo>
                  <a:pt x="4913" y="1530"/>
                </a:lnTo>
                <a:lnTo>
                  <a:pt x="4913" y="1530"/>
                </a:lnTo>
                <a:lnTo>
                  <a:pt x="4907" y="1530"/>
                </a:lnTo>
                <a:lnTo>
                  <a:pt x="4907" y="1530"/>
                </a:lnTo>
                <a:lnTo>
                  <a:pt x="4907" y="1530"/>
                </a:lnTo>
                <a:lnTo>
                  <a:pt x="4907" y="1524"/>
                </a:lnTo>
                <a:lnTo>
                  <a:pt x="4913" y="1524"/>
                </a:lnTo>
                <a:lnTo>
                  <a:pt x="4913" y="1524"/>
                </a:lnTo>
                <a:lnTo>
                  <a:pt x="4913" y="1524"/>
                </a:lnTo>
                <a:lnTo>
                  <a:pt x="4907" y="1524"/>
                </a:lnTo>
                <a:lnTo>
                  <a:pt x="4907" y="1524"/>
                </a:lnTo>
                <a:lnTo>
                  <a:pt x="4907" y="1524"/>
                </a:lnTo>
                <a:lnTo>
                  <a:pt x="4913" y="1524"/>
                </a:lnTo>
                <a:lnTo>
                  <a:pt x="4913" y="1524"/>
                </a:lnTo>
                <a:lnTo>
                  <a:pt x="4913" y="1524"/>
                </a:lnTo>
                <a:lnTo>
                  <a:pt x="4913" y="1518"/>
                </a:lnTo>
                <a:lnTo>
                  <a:pt x="4913" y="1518"/>
                </a:lnTo>
                <a:lnTo>
                  <a:pt x="4913" y="1518"/>
                </a:lnTo>
                <a:lnTo>
                  <a:pt x="4913" y="1518"/>
                </a:lnTo>
                <a:lnTo>
                  <a:pt x="4913" y="1518"/>
                </a:lnTo>
                <a:lnTo>
                  <a:pt x="4913" y="1518"/>
                </a:lnTo>
                <a:lnTo>
                  <a:pt x="4913" y="1518"/>
                </a:lnTo>
                <a:lnTo>
                  <a:pt x="4913" y="1512"/>
                </a:lnTo>
                <a:lnTo>
                  <a:pt x="4913" y="1512"/>
                </a:lnTo>
                <a:lnTo>
                  <a:pt x="4913" y="1512"/>
                </a:lnTo>
                <a:lnTo>
                  <a:pt x="4918" y="1512"/>
                </a:lnTo>
                <a:lnTo>
                  <a:pt x="4918" y="1512"/>
                </a:lnTo>
                <a:lnTo>
                  <a:pt x="4918" y="1506"/>
                </a:lnTo>
                <a:lnTo>
                  <a:pt x="4918" y="1506"/>
                </a:lnTo>
                <a:lnTo>
                  <a:pt x="4918" y="1506"/>
                </a:lnTo>
                <a:lnTo>
                  <a:pt x="4918" y="1501"/>
                </a:lnTo>
                <a:lnTo>
                  <a:pt x="4918" y="1501"/>
                </a:lnTo>
                <a:lnTo>
                  <a:pt x="4918" y="1501"/>
                </a:lnTo>
                <a:lnTo>
                  <a:pt x="4918" y="1501"/>
                </a:lnTo>
                <a:lnTo>
                  <a:pt x="4924" y="1501"/>
                </a:lnTo>
                <a:lnTo>
                  <a:pt x="4924" y="1501"/>
                </a:lnTo>
                <a:lnTo>
                  <a:pt x="4924" y="1501"/>
                </a:lnTo>
                <a:lnTo>
                  <a:pt x="4924" y="1501"/>
                </a:lnTo>
                <a:lnTo>
                  <a:pt x="4924" y="1495"/>
                </a:lnTo>
                <a:lnTo>
                  <a:pt x="4924" y="1495"/>
                </a:lnTo>
                <a:lnTo>
                  <a:pt x="4924" y="1495"/>
                </a:lnTo>
                <a:lnTo>
                  <a:pt x="4924" y="1495"/>
                </a:lnTo>
                <a:lnTo>
                  <a:pt x="4930" y="1489"/>
                </a:lnTo>
                <a:lnTo>
                  <a:pt x="4930" y="1483"/>
                </a:lnTo>
                <a:lnTo>
                  <a:pt x="4930" y="1483"/>
                </a:lnTo>
                <a:lnTo>
                  <a:pt x="4936" y="1483"/>
                </a:lnTo>
                <a:lnTo>
                  <a:pt x="4930" y="1483"/>
                </a:lnTo>
                <a:lnTo>
                  <a:pt x="4930" y="1483"/>
                </a:lnTo>
                <a:lnTo>
                  <a:pt x="4930" y="1489"/>
                </a:lnTo>
                <a:lnTo>
                  <a:pt x="4936" y="1483"/>
                </a:lnTo>
                <a:lnTo>
                  <a:pt x="4936" y="1483"/>
                </a:lnTo>
                <a:lnTo>
                  <a:pt x="4942" y="1477"/>
                </a:lnTo>
                <a:lnTo>
                  <a:pt x="4942" y="1477"/>
                </a:lnTo>
                <a:lnTo>
                  <a:pt x="4942" y="1477"/>
                </a:lnTo>
                <a:lnTo>
                  <a:pt x="4942" y="1471"/>
                </a:lnTo>
                <a:lnTo>
                  <a:pt x="4942" y="1471"/>
                </a:lnTo>
                <a:lnTo>
                  <a:pt x="4942" y="1471"/>
                </a:lnTo>
                <a:lnTo>
                  <a:pt x="4942" y="1471"/>
                </a:lnTo>
                <a:lnTo>
                  <a:pt x="4942" y="1471"/>
                </a:lnTo>
                <a:lnTo>
                  <a:pt x="4936" y="1471"/>
                </a:lnTo>
                <a:lnTo>
                  <a:pt x="4942" y="1471"/>
                </a:lnTo>
                <a:lnTo>
                  <a:pt x="4942" y="1471"/>
                </a:lnTo>
                <a:lnTo>
                  <a:pt x="4942" y="1471"/>
                </a:lnTo>
                <a:lnTo>
                  <a:pt x="4942" y="1471"/>
                </a:lnTo>
                <a:lnTo>
                  <a:pt x="4942" y="1471"/>
                </a:lnTo>
                <a:lnTo>
                  <a:pt x="4942" y="1465"/>
                </a:lnTo>
                <a:lnTo>
                  <a:pt x="4942" y="1465"/>
                </a:lnTo>
                <a:lnTo>
                  <a:pt x="4942" y="1465"/>
                </a:lnTo>
                <a:lnTo>
                  <a:pt x="4942" y="1465"/>
                </a:lnTo>
                <a:lnTo>
                  <a:pt x="4936" y="1465"/>
                </a:lnTo>
                <a:lnTo>
                  <a:pt x="4936" y="1465"/>
                </a:lnTo>
                <a:lnTo>
                  <a:pt x="4936" y="1465"/>
                </a:lnTo>
                <a:lnTo>
                  <a:pt x="4936" y="1465"/>
                </a:lnTo>
                <a:lnTo>
                  <a:pt x="4942" y="1465"/>
                </a:lnTo>
                <a:lnTo>
                  <a:pt x="4942" y="1465"/>
                </a:lnTo>
                <a:lnTo>
                  <a:pt x="4942" y="1465"/>
                </a:lnTo>
                <a:lnTo>
                  <a:pt x="4942" y="1465"/>
                </a:lnTo>
                <a:lnTo>
                  <a:pt x="4942" y="1465"/>
                </a:lnTo>
                <a:lnTo>
                  <a:pt x="4942" y="1459"/>
                </a:lnTo>
                <a:lnTo>
                  <a:pt x="4942" y="1459"/>
                </a:lnTo>
                <a:lnTo>
                  <a:pt x="4942" y="1459"/>
                </a:lnTo>
                <a:lnTo>
                  <a:pt x="4942" y="1459"/>
                </a:lnTo>
                <a:lnTo>
                  <a:pt x="4942" y="1459"/>
                </a:lnTo>
                <a:lnTo>
                  <a:pt x="4942" y="1459"/>
                </a:lnTo>
                <a:lnTo>
                  <a:pt x="4942" y="1459"/>
                </a:lnTo>
                <a:lnTo>
                  <a:pt x="4942" y="1459"/>
                </a:lnTo>
                <a:lnTo>
                  <a:pt x="4942" y="1459"/>
                </a:lnTo>
                <a:lnTo>
                  <a:pt x="4948" y="1459"/>
                </a:lnTo>
                <a:lnTo>
                  <a:pt x="4948" y="1459"/>
                </a:lnTo>
                <a:lnTo>
                  <a:pt x="4948" y="1459"/>
                </a:lnTo>
                <a:lnTo>
                  <a:pt x="4948" y="1459"/>
                </a:lnTo>
                <a:lnTo>
                  <a:pt x="4948" y="1459"/>
                </a:lnTo>
                <a:lnTo>
                  <a:pt x="4948" y="1459"/>
                </a:lnTo>
                <a:lnTo>
                  <a:pt x="4948" y="1459"/>
                </a:lnTo>
                <a:lnTo>
                  <a:pt x="4948" y="1459"/>
                </a:lnTo>
                <a:lnTo>
                  <a:pt x="4948" y="1465"/>
                </a:lnTo>
                <a:lnTo>
                  <a:pt x="4948" y="1471"/>
                </a:lnTo>
                <a:lnTo>
                  <a:pt x="4942" y="1471"/>
                </a:lnTo>
                <a:lnTo>
                  <a:pt x="4948" y="1471"/>
                </a:lnTo>
                <a:lnTo>
                  <a:pt x="4948" y="1471"/>
                </a:lnTo>
                <a:lnTo>
                  <a:pt x="4948" y="1465"/>
                </a:lnTo>
                <a:lnTo>
                  <a:pt x="4948" y="1459"/>
                </a:lnTo>
                <a:lnTo>
                  <a:pt x="4948" y="1459"/>
                </a:lnTo>
                <a:lnTo>
                  <a:pt x="4948" y="1459"/>
                </a:lnTo>
                <a:lnTo>
                  <a:pt x="4948" y="1459"/>
                </a:lnTo>
                <a:lnTo>
                  <a:pt x="4948" y="1459"/>
                </a:lnTo>
                <a:lnTo>
                  <a:pt x="4948" y="1453"/>
                </a:lnTo>
                <a:lnTo>
                  <a:pt x="4948" y="1453"/>
                </a:lnTo>
                <a:lnTo>
                  <a:pt x="4948" y="1447"/>
                </a:lnTo>
                <a:lnTo>
                  <a:pt x="4948" y="1447"/>
                </a:lnTo>
                <a:lnTo>
                  <a:pt x="4948" y="1447"/>
                </a:lnTo>
                <a:lnTo>
                  <a:pt x="4948" y="1441"/>
                </a:lnTo>
                <a:lnTo>
                  <a:pt x="4948" y="1441"/>
                </a:lnTo>
                <a:lnTo>
                  <a:pt x="4948" y="1441"/>
                </a:lnTo>
                <a:lnTo>
                  <a:pt x="4948" y="1435"/>
                </a:lnTo>
                <a:lnTo>
                  <a:pt x="4948" y="1435"/>
                </a:lnTo>
                <a:lnTo>
                  <a:pt x="4948" y="1435"/>
                </a:lnTo>
                <a:lnTo>
                  <a:pt x="4948" y="1435"/>
                </a:lnTo>
                <a:lnTo>
                  <a:pt x="4948" y="1441"/>
                </a:lnTo>
                <a:lnTo>
                  <a:pt x="4948" y="1441"/>
                </a:lnTo>
                <a:lnTo>
                  <a:pt x="4948" y="1441"/>
                </a:lnTo>
                <a:lnTo>
                  <a:pt x="4948" y="1441"/>
                </a:lnTo>
                <a:lnTo>
                  <a:pt x="4948" y="1441"/>
                </a:lnTo>
                <a:lnTo>
                  <a:pt x="4942" y="1441"/>
                </a:lnTo>
                <a:lnTo>
                  <a:pt x="4942" y="1441"/>
                </a:lnTo>
                <a:lnTo>
                  <a:pt x="4942" y="1441"/>
                </a:lnTo>
                <a:lnTo>
                  <a:pt x="4942" y="1441"/>
                </a:lnTo>
                <a:lnTo>
                  <a:pt x="4942" y="1441"/>
                </a:lnTo>
                <a:lnTo>
                  <a:pt x="4942" y="1441"/>
                </a:lnTo>
                <a:lnTo>
                  <a:pt x="4942" y="1441"/>
                </a:lnTo>
                <a:lnTo>
                  <a:pt x="4936" y="1441"/>
                </a:lnTo>
                <a:lnTo>
                  <a:pt x="4936" y="1441"/>
                </a:lnTo>
                <a:lnTo>
                  <a:pt x="4936" y="1441"/>
                </a:lnTo>
                <a:lnTo>
                  <a:pt x="4930" y="1441"/>
                </a:lnTo>
                <a:lnTo>
                  <a:pt x="4930" y="1441"/>
                </a:lnTo>
                <a:lnTo>
                  <a:pt x="4930" y="1441"/>
                </a:lnTo>
                <a:lnTo>
                  <a:pt x="4936" y="1441"/>
                </a:lnTo>
                <a:lnTo>
                  <a:pt x="4936" y="1441"/>
                </a:lnTo>
                <a:lnTo>
                  <a:pt x="4936" y="1441"/>
                </a:lnTo>
                <a:lnTo>
                  <a:pt x="4936" y="1441"/>
                </a:lnTo>
                <a:lnTo>
                  <a:pt x="4930" y="1441"/>
                </a:lnTo>
                <a:lnTo>
                  <a:pt x="4936" y="1441"/>
                </a:lnTo>
                <a:lnTo>
                  <a:pt x="4936" y="1435"/>
                </a:lnTo>
                <a:lnTo>
                  <a:pt x="4942" y="1435"/>
                </a:lnTo>
                <a:lnTo>
                  <a:pt x="4942" y="1435"/>
                </a:lnTo>
                <a:lnTo>
                  <a:pt x="4942" y="1435"/>
                </a:lnTo>
                <a:lnTo>
                  <a:pt x="4942" y="1435"/>
                </a:lnTo>
                <a:lnTo>
                  <a:pt x="4942" y="1435"/>
                </a:lnTo>
                <a:lnTo>
                  <a:pt x="4936" y="1435"/>
                </a:lnTo>
                <a:lnTo>
                  <a:pt x="4936" y="1429"/>
                </a:lnTo>
                <a:lnTo>
                  <a:pt x="4936" y="1429"/>
                </a:lnTo>
                <a:lnTo>
                  <a:pt x="4936" y="1429"/>
                </a:lnTo>
                <a:lnTo>
                  <a:pt x="4936" y="1429"/>
                </a:lnTo>
                <a:lnTo>
                  <a:pt x="4936" y="1429"/>
                </a:lnTo>
                <a:lnTo>
                  <a:pt x="4936" y="1429"/>
                </a:lnTo>
                <a:lnTo>
                  <a:pt x="4936" y="1429"/>
                </a:lnTo>
                <a:lnTo>
                  <a:pt x="4936" y="1429"/>
                </a:lnTo>
                <a:lnTo>
                  <a:pt x="4936" y="1429"/>
                </a:lnTo>
                <a:lnTo>
                  <a:pt x="4942" y="1429"/>
                </a:lnTo>
                <a:lnTo>
                  <a:pt x="4942" y="1429"/>
                </a:lnTo>
                <a:lnTo>
                  <a:pt x="4936" y="1429"/>
                </a:lnTo>
                <a:lnTo>
                  <a:pt x="4942" y="1429"/>
                </a:lnTo>
                <a:lnTo>
                  <a:pt x="4942" y="1429"/>
                </a:lnTo>
                <a:lnTo>
                  <a:pt x="4942" y="1429"/>
                </a:lnTo>
                <a:lnTo>
                  <a:pt x="4942" y="1429"/>
                </a:lnTo>
                <a:lnTo>
                  <a:pt x="4942" y="1429"/>
                </a:lnTo>
                <a:lnTo>
                  <a:pt x="4948" y="1429"/>
                </a:lnTo>
                <a:lnTo>
                  <a:pt x="4948" y="1435"/>
                </a:lnTo>
                <a:lnTo>
                  <a:pt x="4948" y="1435"/>
                </a:lnTo>
                <a:lnTo>
                  <a:pt x="4948" y="1429"/>
                </a:lnTo>
                <a:lnTo>
                  <a:pt x="4948" y="1429"/>
                </a:lnTo>
                <a:lnTo>
                  <a:pt x="4948" y="1429"/>
                </a:lnTo>
                <a:lnTo>
                  <a:pt x="4942" y="1412"/>
                </a:lnTo>
                <a:lnTo>
                  <a:pt x="4942" y="1412"/>
                </a:lnTo>
                <a:lnTo>
                  <a:pt x="4942" y="1412"/>
                </a:lnTo>
                <a:lnTo>
                  <a:pt x="4942" y="1412"/>
                </a:lnTo>
                <a:lnTo>
                  <a:pt x="4942" y="1418"/>
                </a:lnTo>
                <a:lnTo>
                  <a:pt x="4942" y="1418"/>
                </a:lnTo>
                <a:lnTo>
                  <a:pt x="4936" y="1412"/>
                </a:lnTo>
                <a:lnTo>
                  <a:pt x="4936" y="1412"/>
                </a:lnTo>
                <a:lnTo>
                  <a:pt x="4936" y="1412"/>
                </a:lnTo>
                <a:lnTo>
                  <a:pt x="4930" y="1406"/>
                </a:lnTo>
                <a:lnTo>
                  <a:pt x="4924" y="1400"/>
                </a:lnTo>
                <a:lnTo>
                  <a:pt x="4924" y="1400"/>
                </a:lnTo>
                <a:lnTo>
                  <a:pt x="4924" y="1394"/>
                </a:lnTo>
                <a:lnTo>
                  <a:pt x="4924" y="1394"/>
                </a:lnTo>
                <a:lnTo>
                  <a:pt x="4924" y="1394"/>
                </a:lnTo>
                <a:lnTo>
                  <a:pt x="4924" y="1394"/>
                </a:lnTo>
                <a:lnTo>
                  <a:pt x="4924" y="1394"/>
                </a:lnTo>
                <a:lnTo>
                  <a:pt x="4924" y="1388"/>
                </a:lnTo>
                <a:lnTo>
                  <a:pt x="4918" y="1388"/>
                </a:lnTo>
                <a:lnTo>
                  <a:pt x="4918" y="1382"/>
                </a:lnTo>
                <a:lnTo>
                  <a:pt x="4918" y="1382"/>
                </a:lnTo>
                <a:lnTo>
                  <a:pt x="4913" y="1382"/>
                </a:lnTo>
                <a:lnTo>
                  <a:pt x="4913" y="1382"/>
                </a:lnTo>
                <a:lnTo>
                  <a:pt x="4913" y="1376"/>
                </a:lnTo>
                <a:lnTo>
                  <a:pt x="4913" y="1376"/>
                </a:lnTo>
                <a:lnTo>
                  <a:pt x="4913" y="1370"/>
                </a:lnTo>
                <a:lnTo>
                  <a:pt x="4913" y="1370"/>
                </a:lnTo>
                <a:lnTo>
                  <a:pt x="4913" y="1370"/>
                </a:lnTo>
                <a:lnTo>
                  <a:pt x="4913" y="1370"/>
                </a:lnTo>
                <a:lnTo>
                  <a:pt x="4913" y="1370"/>
                </a:lnTo>
                <a:lnTo>
                  <a:pt x="4913" y="1364"/>
                </a:lnTo>
                <a:lnTo>
                  <a:pt x="4913" y="1358"/>
                </a:lnTo>
                <a:lnTo>
                  <a:pt x="4913" y="1358"/>
                </a:lnTo>
                <a:lnTo>
                  <a:pt x="4913" y="1358"/>
                </a:lnTo>
                <a:lnTo>
                  <a:pt x="4913" y="1358"/>
                </a:lnTo>
                <a:lnTo>
                  <a:pt x="4913" y="1352"/>
                </a:lnTo>
                <a:lnTo>
                  <a:pt x="4913" y="1352"/>
                </a:lnTo>
                <a:lnTo>
                  <a:pt x="4913" y="1352"/>
                </a:lnTo>
                <a:lnTo>
                  <a:pt x="4913" y="1352"/>
                </a:lnTo>
                <a:lnTo>
                  <a:pt x="4913" y="1346"/>
                </a:lnTo>
                <a:lnTo>
                  <a:pt x="4907" y="1346"/>
                </a:lnTo>
                <a:lnTo>
                  <a:pt x="4907" y="1346"/>
                </a:lnTo>
                <a:lnTo>
                  <a:pt x="4907" y="1340"/>
                </a:lnTo>
                <a:lnTo>
                  <a:pt x="4907" y="1340"/>
                </a:lnTo>
                <a:lnTo>
                  <a:pt x="4901" y="1334"/>
                </a:lnTo>
                <a:lnTo>
                  <a:pt x="4901" y="1334"/>
                </a:lnTo>
                <a:lnTo>
                  <a:pt x="4895" y="1329"/>
                </a:lnTo>
                <a:lnTo>
                  <a:pt x="4895" y="1329"/>
                </a:lnTo>
                <a:lnTo>
                  <a:pt x="4895" y="1329"/>
                </a:lnTo>
                <a:lnTo>
                  <a:pt x="4895" y="1323"/>
                </a:lnTo>
                <a:lnTo>
                  <a:pt x="4895" y="1323"/>
                </a:lnTo>
                <a:lnTo>
                  <a:pt x="4895" y="1323"/>
                </a:lnTo>
                <a:lnTo>
                  <a:pt x="4895" y="1317"/>
                </a:lnTo>
                <a:lnTo>
                  <a:pt x="4895" y="1317"/>
                </a:lnTo>
                <a:lnTo>
                  <a:pt x="4895" y="1311"/>
                </a:lnTo>
                <a:lnTo>
                  <a:pt x="4895" y="1311"/>
                </a:lnTo>
                <a:lnTo>
                  <a:pt x="4895" y="1311"/>
                </a:lnTo>
                <a:lnTo>
                  <a:pt x="4895" y="1311"/>
                </a:lnTo>
                <a:lnTo>
                  <a:pt x="4895" y="1311"/>
                </a:lnTo>
                <a:lnTo>
                  <a:pt x="4895" y="1305"/>
                </a:lnTo>
                <a:lnTo>
                  <a:pt x="4895" y="1305"/>
                </a:lnTo>
                <a:lnTo>
                  <a:pt x="4895" y="1305"/>
                </a:lnTo>
                <a:lnTo>
                  <a:pt x="4895" y="1305"/>
                </a:lnTo>
                <a:lnTo>
                  <a:pt x="4895" y="1305"/>
                </a:lnTo>
                <a:lnTo>
                  <a:pt x="4895" y="1305"/>
                </a:lnTo>
                <a:lnTo>
                  <a:pt x="4901" y="1305"/>
                </a:lnTo>
                <a:lnTo>
                  <a:pt x="4901" y="1299"/>
                </a:lnTo>
                <a:lnTo>
                  <a:pt x="4901" y="1299"/>
                </a:lnTo>
                <a:lnTo>
                  <a:pt x="4901" y="1293"/>
                </a:lnTo>
                <a:lnTo>
                  <a:pt x="4901" y="1293"/>
                </a:lnTo>
                <a:lnTo>
                  <a:pt x="4907" y="1293"/>
                </a:lnTo>
                <a:lnTo>
                  <a:pt x="4907" y="1293"/>
                </a:lnTo>
                <a:lnTo>
                  <a:pt x="4907" y="1287"/>
                </a:lnTo>
                <a:lnTo>
                  <a:pt x="4907" y="1287"/>
                </a:lnTo>
                <a:lnTo>
                  <a:pt x="4907" y="1287"/>
                </a:lnTo>
                <a:lnTo>
                  <a:pt x="4913" y="1287"/>
                </a:lnTo>
                <a:lnTo>
                  <a:pt x="4913" y="1281"/>
                </a:lnTo>
                <a:lnTo>
                  <a:pt x="4913" y="1281"/>
                </a:lnTo>
                <a:lnTo>
                  <a:pt x="4913" y="1281"/>
                </a:lnTo>
                <a:lnTo>
                  <a:pt x="4913" y="1281"/>
                </a:lnTo>
                <a:lnTo>
                  <a:pt x="4918" y="1281"/>
                </a:lnTo>
                <a:lnTo>
                  <a:pt x="4924" y="1275"/>
                </a:lnTo>
                <a:lnTo>
                  <a:pt x="4924" y="1275"/>
                </a:lnTo>
                <a:lnTo>
                  <a:pt x="4924" y="1275"/>
                </a:lnTo>
                <a:lnTo>
                  <a:pt x="4930" y="1275"/>
                </a:lnTo>
                <a:lnTo>
                  <a:pt x="4930" y="1275"/>
                </a:lnTo>
                <a:lnTo>
                  <a:pt x="4936" y="1269"/>
                </a:lnTo>
                <a:lnTo>
                  <a:pt x="4936" y="1269"/>
                </a:lnTo>
                <a:lnTo>
                  <a:pt x="4936" y="1269"/>
                </a:lnTo>
                <a:lnTo>
                  <a:pt x="4936" y="1269"/>
                </a:lnTo>
                <a:lnTo>
                  <a:pt x="4942" y="1269"/>
                </a:lnTo>
                <a:lnTo>
                  <a:pt x="4936" y="1269"/>
                </a:lnTo>
                <a:lnTo>
                  <a:pt x="4936" y="1269"/>
                </a:lnTo>
                <a:lnTo>
                  <a:pt x="4942" y="1263"/>
                </a:lnTo>
                <a:lnTo>
                  <a:pt x="4942" y="1263"/>
                </a:lnTo>
                <a:lnTo>
                  <a:pt x="4942" y="1263"/>
                </a:lnTo>
                <a:lnTo>
                  <a:pt x="4942" y="1263"/>
                </a:lnTo>
                <a:lnTo>
                  <a:pt x="4942" y="1263"/>
                </a:lnTo>
                <a:lnTo>
                  <a:pt x="4948" y="1257"/>
                </a:lnTo>
                <a:lnTo>
                  <a:pt x="4948" y="1257"/>
                </a:lnTo>
                <a:lnTo>
                  <a:pt x="4948" y="1257"/>
                </a:lnTo>
                <a:lnTo>
                  <a:pt x="4948" y="1257"/>
                </a:lnTo>
                <a:lnTo>
                  <a:pt x="4948" y="1257"/>
                </a:lnTo>
                <a:lnTo>
                  <a:pt x="4942" y="1263"/>
                </a:lnTo>
                <a:lnTo>
                  <a:pt x="4942" y="1263"/>
                </a:lnTo>
                <a:lnTo>
                  <a:pt x="4942" y="1263"/>
                </a:lnTo>
                <a:lnTo>
                  <a:pt x="4942" y="1263"/>
                </a:lnTo>
                <a:lnTo>
                  <a:pt x="4942" y="1263"/>
                </a:lnTo>
                <a:lnTo>
                  <a:pt x="4942" y="1263"/>
                </a:lnTo>
                <a:lnTo>
                  <a:pt x="4942" y="1269"/>
                </a:lnTo>
                <a:lnTo>
                  <a:pt x="4942" y="1269"/>
                </a:lnTo>
                <a:lnTo>
                  <a:pt x="4942" y="1269"/>
                </a:lnTo>
                <a:lnTo>
                  <a:pt x="4942" y="1269"/>
                </a:lnTo>
                <a:lnTo>
                  <a:pt x="4942" y="1275"/>
                </a:lnTo>
                <a:lnTo>
                  <a:pt x="4936" y="1275"/>
                </a:lnTo>
                <a:lnTo>
                  <a:pt x="4936" y="1275"/>
                </a:lnTo>
                <a:lnTo>
                  <a:pt x="4936" y="1275"/>
                </a:lnTo>
                <a:lnTo>
                  <a:pt x="4936" y="1275"/>
                </a:lnTo>
                <a:lnTo>
                  <a:pt x="4936" y="1275"/>
                </a:lnTo>
                <a:lnTo>
                  <a:pt x="4936" y="1275"/>
                </a:lnTo>
                <a:lnTo>
                  <a:pt x="4936" y="1275"/>
                </a:lnTo>
                <a:lnTo>
                  <a:pt x="4936" y="1275"/>
                </a:lnTo>
                <a:lnTo>
                  <a:pt x="4936" y="1275"/>
                </a:lnTo>
                <a:lnTo>
                  <a:pt x="4930" y="1275"/>
                </a:lnTo>
                <a:lnTo>
                  <a:pt x="4930" y="1275"/>
                </a:lnTo>
                <a:lnTo>
                  <a:pt x="4924" y="1275"/>
                </a:lnTo>
                <a:lnTo>
                  <a:pt x="4924" y="1275"/>
                </a:lnTo>
                <a:lnTo>
                  <a:pt x="4924" y="1281"/>
                </a:lnTo>
                <a:lnTo>
                  <a:pt x="4924" y="1281"/>
                </a:lnTo>
                <a:lnTo>
                  <a:pt x="4918" y="1281"/>
                </a:lnTo>
                <a:lnTo>
                  <a:pt x="4913" y="1287"/>
                </a:lnTo>
                <a:lnTo>
                  <a:pt x="4907" y="1287"/>
                </a:lnTo>
                <a:lnTo>
                  <a:pt x="4907" y="1293"/>
                </a:lnTo>
                <a:lnTo>
                  <a:pt x="4907" y="1293"/>
                </a:lnTo>
                <a:lnTo>
                  <a:pt x="4907" y="1293"/>
                </a:lnTo>
                <a:lnTo>
                  <a:pt x="4907" y="1293"/>
                </a:lnTo>
                <a:lnTo>
                  <a:pt x="4907" y="1299"/>
                </a:lnTo>
                <a:lnTo>
                  <a:pt x="4907" y="1299"/>
                </a:lnTo>
                <a:lnTo>
                  <a:pt x="4907" y="1299"/>
                </a:lnTo>
                <a:lnTo>
                  <a:pt x="4907" y="1299"/>
                </a:lnTo>
                <a:lnTo>
                  <a:pt x="4907" y="1299"/>
                </a:lnTo>
                <a:lnTo>
                  <a:pt x="4901" y="1299"/>
                </a:lnTo>
                <a:lnTo>
                  <a:pt x="4901" y="1299"/>
                </a:lnTo>
                <a:lnTo>
                  <a:pt x="4901" y="1299"/>
                </a:lnTo>
                <a:lnTo>
                  <a:pt x="4901" y="1299"/>
                </a:lnTo>
                <a:lnTo>
                  <a:pt x="4901" y="1305"/>
                </a:lnTo>
                <a:lnTo>
                  <a:pt x="4901" y="1305"/>
                </a:lnTo>
                <a:lnTo>
                  <a:pt x="4901" y="1305"/>
                </a:lnTo>
                <a:lnTo>
                  <a:pt x="4901" y="1305"/>
                </a:lnTo>
                <a:lnTo>
                  <a:pt x="4901" y="1305"/>
                </a:lnTo>
                <a:lnTo>
                  <a:pt x="4901" y="1305"/>
                </a:lnTo>
                <a:lnTo>
                  <a:pt x="4895" y="1311"/>
                </a:lnTo>
                <a:lnTo>
                  <a:pt x="4895" y="1311"/>
                </a:lnTo>
                <a:lnTo>
                  <a:pt x="4901" y="1311"/>
                </a:lnTo>
                <a:lnTo>
                  <a:pt x="4901" y="1317"/>
                </a:lnTo>
                <a:lnTo>
                  <a:pt x="4901" y="1317"/>
                </a:lnTo>
                <a:lnTo>
                  <a:pt x="4901" y="1317"/>
                </a:lnTo>
                <a:lnTo>
                  <a:pt x="4901" y="1323"/>
                </a:lnTo>
                <a:lnTo>
                  <a:pt x="4901" y="1323"/>
                </a:lnTo>
                <a:lnTo>
                  <a:pt x="4901" y="1323"/>
                </a:lnTo>
                <a:lnTo>
                  <a:pt x="4901" y="1323"/>
                </a:lnTo>
                <a:lnTo>
                  <a:pt x="4901" y="1323"/>
                </a:lnTo>
                <a:lnTo>
                  <a:pt x="4901" y="1323"/>
                </a:lnTo>
                <a:lnTo>
                  <a:pt x="4901" y="1329"/>
                </a:lnTo>
                <a:lnTo>
                  <a:pt x="4901" y="1329"/>
                </a:lnTo>
                <a:lnTo>
                  <a:pt x="4907" y="1329"/>
                </a:lnTo>
                <a:lnTo>
                  <a:pt x="4913" y="1340"/>
                </a:lnTo>
                <a:lnTo>
                  <a:pt x="4918" y="1340"/>
                </a:lnTo>
                <a:lnTo>
                  <a:pt x="4918" y="1346"/>
                </a:lnTo>
                <a:lnTo>
                  <a:pt x="4918" y="1346"/>
                </a:lnTo>
                <a:lnTo>
                  <a:pt x="4918" y="1346"/>
                </a:lnTo>
                <a:lnTo>
                  <a:pt x="4918" y="1346"/>
                </a:lnTo>
                <a:lnTo>
                  <a:pt x="4918" y="1346"/>
                </a:lnTo>
                <a:lnTo>
                  <a:pt x="4918" y="1346"/>
                </a:lnTo>
                <a:lnTo>
                  <a:pt x="4918" y="1346"/>
                </a:lnTo>
                <a:lnTo>
                  <a:pt x="4924" y="1346"/>
                </a:lnTo>
                <a:lnTo>
                  <a:pt x="4924" y="1346"/>
                </a:lnTo>
                <a:lnTo>
                  <a:pt x="4924" y="1352"/>
                </a:lnTo>
                <a:lnTo>
                  <a:pt x="4930" y="1352"/>
                </a:lnTo>
                <a:lnTo>
                  <a:pt x="4930" y="1352"/>
                </a:lnTo>
                <a:lnTo>
                  <a:pt x="4930" y="1352"/>
                </a:lnTo>
                <a:lnTo>
                  <a:pt x="4930" y="1352"/>
                </a:lnTo>
                <a:lnTo>
                  <a:pt x="4930" y="1352"/>
                </a:lnTo>
                <a:lnTo>
                  <a:pt x="4930" y="1352"/>
                </a:lnTo>
                <a:lnTo>
                  <a:pt x="4930" y="1352"/>
                </a:lnTo>
                <a:lnTo>
                  <a:pt x="4930" y="1352"/>
                </a:lnTo>
                <a:lnTo>
                  <a:pt x="4936" y="1358"/>
                </a:lnTo>
                <a:lnTo>
                  <a:pt x="4936" y="1358"/>
                </a:lnTo>
                <a:lnTo>
                  <a:pt x="4936" y="1358"/>
                </a:lnTo>
                <a:lnTo>
                  <a:pt x="4936" y="1358"/>
                </a:lnTo>
                <a:lnTo>
                  <a:pt x="4936" y="1358"/>
                </a:lnTo>
                <a:lnTo>
                  <a:pt x="4936" y="1358"/>
                </a:lnTo>
                <a:lnTo>
                  <a:pt x="4936" y="1364"/>
                </a:lnTo>
                <a:lnTo>
                  <a:pt x="4936" y="1364"/>
                </a:lnTo>
                <a:lnTo>
                  <a:pt x="4936" y="1364"/>
                </a:lnTo>
                <a:lnTo>
                  <a:pt x="4936" y="1364"/>
                </a:lnTo>
                <a:lnTo>
                  <a:pt x="4936" y="1364"/>
                </a:lnTo>
                <a:lnTo>
                  <a:pt x="4936" y="1364"/>
                </a:lnTo>
                <a:lnTo>
                  <a:pt x="4942" y="1364"/>
                </a:lnTo>
                <a:lnTo>
                  <a:pt x="4942" y="1364"/>
                </a:lnTo>
                <a:lnTo>
                  <a:pt x="4942" y="1364"/>
                </a:lnTo>
                <a:lnTo>
                  <a:pt x="4942" y="1364"/>
                </a:lnTo>
                <a:lnTo>
                  <a:pt x="4948" y="1358"/>
                </a:lnTo>
                <a:lnTo>
                  <a:pt x="4948" y="1358"/>
                </a:lnTo>
                <a:lnTo>
                  <a:pt x="4948" y="1358"/>
                </a:lnTo>
                <a:lnTo>
                  <a:pt x="4948" y="1364"/>
                </a:lnTo>
                <a:lnTo>
                  <a:pt x="4948" y="1364"/>
                </a:lnTo>
                <a:lnTo>
                  <a:pt x="4948" y="1364"/>
                </a:lnTo>
                <a:lnTo>
                  <a:pt x="4948" y="1364"/>
                </a:lnTo>
                <a:lnTo>
                  <a:pt x="4954" y="1364"/>
                </a:lnTo>
                <a:lnTo>
                  <a:pt x="4954" y="1364"/>
                </a:lnTo>
                <a:lnTo>
                  <a:pt x="4954" y="1364"/>
                </a:lnTo>
                <a:lnTo>
                  <a:pt x="4954" y="1364"/>
                </a:lnTo>
                <a:lnTo>
                  <a:pt x="4960" y="1364"/>
                </a:lnTo>
                <a:lnTo>
                  <a:pt x="4960" y="1364"/>
                </a:lnTo>
                <a:lnTo>
                  <a:pt x="4960" y="1364"/>
                </a:lnTo>
                <a:lnTo>
                  <a:pt x="4966" y="1370"/>
                </a:lnTo>
                <a:lnTo>
                  <a:pt x="4966" y="1376"/>
                </a:lnTo>
                <a:lnTo>
                  <a:pt x="4960" y="1382"/>
                </a:lnTo>
                <a:lnTo>
                  <a:pt x="4960" y="1382"/>
                </a:lnTo>
                <a:lnTo>
                  <a:pt x="4960" y="1382"/>
                </a:lnTo>
                <a:lnTo>
                  <a:pt x="4960" y="1388"/>
                </a:lnTo>
                <a:lnTo>
                  <a:pt x="4960" y="1388"/>
                </a:lnTo>
                <a:lnTo>
                  <a:pt x="4960" y="1388"/>
                </a:lnTo>
                <a:lnTo>
                  <a:pt x="4954" y="1394"/>
                </a:lnTo>
                <a:lnTo>
                  <a:pt x="4954" y="1394"/>
                </a:lnTo>
                <a:lnTo>
                  <a:pt x="4954" y="1394"/>
                </a:lnTo>
                <a:lnTo>
                  <a:pt x="4954" y="1394"/>
                </a:lnTo>
                <a:lnTo>
                  <a:pt x="4954" y="1394"/>
                </a:lnTo>
                <a:lnTo>
                  <a:pt x="4954" y="1394"/>
                </a:lnTo>
                <a:lnTo>
                  <a:pt x="4954" y="1394"/>
                </a:lnTo>
                <a:lnTo>
                  <a:pt x="4960" y="1400"/>
                </a:lnTo>
                <a:lnTo>
                  <a:pt x="4960" y="1400"/>
                </a:lnTo>
                <a:lnTo>
                  <a:pt x="4960" y="1400"/>
                </a:lnTo>
                <a:lnTo>
                  <a:pt x="4960" y="1400"/>
                </a:lnTo>
                <a:lnTo>
                  <a:pt x="4966" y="1394"/>
                </a:lnTo>
                <a:lnTo>
                  <a:pt x="4972" y="1394"/>
                </a:lnTo>
                <a:lnTo>
                  <a:pt x="4972" y="1394"/>
                </a:lnTo>
                <a:lnTo>
                  <a:pt x="4972" y="1388"/>
                </a:lnTo>
                <a:lnTo>
                  <a:pt x="4972" y="1388"/>
                </a:lnTo>
                <a:lnTo>
                  <a:pt x="4972" y="1388"/>
                </a:lnTo>
                <a:lnTo>
                  <a:pt x="4972" y="1388"/>
                </a:lnTo>
                <a:lnTo>
                  <a:pt x="4972" y="1382"/>
                </a:lnTo>
                <a:lnTo>
                  <a:pt x="4972" y="1382"/>
                </a:lnTo>
                <a:lnTo>
                  <a:pt x="4972" y="1382"/>
                </a:lnTo>
                <a:lnTo>
                  <a:pt x="4972" y="1382"/>
                </a:lnTo>
                <a:lnTo>
                  <a:pt x="4972" y="1382"/>
                </a:lnTo>
                <a:lnTo>
                  <a:pt x="4978" y="1382"/>
                </a:lnTo>
                <a:lnTo>
                  <a:pt x="4978" y="1382"/>
                </a:lnTo>
                <a:lnTo>
                  <a:pt x="4978" y="1382"/>
                </a:lnTo>
                <a:lnTo>
                  <a:pt x="4978" y="1382"/>
                </a:lnTo>
                <a:lnTo>
                  <a:pt x="4978" y="1376"/>
                </a:lnTo>
                <a:lnTo>
                  <a:pt x="4984" y="1376"/>
                </a:lnTo>
                <a:lnTo>
                  <a:pt x="4984" y="1376"/>
                </a:lnTo>
                <a:lnTo>
                  <a:pt x="4984" y="1376"/>
                </a:lnTo>
                <a:lnTo>
                  <a:pt x="4984" y="1376"/>
                </a:lnTo>
                <a:lnTo>
                  <a:pt x="4984" y="1376"/>
                </a:lnTo>
                <a:lnTo>
                  <a:pt x="4984" y="1376"/>
                </a:lnTo>
                <a:lnTo>
                  <a:pt x="4978" y="1370"/>
                </a:lnTo>
                <a:lnTo>
                  <a:pt x="4978" y="1376"/>
                </a:lnTo>
                <a:lnTo>
                  <a:pt x="4978" y="1376"/>
                </a:lnTo>
                <a:lnTo>
                  <a:pt x="4978" y="1370"/>
                </a:lnTo>
                <a:lnTo>
                  <a:pt x="4978" y="1370"/>
                </a:lnTo>
                <a:lnTo>
                  <a:pt x="4978" y="1370"/>
                </a:lnTo>
                <a:lnTo>
                  <a:pt x="4978" y="1370"/>
                </a:lnTo>
                <a:lnTo>
                  <a:pt x="4978" y="1370"/>
                </a:lnTo>
                <a:lnTo>
                  <a:pt x="4984" y="1370"/>
                </a:lnTo>
                <a:lnTo>
                  <a:pt x="4984" y="1370"/>
                </a:lnTo>
                <a:lnTo>
                  <a:pt x="4984" y="1370"/>
                </a:lnTo>
                <a:lnTo>
                  <a:pt x="4990" y="1364"/>
                </a:lnTo>
                <a:lnTo>
                  <a:pt x="4990" y="1358"/>
                </a:lnTo>
                <a:lnTo>
                  <a:pt x="4990" y="1358"/>
                </a:lnTo>
                <a:lnTo>
                  <a:pt x="4995" y="1352"/>
                </a:lnTo>
                <a:lnTo>
                  <a:pt x="4995" y="1352"/>
                </a:lnTo>
                <a:lnTo>
                  <a:pt x="4995" y="1352"/>
                </a:lnTo>
                <a:lnTo>
                  <a:pt x="4990" y="1352"/>
                </a:lnTo>
                <a:lnTo>
                  <a:pt x="4990" y="1352"/>
                </a:lnTo>
                <a:lnTo>
                  <a:pt x="4990" y="1352"/>
                </a:lnTo>
                <a:lnTo>
                  <a:pt x="4990" y="1352"/>
                </a:lnTo>
                <a:lnTo>
                  <a:pt x="4990" y="1352"/>
                </a:lnTo>
                <a:lnTo>
                  <a:pt x="4990" y="1352"/>
                </a:lnTo>
                <a:lnTo>
                  <a:pt x="4990" y="1352"/>
                </a:lnTo>
                <a:lnTo>
                  <a:pt x="4990" y="1346"/>
                </a:lnTo>
                <a:lnTo>
                  <a:pt x="4990" y="1346"/>
                </a:lnTo>
                <a:lnTo>
                  <a:pt x="4995" y="1346"/>
                </a:lnTo>
                <a:lnTo>
                  <a:pt x="4995" y="1346"/>
                </a:lnTo>
                <a:lnTo>
                  <a:pt x="4995" y="1346"/>
                </a:lnTo>
                <a:lnTo>
                  <a:pt x="4995" y="1340"/>
                </a:lnTo>
                <a:lnTo>
                  <a:pt x="5001" y="1340"/>
                </a:lnTo>
                <a:lnTo>
                  <a:pt x="5007" y="1340"/>
                </a:lnTo>
                <a:lnTo>
                  <a:pt x="5001" y="1346"/>
                </a:lnTo>
                <a:lnTo>
                  <a:pt x="5001" y="1346"/>
                </a:lnTo>
                <a:lnTo>
                  <a:pt x="5001" y="1346"/>
                </a:lnTo>
                <a:lnTo>
                  <a:pt x="5001" y="1346"/>
                </a:lnTo>
                <a:lnTo>
                  <a:pt x="5001" y="1346"/>
                </a:lnTo>
                <a:lnTo>
                  <a:pt x="5007" y="1340"/>
                </a:lnTo>
                <a:lnTo>
                  <a:pt x="5013" y="1340"/>
                </a:lnTo>
                <a:lnTo>
                  <a:pt x="5013" y="1340"/>
                </a:lnTo>
                <a:lnTo>
                  <a:pt x="5007" y="1340"/>
                </a:lnTo>
                <a:lnTo>
                  <a:pt x="5007" y="1334"/>
                </a:lnTo>
                <a:lnTo>
                  <a:pt x="5007" y="1334"/>
                </a:lnTo>
                <a:lnTo>
                  <a:pt x="5007" y="1334"/>
                </a:lnTo>
                <a:lnTo>
                  <a:pt x="5007" y="1334"/>
                </a:lnTo>
                <a:lnTo>
                  <a:pt x="5007" y="1334"/>
                </a:lnTo>
                <a:lnTo>
                  <a:pt x="5007" y="1334"/>
                </a:lnTo>
                <a:lnTo>
                  <a:pt x="5007" y="1334"/>
                </a:lnTo>
                <a:lnTo>
                  <a:pt x="5007" y="1334"/>
                </a:lnTo>
                <a:lnTo>
                  <a:pt x="5007" y="1334"/>
                </a:lnTo>
                <a:lnTo>
                  <a:pt x="5007" y="1329"/>
                </a:lnTo>
                <a:lnTo>
                  <a:pt x="5007" y="1329"/>
                </a:lnTo>
                <a:lnTo>
                  <a:pt x="5007" y="1329"/>
                </a:lnTo>
                <a:lnTo>
                  <a:pt x="5007" y="1329"/>
                </a:lnTo>
                <a:lnTo>
                  <a:pt x="5007" y="1329"/>
                </a:lnTo>
                <a:lnTo>
                  <a:pt x="5013" y="1329"/>
                </a:lnTo>
                <a:lnTo>
                  <a:pt x="5013" y="1329"/>
                </a:lnTo>
                <a:lnTo>
                  <a:pt x="5013" y="1329"/>
                </a:lnTo>
                <a:lnTo>
                  <a:pt x="5013" y="1329"/>
                </a:lnTo>
                <a:lnTo>
                  <a:pt x="5013" y="1329"/>
                </a:lnTo>
                <a:lnTo>
                  <a:pt x="5013" y="1329"/>
                </a:lnTo>
                <a:lnTo>
                  <a:pt x="5013" y="1329"/>
                </a:lnTo>
                <a:lnTo>
                  <a:pt x="5013" y="1323"/>
                </a:lnTo>
                <a:lnTo>
                  <a:pt x="5013" y="1323"/>
                </a:lnTo>
                <a:lnTo>
                  <a:pt x="5013" y="1323"/>
                </a:lnTo>
                <a:lnTo>
                  <a:pt x="5013" y="1323"/>
                </a:lnTo>
                <a:lnTo>
                  <a:pt x="5013" y="1323"/>
                </a:lnTo>
                <a:lnTo>
                  <a:pt x="5013" y="1317"/>
                </a:lnTo>
                <a:lnTo>
                  <a:pt x="5013" y="1317"/>
                </a:lnTo>
                <a:lnTo>
                  <a:pt x="5013" y="1317"/>
                </a:lnTo>
                <a:lnTo>
                  <a:pt x="5013" y="1317"/>
                </a:lnTo>
                <a:lnTo>
                  <a:pt x="5013" y="1317"/>
                </a:lnTo>
                <a:lnTo>
                  <a:pt x="5019" y="1317"/>
                </a:lnTo>
                <a:lnTo>
                  <a:pt x="5019" y="1323"/>
                </a:lnTo>
                <a:lnTo>
                  <a:pt x="5019" y="1323"/>
                </a:lnTo>
                <a:lnTo>
                  <a:pt x="5019" y="1323"/>
                </a:lnTo>
                <a:lnTo>
                  <a:pt x="5019" y="1323"/>
                </a:lnTo>
                <a:lnTo>
                  <a:pt x="5019" y="1323"/>
                </a:lnTo>
                <a:lnTo>
                  <a:pt x="5025" y="1323"/>
                </a:lnTo>
                <a:lnTo>
                  <a:pt x="5025" y="1323"/>
                </a:lnTo>
                <a:lnTo>
                  <a:pt x="5025" y="1323"/>
                </a:lnTo>
                <a:lnTo>
                  <a:pt x="5025" y="1317"/>
                </a:lnTo>
                <a:lnTo>
                  <a:pt x="5019" y="1317"/>
                </a:lnTo>
                <a:lnTo>
                  <a:pt x="5019" y="1311"/>
                </a:lnTo>
                <a:lnTo>
                  <a:pt x="5019" y="1311"/>
                </a:lnTo>
                <a:lnTo>
                  <a:pt x="5025" y="1311"/>
                </a:lnTo>
                <a:lnTo>
                  <a:pt x="5025" y="1311"/>
                </a:lnTo>
                <a:lnTo>
                  <a:pt x="5025" y="1311"/>
                </a:lnTo>
                <a:lnTo>
                  <a:pt x="5025" y="1311"/>
                </a:lnTo>
                <a:lnTo>
                  <a:pt x="5025" y="1305"/>
                </a:lnTo>
                <a:lnTo>
                  <a:pt x="5025" y="1305"/>
                </a:lnTo>
                <a:lnTo>
                  <a:pt x="5025" y="1305"/>
                </a:lnTo>
                <a:lnTo>
                  <a:pt x="5031" y="1305"/>
                </a:lnTo>
                <a:lnTo>
                  <a:pt x="5031" y="1305"/>
                </a:lnTo>
                <a:lnTo>
                  <a:pt x="5031" y="1305"/>
                </a:lnTo>
                <a:lnTo>
                  <a:pt x="5031" y="1299"/>
                </a:lnTo>
                <a:lnTo>
                  <a:pt x="5031" y="1299"/>
                </a:lnTo>
                <a:lnTo>
                  <a:pt x="5037" y="1299"/>
                </a:lnTo>
                <a:lnTo>
                  <a:pt x="5037" y="1299"/>
                </a:lnTo>
                <a:lnTo>
                  <a:pt x="5037" y="1299"/>
                </a:lnTo>
                <a:lnTo>
                  <a:pt x="5037" y="1299"/>
                </a:lnTo>
                <a:lnTo>
                  <a:pt x="5037" y="1293"/>
                </a:lnTo>
                <a:lnTo>
                  <a:pt x="5037" y="1293"/>
                </a:lnTo>
                <a:lnTo>
                  <a:pt x="5037" y="1293"/>
                </a:lnTo>
                <a:lnTo>
                  <a:pt x="5037" y="1293"/>
                </a:lnTo>
                <a:lnTo>
                  <a:pt x="5031" y="1293"/>
                </a:lnTo>
                <a:lnTo>
                  <a:pt x="5031" y="1287"/>
                </a:lnTo>
                <a:lnTo>
                  <a:pt x="5037" y="1281"/>
                </a:lnTo>
                <a:lnTo>
                  <a:pt x="5037" y="1281"/>
                </a:lnTo>
                <a:lnTo>
                  <a:pt x="5037" y="1281"/>
                </a:lnTo>
                <a:lnTo>
                  <a:pt x="5037" y="1281"/>
                </a:lnTo>
                <a:lnTo>
                  <a:pt x="5037" y="1275"/>
                </a:lnTo>
                <a:lnTo>
                  <a:pt x="5037" y="1275"/>
                </a:lnTo>
                <a:lnTo>
                  <a:pt x="5037" y="1275"/>
                </a:lnTo>
                <a:lnTo>
                  <a:pt x="5037" y="1269"/>
                </a:lnTo>
                <a:lnTo>
                  <a:pt x="5037" y="1269"/>
                </a:lnTo>
                <a:lnTo>
                  <a:pt x="5043" y="1269"/>
                </a:lnTo>
                <a:lnTo>
                  <a:pt x="5043" y="1269"/>
                </a:lnTo>
                <a:lnTo>
                  <a:pt x="5037" y="1269"/>
                </a:lnTo>
                <a:lnTo>
                  <a:pt x="5043" y="1263"/>
                </a:lnTo>
                <a:lnTo>
                  <a:pt x="5043" y="1263"/>
                </a:lnTo>
                <a:lnTo>
                  <a:pt x="5043" y="1263"/>
                </a:lnTo>
                <a:lnTo>
                  <a:pt x="5037" y="1263"/>
                </a:lnTo>
                <a:lnTo>
                  <a:pt x="5043" y="1257"/>
                </a:lnTo>
                <a:lnTo>
                  <a:pt x="5043" y="1257"/>
                </a:lnTo>
                <a:lnTo>
                  <a:pt x="5043" y="1257"/>
                </a:lnTo>
                <a:lnTo>
                  <a:pt x="5043" y="1257"/>
                </a:lnTo>
                <a:lnTo>
                  <a:pt x="5043" y="1257"/>
                </a:lnTo>
                <a:lnTo>
                  <a:pt x="5043" y="1257"/>
                </a:lnTo>
                <a:lnTo>
                  <a:pt x="5043" y="1257"/>
                </a:lnTo>
                <a:lnTo>
                  <a:pt x="5043" y="1257"/>
                </a:lnTo>
                <a:lnTo>
                  <a:pt x="5043" y="1257"/>
                </a:lnTo>
                <a:lnTo>
                  <a:pt x="5049" y="1257"/>
                </a:lnTo>
                <a:lnTo>
                  <a:pt x="5043" y="1251"/>
                </a:lnTo>
                <a:lnTo>
                  <a:pt x="5043" y="1251"/>
                </a:lnTo>
                <a:lnTo>
                  <a:pt x="5043" y="1251"/>
                </a:lnTo>
                <a:lnTo>
                  <a:pt x="5043" y="1251"/>
                </a:lnTo>
                <a:lnTo>
                  <a:pt x="5049" y="1251"/>
                </a:lnTo>
                <a:lnTo>
                  <a:pt x="5049" y="1251"/>
                </a:lnTo>
                <a:lnTo>
                  <a:pt x="5049" y="1251"/>
                </a:lnTo>
                <a:lnTo>
                  <a:pt x="5049" y="1251"/>
                </a:lnTo>
                <a:lnTo>
                  <a:pt x="5049" y="1257"/>
                </a:lnTo>
                <a:lnTo>
                  <a:pt x="5049" y="1257"/>
                </a:lnTo>
                <a:lnTo>
                  <a:pt x="5049" y="1257"/>
                </a:lnTo>
                <a:lnTo>
                  <a:pt x="5043" y="1257"/>
                </a:lnTo>
                <a:lnTo>
                  <a:pt x="5043" y="1257"/>
                </a:lnTo>
                <a:lnTo>
                  <a:pt x="5043" y="1263"/>
                </a:lnTo>
                <a:lnTo>
                  <a:pt x="5043" y="1263"/>
                </a:lnTo>
                <a:lnTo>
                  <a:pt x="5043" y="1269"/>
                </a:lnTo>
                <a:lnTo>
                  <a:pt x="5043" y="1287"/>
                </a:lnTo>
                <a:lnTo>
                  <a:pt x="5043" y="1287"/>
                </a:lnTo>
                <a:lnTo>
                  <a:pt x="5043" y="1287"/>
                </a:lnTo>
                <a:lnTo>
                  <a:pt x="5043" y="1281"/>
                </a:lnTo>
                <a:lnTo>
                  <a:pt x="5043" y="1275"/>
                </a:lnTo>
                <a:lnTo>
                  <a:pt x="5043" y="1269"/>
                </a:lnTo>
                <a:lnTo>
                  <a:pt x="5049" y="1269"/>
                </a:lnTo>
                <a:lnTo>
                  <a:pt x="5049" y="1263"/>
                </a:lnTo>
                <a:lnTo>
                  <a:pt x="5049" y="1263"/>
                </a:lnTo>
                <a:lnTo>
                  <a:pt x="5049" y="1257"/>
                </a:lnTo>
                <a:lnTo>
                  <a:pt x="5049" y="1257"/>
                </a:lnTo>
                <a:lnTo>
                  <a:pt x="5049" y="1257"/>
                </a:lnTo>
                <a:lnTo>
                  <a:pt x="5049" y="1251"/>
                </a:lnTo>
                <a:lnTo>
                  <a:pt x="5049" y="1246"/>
                </a:lnTo>
                <a:lnTo>
                  <a:pt x="5049" y="1246"/>
                </a:lnTo>
                <a:lnTo>
                  <a:pt x="5049" y="1240"/>
                </a:lnTo>
                <a:lnTo>
                  <a:pt x="5049" y="1240"/>
                </a:lnTo>
                <a:lnTo>
                  <a:pt x="5049" y="1240"/>
                </a:lnTo>
                <a:lnTo>
                  <a:pt x="5049" y="1240"/>
                </a:lnTo>
                <a:lnTo>
                  <a:pt x="5055" y="1228"/>
                </a:lnTo>
                <a:lnTo>
                  <a:pt x="5055" y="1222"/>
                </a:lnTo>
                <a:lnTo>
                  <a:pt x="5055" y="1216"/>
                </a:lnTo>
                <a:lnTo>
                  <a:pt x="5055" y="1210"/>
                </a:lnTo>
                <a:lnTo>
                  <a:pt x="5055" y="1204"/>
                </a:lnTo>
                <a:lnTo>
                  <a:pt x="5055" y="1198"/>
                </a:lnTo>
                <a:lnTo>
                  <a:pt x="5055" y="1198"/>
                </a:lnTo>
                <a:lnTo>
                  <a:pt x="5055" y="1198"/>
                </a:lnTo>
                <a:lnTo>
                  <a:pt x="5055" y="1198"/>
                </a:lnTo>
                <a:lnTo>
                  <a:pt x="5049" y="1198"/>
                </a:lnTo>
                <a:lnTo>
                  <a:pt x="5055" y="1204"/>
                </a:lnTo>
                <a:lnTo>
                  <a:pt x="5055" y="1204"/>
                </a:lnTo>
                <a:lnTo>
                  <a:pt x="5055" y="1204"/>
                </a:lnTo>
                <a:lnTo>
                  <a:pt x="5055" y="1204"/>
                </a:lnTo>
                <a:lnTo>
                  <a:pt x="5049" y="1204"/>
                </a:lnTo>
                <a:lnTo>
                  <a:pt x="5043" y="1198"/>
                </a:lnTo>
                <a:lnTo>
                  <a:pt x="5037" y="1198"/>
                </a:lnTo>
                <a:lnTo>
                  <a:pt x="5031" y="1204"/>
                </a:lnTo>
                <a:lnTo>
                  <a:pt x="5031" y="1198"/>
                </a:lnTo>
                <a:lnTo>
                  <a:pt x="5031" y="1198"/>
                </a:lnTo>
                <a:lnTo>
                  <a:pt x="5025" y="1198"/>
                </a:lnTo>
                <a:lnTo>
                  <a:pt x="5025" y="1198"/>
                </a:lnTo>
                <a:lnTo>
                  <a:pt x="5025" y="1198"/>
                </a:lnTo>
                <a:lnTo>
                  <a:pt x="5025" y="1192"/>
                </a:lnTo>
                <a:lnTo>
                  <a:pt x="5025" y="1192"/>
                </a:lnTo>
                <a:lnTo>
                  <a:pt x="5025" y="1192"/>
                </a:lnTo>
                <a:lnTo>
                  <a:pt x="5025" y="1192"/>
                </a:lnTo>
                <a:lnTo>
                  <a:pt x="5025" y="1186"/>
                </a:lnTo>
                <a:lnTo>
                  <a:pt x="5025" y="1186"/>
                </a:lnTo>
                <a:lnTo>
                  <a:pt x="5025" y="1186"/>
                </a:lnTo>
                <a:lnTo>
                  <a:pt x="5031" y="1186"/>
                </a:lnTo>
                <a:lnTo>
                  <a:pt x="5031" y="1186"/>
                </a:lnTo>
                <a:lnTo>
                  <a:pt x="5031" y="1186"/>
                </a:lnTo>
                <a:lnTo>
                  <a:pt x="5031" y="1180"/>
                </a:lnTo>
                <a:lnTo>
                  <a:pt x="5031" y="1180"/>
                </a:lnTo>
                <a:lnTo>
                  <a:pt x="5031" y="1180"/>
                </a:lnTo>
                <a:lnTo>
                  <a:pt x="5031" y="1174"/>
                </a:lnTo>
                <a:lnTo>
                  <a:pt x="5031" y="1174"/>
                </a:lnTo>
                <a:lnTo>
                  <a:pt x="5031" y="1174"/>
                </a:lnTo>
                <a:lnTo>
                  <a:pt x="5031" y="1174"/>
                </a:lnTo>
                <a:lnTo>
                  <a:pt x="5037" y="1174"/>
                </a:lnTo>
                <a:lnTo>
                  <a:pt x="5037" y="1174"/>
                </a:lnTo>
                <a:lnTo>
                  <a:pt x="5037" y="1174"/>
                </a:lnTo>
                <a:lnTo>
                  <a:pt x="5037" y="1168"/>
                </a:lnTo>
                <a:lnTo>
                  <a:pt x="5037" y="1168"/>
                </a:lnTo>
                <a:lnTo>
                  <a:pt x="5037" y="1168"/>
                </a:lnTo>
                <a:lnTo>
                  <a:pt x="5037" y="1168"/>
                </a:lnTo>
                <a:lnTo>
                  <a:pt x="5037" y="1168"/>
                </a:lnTo>
                <a:lnTo>
                  <a:pt x="5043" y="1162"/>
                </a:lnTo>
                <a:lnTo>
                  <a:pt x="5043" y="1168"/>
                </a:lnTo>
                <a:lnTo>
                  <a:pt x="5043" y="1168"/>
                </a:lnTo>
                <a:lnTo>
                  <a:pt x="5037" y="1174"/>
                </a:lnTo>
                <a:lnTo>
                  <a:pt x="5037" y="1174"/>
                </a:lnTo>
                <a:lnTo>
                  <a:pt x="5037" y="1174"/>
                </a:lnTo>
                <a:lnTo>
                  <a:pt x="5043" y="1174"/>
                </a:lnTo>
                <a:lnTo>
                  <a:pt x="5043" y="1174"/>
                </a:lnTo>
                <a:lnTo>
                  <a:pt x="5043" y="1174"/>
                </a:lnTo>
                <a:lnTo>
                  <a:pt x="5043" y="1168"/>
                </a:lnTo>
                <a:lnTo>
                  <a:pt x="5043" y="1168"/>
                </a:lnTo>
                <a:lnTo>
                  <a:pt x="5043" y="1168"/>
                </a:lnTo>
                <a:lnTo>
                  <a:pt x="5049" y="1168"/>
                </a:lnTo>
                <a:lnTo>
                  <a:pt x="5049" y="1168"/>
                </a:lnTo>
                <a:lnTo>
                  <a:pt x="5049" y="1162"/>
                </a:lnTo>
                <a:lnTo>
                  <a:pt x="5049" y="1162"/>
                </a:lnTo>
                <a:lnTo>
                  <a:pt x="5049" y="1162"/>
                </a:lnTo>
                <a:lnTo>
                  <a:pt x="5049" y="1162"/>
                </a:lnTo>
                <a:lnTo>
                  <a:pt x="5049" y="1162"/>
                </a:lnTo>
                <a:lnTo>
                  <a:pt x="5049" y="1162"/>
                </a:lnTo>
                <a:lnTo>
                  <a:pt x="5049" y="1157"/>
                </a:lnTo>
                <a:lnTo>
                  <a:pt x="5049" y="1157"/>
                </a:lnTo>
                <a:lnTo>
                  <a:pt x="5049" y="1157"/>
                </a:lnTo>
                <a:lnTo>
                  <a:pt x="5055" y="1157"/>
                </a:lnTo>
                <a:lnTo>
                  <a:pt x="5055" y="1145"/>
                </a:lnTo>
                <a:lnTo>
                  <a:pt x="5055" y="1145"/>
                </a:lnTo>
                <a:lnTo>
                  <a:pt x="5061" y="1139"/>
                </a:lnTo>
                <a:lnTo>
                  <a:pt x="5061" y="1133"/>
                </a:lnTo>
                <a:lnTo>
                  <a:pt x="5061" y="1127"/>
                </a:lnTo>
                <a:lnTo>
                  <a:pt x="5061" y="1127"/>
                </a:lnTo>
                <a:lnTo>
                  <a:pt x="5061" y="1127"/>
                </a:lnTo>
                <a:lnTo>
                  <a:pt x="5061" y="1127"/>
                </a:lnTo>
                <a:lnTo>
                  <a:pt x="5061" y="1115"/>
                </a:lnTo>
                <a:lnTo>
                  <a:pt x="5061" y="1109"/>
                </a:lnTo>
                <a:lnTo>
                  <a:pt x="5061" y="1103"/>
                </a:lnTo>
                <a:lnTo>
                  <a:pt x="5061" y="1103"/>
                </a:lnTo>
                <a:lnTo>
                  <a:pt x="5055" y="1103"/>
                </a:lnTo>
                <a:lnTo>
                  <a:pt x="5055" y="1103"/>
                </a:lnTo>
                <a:lnTo>
                  <a:pt x="5055" y="1103"/>
                </a:lnTo>
                <a:lnTo>
                  <a:pt x="5055" y="1097"/>
                </a:lnTo>
                <a:lnTo>
                  <a:pt x="5055" y="1097"/>
                </a:lnTo>
                <a:lnTo>
                  <a:pt x="5055" y="1097"/>
                </a:lnTo>
                <a:lnTo>
                  <a:pt x="5055" y="1091"/>
                </a:lnTo>
                <a:lnTo>
                  <a:pt x="5055" y="1091"/>
                </a:lnTo>
                <a:lnTo>
                  <a:pt x="5055" y="1091"/>
                </a:lnTo>
                <a:lnTo>
                  <a:pt x="5055" y="1091"/>
                </a:lnTo>
                <a:lnTo>
                  <a:pt x="5055" y="1091"/>
                </a:lnTo>
                <a:lnTo>
                  <a:pt x="5055" y="1091"/>
                </a:lnTo>
                <a:lnTo>
                  <a:pt x="5055" y="1091"/>
                </a:lnTo>
                <a:lnTo>
                  <a:pt x="5055" y="1091"/>
                </a:lnTo>
                <a:lnTo>
                  <a:pt x="5055" y="1091"/>
                </a:lnTo>
                <a:lnTo>
                  <a:pt x="5055" y="1085"/>
                </a:lnTo>
                <a:lnTo>
                  <a:pt x="5055" y="1085"/>
                </a:lnTo>
                <a:lnTo>
                  <a:pt x="5055" y="1085"/>
                </a:lnTo>
                <a:lnTo>
                  <a:pt x="5061" y="1091"/>
                </a:lnTo>
                <a:lnTo>
                  <a:pt x="5055" y="1091"/>
                </a:lnTo>
                <a:lnTo>
                  <a:pt x="5055" y="1091"/>
                </a:lnTo>
                <a:lnTo>
                  <a:pt x="5061" y="1097"/>
                </a:lnTo>
                <a:lnTo>
                  <a:pt x="5061" y="1097"/>
                </a:lnTo>
                <a:lnTo>
                  <a:pt x="5061" y="1103"/>
                </a:lnTo>
                <a:lnTo>
                  <a:pt x="5061" y="1103"/>
                </a:lnTo>
                <a:lnTo>
                  <a:pt x="5061" y="1103"/>
                </a:lnTo>
                <a:lnTo>
                  <a:pt x="5067" y="1103"/>
                </a:lnTo>
                <a:lnTo>
                  <a:pt x="5067" y="1109"/>
                </a:lnTo>
                <a:lnTo>
                  <a:pt x="5067" y="1115"/>
                </a:lnTo>
                <a:lnTo>
                  <a:pt x="5067" y="1121"/>
                </a:lnTo>
                <a:lnTo>
                  <a:pt x="5067" y="1121"/>
                </a:lnTo>
                <a:lnTo>
                  <a:pt x="5067" y="1127"/>
                </a:lnTo>
                <a:lnTo>
                  <a:pt x="5067" y="1127"/>
                </a:lnTo>
                <a:lnTo>
                  <a:pt x="5067" y="1127"/>
                </a:lnTo>
                <a:lnTo>
                  <a:pt x="5061" y="1133"/>
                </a:lnTo>
                <a:lnTo>
                  <a:pt x="5061" y="1139"/>
                </a:lnTo>
                <a:lnTo>
                  <a:pt x="5061" y="1145"/>
                </a:lnTo>
                <a:lnTo>
                  <a:pt x="5061" y="1145"/>
                </a:lnTo>
                <a:lnTo>
                  <a:pt x="5061" y="1145"/>
                </a:lnTo>
                <a:lnTo>
                  <a:pt x="5061" y="1145"/>
                </a:lnTo>
                <a:lnTo>
                  <a:pt x="5061" y="1145"/>
                </a:lnTo>
                <a:lnTo>
                  <a:pt x="5061" y="1151"/>
                </a:lnTo>
                <a:lnTo>
                  <a:pt x="5061" y="1151"/>
                </a:lnTo>
                <a:lnTo>
                  <a:pt x="5061" y="1151"/>
                </a:lnTo>
                <a:lnTo>
                  <a:pt x="5061" y="1151"/>
                </a:lnTo>
                <a:lnTo>
                  <a:pt x="5061" y="1151"/>
                </a:lnTo>
                <a:lnTo>
                  <a:pt x="5061" y="1151"/>
                </a:lnTo>
                <a:lnTo>
                  <a:pt x="5067" y="1151"/>
                </a:lnTo>
                <a:lnTo>
                  <a:pt x="5067" y="1151"/>
                </a:lnTo>
                <a:lnTo>
                  <a:pt x="5073" y="1151"/>
                </a:lnTo>
                <a:lnTo>
                  <a:pt x="5073" y="1151"/>
                </a:lnTo>
                <a:lnTo>
                  <a:pt x="5073" y="1151"/>
                </a:lnTo>
                <a:lnTo>
                  <a:pt x="5073" y="1151"/>
                </a:lnTo>
                <a:lnTo>
                  <a:pt x="5073" y="1145"/>
                </a:lnTo>
                <a:lnTo>
                  <a:pt x="5073" y="1145"/>
                </a:lnTo>
                <a:lnTo>
                  <a:pt x="5073" y="1145"/>
                </a:lnTo>
                <a:lnTo>
                  <a:pt x="5073" y="1145"/>
                </a:lnTo>
                <a:lnTo>
                  <a:pt x="5073" y="1145"/>
                </a:lnTo>
                <a:lnTo>
                  <a:pt x="5073" y="1145"/>
                </a:lnTo>
                <a:lnTo>
                  <a:pt x="5073" y="1145"/>
                </a:lnTo>
                <a:lnTo>
                  <a:pt x="5073" y="1139"/>
                </a:lnTo>
                <a:lnTo>
                  <a:pt x="5078" y="1139"/>
                </a:lnTo>
                <a:lnTo>
                  <a:pt x="5078" y="1139"/>
                </a:lnTo>
                <a:lnTo>
                  <a:pt x="5078" y="1133"/>
                </a:lnTo>
                <a:lnTo>
                  <a:pt x="5078" y="1133"/>
                </a:lnTo>
                <a:lnTo>
                  <a:pt x="5084" y="1133"/>
                </a:lnTo>
                <a:lnTo>
                  <a:pt x="5084" y="1133"/>
                </a:lnTo>
                <a:lnTo>
                  <a:pt x="5084" y="1133"/>
                </a:lnTo>
                <a:lnTo>
                  <a:pt x="5084" y="1133"/>
                </a:lnTo>
                <a:lnTo>
                  <a:pt x="5084" y="1133"/>
                </a:lnTo>
                <a:lnTo>
                  <a:pt x="5084" y="1127"/>
                </a:lnTo>
                <a:lnTo>
                  <a:pt x="5090" y="1127"/>
                </a:lnTo>
                <a:lnTo>
                  <a:pt x="5090" y="1127"/>
                </a:lnTo>
                <a:lnTo>
                  <a:pt x="5084" y="1127"/>
                </a:lnTo>
                <a:lnTo>
                  <a:pt x="5090" y="1127"/>
                </a:lnTo>
                <a:lnTo>
                  <a:pt x="5090" y="1127"/>
                </a:lnTo>
                <a:lnTo>
                  <a:pt x="5090" y="1127"/>
                </a:lnTo>
                <a:lnTo>
                  <a:pt x="5090" y="1127"/>
                </a:lnTo>
                <a:lnTo>
                  <a:pt x="5090" y="1127"/>
                </a:lnTo>
                <a:lnTo>
                  <a:pt x="5090" y="1127"/>
                </a:lnTo>
                <a:lnTo>
                  <a:pt x="5090" y="1127"/>
                </a:lnTo>
                <a:lnTo>
                  <a:pt x="5090" y="1127"/>
                </a:lnTo>
                <a:lnTo>
                  <a:pt x="5090" y="1127"/>
                </a:lnTo>
                <a:lnTo>
                  <a:pt x="5096" y="1127"/>
                </a:lnTo>
                <a:lnTo>
                  <a:pt x="5096" y="1127"/>
                </a:lnTo>
                <a:lnTo>
                  <a:pt x="5096" y="1127"/>
                </a:lnTo>
                <a:lnTo>
                  <a:pt x="5096" y="1121"/>
                </a:lnTo>
                <a:lnTo>
                  <a:pt x="5096" y="1121"/>
                </a:lnTo>
                <a:lnTo>
                  <a:pt x="5096" y="1121"/>
                </a:lnTo>
                <a:lnTo>
                  <a:pt x="5102" y="1127"/>
                </a:lnTo>
                <a:lnTo>
                  <a:pt x="5102" y="1121"/>
                </a:lnTo>
                <a:lnTo>
                  <a:pt x="5102" y="1121"/>
                </a:lnTo>
                <a:lnTo>
                  <a:pt x="5102" y="1121"/>
                </a:lnTo>
                <a:lnTo>
                  <a:pt x="5102" y="1121"/>
                </a:lnTo>
                <a:lnTo>
                  <a:pt x="5108" y="1121"/>
                </a:lnTo>
                <a:lnTo>
                  <a:pt x="5108" y="1115"/>
                </a:lnTo>
                <a:lnTo>
                  <a:pt x="5114" y="1115"/>
                </a:lnTo>
                <a:lnTo>
                  <a:pt x="5114" y="1115"/>
                </a:lnTo>
                <a:lnTo>
                  <a:pt x="5114" y="1115"/>
                </a:lnTo>
                <a:lnTo>
                  <a:pt x="5120" y="1115"/>
                </a:lnTo>
                <a:lnTo>
                  <a:pt x="5120" y="1115"/>
                </a:lnTo>
                <a:lnTo>
                  <a:pt x="5120" y="1115"/>
                </a:lnTo>
                <a:lnTo>
                  <a:pt x="5120" y="1115"/>
                </a:lnTo>
                <a:lnTo>
                  <a:pt x="5120" y="1115"/>
                </a:lnTo>
                <a:lnTo>
                  <a:pt x="5120" y="1115"/>
                </a:lnTo>
                <a:lnTo>
                  <a:pt x="5120" y="1109"/>
                </a:lnTo>
                <a:lnTo>
                  <a:pt x="5126" y="1109"/>
                </a:lnTo>
                <a:lnTo>
                  <a:pt x="5126" y="1109"/>
                </a:lnTo>
                <a:lnTo>
                  <a:pt x="5126" y="1109"/>
                </a:lnTo>
                <a:lnTo>
                  <a:pt x="5126" y="1109"/>
                </a:lnTo>
                <a:lnTo>
                  <a:pt x="5126" y="1115"/>
                </a:lnTo>
                <a:lnTo>
                  <a:pt x="5126" y="1109"/>
                </a:lnTo>
                <a:lnTo>
                  <a:pt x="5126" y="1109"/>
                </a:lnTo>
                <a:lnTo>
                  <a:pt x="5126" y="1109"/>
                </a:lnTo>
                <a:lnTo>
                  <a:pt x="5132" y="1109"/>
                </a:lnTo>
                <a:lnTo>
                  <a:pt x="5132" y="1109"/>
                </a:lnTo>
                <a:lnTo>
                  <a:pt x="5132" y="1109"/>
                </a:lnTo>
                <a:lnTo>
                  <a:pt x="5132" y="1109"/>
                </a:lnTo>
                <a:lnTo>
                  <a:pt x="5132" y="1109"/>
                </a:lnTo>
                <a:lnTo>
                  <a:pt x="5132" y="1109"/>
                </a:lnTo>
                <a:lnTo>
                  <a:pt x="5132" y="1103"/>
                </a:lnTo>
                <a:lnTo>
                  <a:pt x="5132" y="1103"/>
                </a:lnTo>
                <a:lnTo>
                  <a:pt x="5132" y="1103"/>
                </a:lnTo>
                <a:lnTo>
                  <a:pt x="5132" y="1103"/>
                </a:lnTo>
                <a:lnTo>
                  <a:pt x="5132" y="1109"/>
                </a:lnTo>
                <a:lnTo>
                  <a:pt x="5132" y="1109"/>
                </a:lnTo>
                <a:lnTo>
                  <a:pt x="5132" y="1109"/>
                </a:lnTo>
                <a:lnTo>
                  <a:pt x="5132" y="1103"/>
                </a:lnTo>
                <a:lnTo>
                  <a:pt x="5132" y="1103"/>
                </a:lnTo>
                <a:lnTo>
                  <a:pt x="5132" y="1103"/>
                </a:lnTo>
                <a:lnTo>
                  <a:pt x="5138" y="1103"/>
                </a:lnTo>
                <a:lnTo>
                  <a:pt x="5138" y="1103"/>
                </a:lnTo>
                <a:lnTo>
                  <a:pt x="5138" y="1109"/>
                </a:lnTo>
                <a:lnTo>
                  <a:pt x="5138" y="1109"/>
                </a:lnTo>
                <a:lnTo>
                  <a:pt x="5138" y="1109"/>
                </a:lnTo>
                <a:lnTo>
                  <a:pt x="5144" y="1109"/>
                </a:lnTo>
                <a:lnTo>
                  <a:pt x="5144" y="1109"/>
                </a:lnTo>
                <a:lnTo>
                  <a:pt x="5144" y="1109"/>
                </a:lnTo>
                <a:lnTo>
                  <a:pt x="5144" y="1109"/>
                </a:lnTo>
                <a:lnTo>
                  <a:pt x="5144" y="1103"/>
                </a:lnTo>
                <a:lnTo>
                  <a:pt x="5144" y="1103"/>
                </a:lnTo>
                <a:lnTo>
                  <a:pt x="5144" y="1103"/>
                </a:lnTo>
                <a:lnTo>
                  <a:pt x="5144" y="1103"/>
                </a:lnTo>
                <a:lnTo>
                  <a:pt x="5144" y="1103"/>
                </a:lnTo>
                <a:lnTo>
                  <a:pt x="5144" y="1103"/>
                </a:lnTo>
                <a:lnTo>
                  <a:pt x="5144" y="1103"/>
                </a:lnTo>
                <a:lnTo>
                  <a:pt x="5144" y="1103"/>
                </a:lnTo>
                <a:lnTo>
                  <a:pt x="5144" y="1097"/>
                </a:lnTo>
                <a:lnTo>
                  <a:pt x="5150" y="1097"/>
                </a:lnTo>
                <a:lnTo>
                  <a:pt x="5150" y="1103"/>
                </a:lnTo>
                <a:lnTo>
                  <a:pt x="5150" y="1103"/>
                </a:lnTo>
                <a:lnTo>
                  <a:pt x="5150" y="1097"/>
                </a:lnTo>
                <a:lnTo>
                  <a:pt x="5150" y="1097"/>
                </a:lnTo>
                <a:lnTo>
                  <a:pt x="5150" y="1097"/>
                </a:lnTo>
                <a:lnTo>
                  <a:pt x="5155" y="1097"/>
                </a:lnTo>
                <a:lnTo>
                  <a:pt x="5155" y="1091"/>
                </a:lnTo>
                <a:lnTo>
                  <a:pt x="5161" y="1091"/>
                </a:lnTo>
                <a:lnTo>
                  <a:pt x="5161" y="1091"/>
                </a:lnTo>
                <a:lnTo>
                  <a:pt x="5161" y="1091"/>
                </a:lnTo>
                <a:lnTo>
                  <a:pt x="5161" y="1091"/>
                </a:lnTo>
                <a:lnTo>
                  <a:pt x="5161" y="1091"/>
                </a:lnTo>
                <a:lnTo>
                  <a:pt x="5161" y="1085"/>
                </a:lnTo>
                <a:lnTo>
                  <a:pt x="5161" y="1085"/>
                </a:lnTo>
                <a:lnTo>
                  <a:pt x="5161" y="1085"/>
                </a:lnTo>
                <a:lnTo>
                  <a:pt x="5161" y="1085"/>
                </a:lnTo>
                <a:lnTo>
                  <a:pt x="5161" y="1085"/>
                </a:lnTo>
                <a:lnTo>
                  <a:pt x="5161" y="1091"/>
                </a:lnTo>
                <a:lnTo>
                  <a:pt x="5161" y="1091"/>
                </a:lnTo>
                <a:lnTo>
                  <a:pt x="5161" y="1091"/>
                </a:lnTo>
                <a:lnTo>
                  <a:pt x="5161" y="1091"/>
                </a:lnTo>
                <a:lnTo>
                  <a:pt x="5161" y="1091"/>
                </a:lnTo>
                <a:lnTo>
                  <a:pt x="5161" y="1091"/>
                </a:lnTo>
                <a:lnTo>
                  <a:pt x="5161" y="1097"/>
                </a:lnTo>
                <a:lnTo>
                  <a:pt x="5167" y="1097"/>
                </a:lnTo>
                <a:lnTo>
                  <a:pt x="5167" y="1097"/>
                </a:lnTo>
                <a:lnTo>
                  <a:pt x="5167" y="1091"/>
                </a:lnTo>
                <a:lnTo>
                  <a:pt x="5167" y="1091"/>
                </a:lnTo>
                <a:lnTo>
                  <a:pt x="5167" y="1091"/>
                </a:lnTo>
                <a:lnTo>
                  <a:pt x="5167" y="1091"/>
                </a:lnTo>
                <a:lnTo>
                  <a:pt x="5173" y="1091"/>
                </a:lnTo>
                <a:lnTo>
                  <a:pt x="5173" y="1091"/>
                </a:lnTo>
                <a:lnTo>
                  <a:pt x="5173" y="1091"/>
                </a:lnTo>
                <a:lnTo>
                  <a:pt x="5173" y="1091"/>
                </a:lnTo>
                <a:lnTo>
                  <a:pt x="5179" y="1091"/>
                </a:lnTo>
                <a:lnTo>
                  <a:pt x="5179" y="1091"/>
                </a:lnTo>
                <a:lnTo>
                  <a:pt x="5179" y="1091"/>
                </a:lnTo>
                <a:lnTo>
                  <a:pt x="5179" y="1091"/>
                </a:lnTo>
                <a:lnTo>
                  <a:pt x="5179" y="1091"/>
                </a:lnTo>
                <a:lnTo>
                  <a:pt x="5179" y="1091"/>
                </a:lnTo>
                <a:lnTo>
                  <a:pt x="5179" y="1091"/>
                </a:lnTo>
                <a:lnTo>
                  <a:pt x="5185" y="1091"/>
                </a:lnTo>
                <a:lnTo>
                  <a:pt x="5185" y="1091"/>
                </a:lnTo>
                <a:lnTo>
                  <a:pt x="5185" y="1091"/>
                </a:lnTo>
                <a:lnTo>
                  <a:pt x="5185" y="1091"/>
                </a:lnTo>
                <a:lnTo>
                  <a:pt x="5191" y="1091"/>
                </a:lnTo>
                <a:lnTo>
                  <a:pt x="5191" y="1091"/>
                </a:lnTo>
                <a:lnTo>
                  <a:pt x="5191" y="1091"/>
                </a:lnTo>
                <a:lnTo>
                  <a:pt x="5197" y="1091"/>
                </a:lnTo>
                <a:lnTo>
                  <a:pt x="5197" y="1091"/>
                </a:lnTo>
                <a:lnTo>
                  <a:pt x="5197" y="1091"/>
                </a:lnTo>
                <a:lnTo>
                  <a:pt x="5197" y="1091"/>
                </a:lnTo>
                <a:lnTo>
                  <a:pt x="5197" y="1091"/>
                </a:lnTo>
                <a:lnTo>
                  <a:pt x="5197" y="1091"/>
                </a:lnTo>
                <a:lnTo>
                  <a:pt x="5203" y="1091"/>
                </a:lnTo>
                <a:lnTo>
                  <a:pt x="5203" y="1091"/>
                </a:lnTo>
                <a:lnTo>
                  <a:pt x="5203" y="1091"/>
                </a:lnTo>
                <a:lnTo>
                  <a:pt x="5203" y="1091"/>
                </a:lnTo>
                <a:lnTo>
                  <a:pt x="5203" y="1091"/>
                </a:lnTo>
                <a:lnTo>
                  <a:pt x="5203" y="1091"/>
                </a:lnTo>
                <a:lnTo>
                  <a:pt x="5203" y="1091"/>
                </a:lnTo>
                <a:lnTo>
                  <a:pt x="5209" y="1091"/>
                </a:lnTo>
                <a:lnTo>
                  <a:pt x="5209" y="1091"/>
                </a:lnTo>
                <a:lnTo>
                  <a:pt x="5215" y="1091"/>
                </a:lnTo>
                <a:lnTo>
                  <a:pt x="5215" y="1091"/>
                </a:lnTo>
                <a:lnTo>
                  <a:pt x="5215" y="1091"/>
                </a:lnTo>
                <a:lnTo>
                  <a:pt x="5215" y="1091"/>
                </a:lnTo>
                <a:lnTo>
                  <a:pt x="5215" y="1085"/>
                </a:lnTo>
                <a:lnTo>
                  <a:pt x="5215" y="1085"/>
                </a:lnTo>
                <a:lnTo>
                  <a:pt x="5215" y="1085"/>
                </a:lnTo>
                <a:lnTo>
                  <a:pt x="5215" y="1079"/>
                </a:lnTo>
                <a:lnTo>
                  <a:pt x="5215" y="1079"/>
                </a:lnTo>
                <a:lnTo>
                  <a:pt x="5215" y="1079"/>
                </a:lnTo>
                <a:lnTo>
                  <a:pt x="5215" y="1079"/>
                </a:lnTo>
                <a:lnTo>
                  <a:pt x="5215" y="1079"/>
                </a:lnTo>
                <a:lnTo>
                  <a:pt x="5215" y="1079"/>
                </a:lnTo>
                <a:lnTo>
                  <a:pt x="5215" y="1079"/>
                </a:lnTo>
                <a:lnTo>
                  <a:pt x="5215" y="1085"/>
                </a:lnTo>
                <a:lnTo>
                  <a:pt x="5215" y="1085"/>
                </a:lnTo>
                <a:lnTo>
                  <a:pt x="5215" y="1085"/>
                </a:lnTo>
                <a:lnTo>
                  <a:pt x="5215" y="1085"/>
                </a:lnTo>
                <a:lnTo>
                  <a:pt x="5215" y="1085"/>
                </a:lnTo>
                <a:lnTo>
                  <a:pt x="5215" y="1085"/>
                </a:lnTo>
                <a:lnTo>
                  <a:pt x="5215" y="1085"/>
                </a:lnTo>
                <a:lnTo>
                  <a:pt x="5215" y="1085"/>
                </a:lnTo>
                <a:lnTo>
                  <a:pt x="5215" y="1085"/>
                </a:lnTo>
                <a:lnTo>
                  <a:pt x="5221" y="1085"/>
                </a:lnTo>
                <a:lnTo>
                  <a:pt x="5221" y="1091"/>
                </a:lnTo>
                <a:lnTo>
                  <a:pt x="5221" y="1091"/>
                </a:lnTo>
                <a:lnTo>
                  <a:pt x="5227" y="1085"/>
                </a:lnTo>
                <a:lnTo>
                  <a:pt x="5227" y="1085"/>
                </a:lnTo>
                <a:lnTo>
                  <a:pt x="5227" y="1085"/>
                </a:lnTo>
                <a:lnTo>
                  <a:pt x="5233" y="1085"/>
                </a:lnTo>
                <a:lnTo>
                  <a:pt x="5233" y="1085"/>
                </a:lnTo>
                <a:lnTo>
                  <a:pt x="5233" y="1085"/>
                </a:lnTo>
                <a:lnTo>
                  <a:pt x="5238" y="1085"/>
                </a:lnTo>
                <a:lnTo>
                  <a:pt x="5238" y="1085"/>
                </a:lnTo>
                <a:lnTo>
                  <a:pt x="5244" y="1085"/>
                </a:lnTo>
                <a:lnTo>
                  <a:pt x="5244" y="1079"/>
                </a:lnTo>
                <a:lnTo>
                  <a:pt x="5244" y="1079"/>
                </a:lnTo>
                <a:lnTo>
                  <a:pt x="5250" y="1085"/>
                </a:lnTo>
                <a:lnTo>
                  <a:pt x="5256" y="1079"/>
                </a:lnTo>
                <a:lnTo>
                  <a:pt x="5256" y="1079"/>
                </a:lnTo>
                <a:lnTo>
                  <a:pt x="5256" y="1079"/>
                </a:lnTo>
                <a:lnTo>
                  <a:pt x="5262" y="1079"/>
                </a:lnTo>
                <a:lnTo>
                  <a:pt x="5262" y="1079"/>
                </a:lnTo>
                <a:lnTo>
                  <a:pt x="5262" y="1085"/>
                </a:lnTo>
                <a:lnTo>
                  <a:pt x="5262" y="1085"/>
                </a:lnTo>
                <a:lnTo>
                  <a:pt x="5268" y="1085"/>
                </a:lnTo>
                <a:lnTo>
                  <a:pt x="5268" y="1085"/>
                </a:lnTo>
                <a:lnTo>
                  <a:pt x="5268" y="1085"/>
                </a:lnTo>
                <a:lnTo>
                  <a:pt x="5262" y="1085"/>
                </a:lnTo>
                <a:lnTo>
                  <a:pt x="5262" y="1085"/>
                </a:lnTo>
                <a:lnTo>
                  <a:pt x="5268" y="1085"/>
                </a:lnTo>
                <a:lnTo>
                  <a:pt x="5268" y="1085"/>
                </a:lnTo>
                <a:lnTo>
                  <a:pt x="5274" y="1085"/>
                </a:lnTo>
                <a:lnTo>
                  <a:pt x="5292" y="1079"/>
                </a:lnTo>
                <a:lnTo>
                  <a:pt x="5298" y="1079"/>
                </a:lnTo>
                <a:lnTo>
                  <a:pt x="5298" y="1079"/>
                </a:lnTo>
                <a:lnTo>
                  <a:pt x="5298" y="1079"/>
                </a:lnTo>
                <a:lnTo>
                  <a:pt x="5304" y="1079"/>
                </a:lnTo>
                <a:lnTo>
                  <a:pt x="5304" y="1079"/>
                </a:lnTo>
                <a:lnTo>
                  <a:pt x="5304" y="1079"/>
                </a:lnTo>
                <a:lnTo>
                  <a:pt x="5304" y="1074"/>
                </a:lnTo>
                <a:lnTo>
                  <a:pt x="5304" y="1074"/>
                </a:lnTo>
                <a:lnTo>
                  <a:pt x="5304" y="1074"/>
                </a:lnTo>
                <a:lnTo>
                  <a:pt x="5304" y="1074"/>
                </a:lnTo>
                <a:lnTo>
                  <a:pt x="5310" y="1068"/>
                </a:lnTo>
                <a:lnTo>
                  <a:pt x="5310" y="1068"/>
                </a:lnTo>
                <a:lnTo>
                  <a:pt x="5310" y="1062"/>
                </a:lnTo>
                <a:lnTo>
                  <a:pt x="5310" y="1062"/>
                </a:lnTo>
                <a:lnTo>
                  <a:pt x="5310" y="1056"/>
                </a:lnTo>
                <a:lnTo>
                  <a:pt x="5310" y="1056"/>
                </a:lnTo>
                <a:lnTo>
                  <a:pt x="5310" y="1056"/>
                </a:lnTo>
                <a:lnTo>
                  <a:pt x="5310" y="1050"/>
                </a:lnTo>
                <a:lnTo>
                  <a:pt x="5310" y="1050"/>
                </a:lnTo>
                <a:lnTo>
                  <a:pt x="5310" y="1050"/>
                </a:lnTo>
                <a:lnTo>
                  <a:pt x="5310" y="1050"/>
                </a:lnTo>
                <a:lnTo>
                  <a:pt x="5310" y="1050"/>
                </a:lnTo>
                <a:lnTo>
                  <a:pt x="5310" y="1044"/>
                </a:lnTo>
                <a:lnTo>
                  <a:pt x="5310" y="1044"/>
                </a:lnTo>
                <a:lnTo>
                  <a:pt x="5310" y="1044"/>
                </a:lnTo>
                <a:lnTo>
                  <a:pt x="5310" y="1038"/>
                </a:lnTo>
                <a:lnTo>
                  <a:pt x="5310" y="1038"/>
                </a:lnTo>
                <a:lnTo>
                  <a:pt x="5310" y="1038"/>
                </a:lnTo>
                <a:lnTo>
                  <a:pt x="5310" y="1038"/>
                </a:lnTo>
                <a:lnTo>
                  <a:pt x="5310" y="1038"/>
                </a:lnTo>
                <a:lnTo>
                  <a:pt x="5310" y="1038"/>
                </a:lnTo>
                <a:lnTo>
                  <a:pt x="5310" y="1038"/>
                </a:lnTo>
                <a:lnTo>
                  <a:pt x="5310" y="1038"/>
                </a:lnTo>
                <a:lnTo>
                  <a:pt x="5310" y="1038"/>
                </a:lnTo>
                <a:lnTo>
                  <a:pt x="5310" y="1038"/>
                </a:lnTo>
                <a:lnTo>
                  <a:pt x="5315" y="1038"/>
                </a:lnTo>
                <a:lnTo>
                  <a:pt x="5315" y="1038"/>
                </a:lnTo>
                <a:lnTo>
                  <a:pt x="5315" y="1032"/>
                </a:lnTo>
                <a:lnTo>
                  <a:pt x="5315" y="1032"/>
                </a:lnTo>
                <a:lnTo>
                  <a:pt x="5315" y="1032"/>
                </a:lnTo>
                <a:lnTo>
                  <a:pt x="5315" y="1032"/>
                </a:lnTo>
                <a:lnTo>
                  <a:pt x="5315" y="1032"/>
                </a:lnTo>
                <a:lnTo>
                  <a:pt x="5315" y="1032"/>
                </a:lnTo>
                <a:lnTo>
                  <a:pt x="5315" y="1032"/>
                </a:lnTo>
                <a:lnTo>
                  <a:pt x="5310" y="1032"/>
                </a:lnTo>
                <a:lnTo>
                  <a:pt x="5310" y="1026"/>
                </a:lnTo>
                <a:lnTo>
                  <a:pt x="5310" y="1026"/>
                </a:lnTo>
                <a:lnTo>
                  <a:pt x="5310" y="1026"/>
                </a:lnTo>
                <a:lnTo>
                  <a:pt x="5310" y="1020"/>
                </a:lnTo>
                <a:lnTo>
                  <a:pt x="5310" y="1020"/>
                </a:lnTo>
                <a:lnTo>
                  <a:pt x="5310" y="1020"/>
                </a:lnTo>
                <a:lnTo>
                  <a:pt x="5315" y="1020"/>
                </a:lnTo>
                <a:lnTo>
                  <a:pt x="5315" y="1020"/>
                </a:lnTo>
                <a:lnTo>
                  <a:pt x="5315" y="1026"/>
                </a:lnTo>
                <a:lnTo>
                  <a:pt x="5315" y="1026"/>
                </a:lnTo>
                <a:lnTo>
                  <a:pt x="5315" y="1026"/>
                </a:lnTo>
                <a:lnTo>
                  <a:pt x="5315" y="1032"/>
                </a:lnTo>
                <a:lnTo>
                  <a:pt x="5321" y="1032"/>
                </a:lnTo>
                <a:lnTo>
                  <a:pt x="5321" y="1032"/>
                </a:lnTo>
                <a:lnTo>
                  <a:pt x="5321" y="1032"/>
                </a:lnTo>
                <a:lnTo>
                  <a:pt x="5321" y="1032"/>
                </a:lnTo>
                <a:lnTo>
                  <a:pt x="5321" y="1032"/>
                </a:lnTo>
                <a:lnTo>
                  <a:pt x="5321" y="1032"/>
                </a:lnTo>
                <a:lnTo>
                  <a:pt x="5321" y="1026"/>
                </a:lnTo>
                <a:lnTo>
                  <a:pt x="5321" y="1026"/>
                </a:lnTo>
                <a:lnTo>
                  <a:pt x="5321" y="1026"/>
                </a:lnTo>
                <a:lnTo>
                  <a:pt x="5321" y="1026"/>
                </a:lnTo>
                <a:lnTo>
                  <a:pt x="5321" y="1026"/>
                </a:lnTo>
                <a:lnTo>
                  <a:pt x="5321" y="1032"/>
                </a:lnTo>
                <a:lnTo>
                  <a:pt x="5321" y="1032"/>
                </a:lnTo>
                <a:lnTo>
                  <a:pt x="5321" y="1032"/>
                </a:lnTo>
                <a:lnTo>
                  <a:pt x="5321" y="1032"/>
                </a:lnTo>
                <a:lnTo>
                  <a:pt x="5321" y="1032"/>
                </a:lnTo>
                <a:lnTo>
                  <a:pt x="5321" y="1038"/>
                </a:lnTo>
                <a:lnTo>
                  <a:pt x="5321" y="1038"/>
                </a:lnTo>
                <a:lnTo>
                  <a:pt x="5321" y="1038"/>
                </a:lnTo>
                <a:lnTo>
                  <a:pt x="5321" y="1038"/>
                </a:lnTo>
                <a:lnTo>
                  <a:pt x="5327" y="1044"/>
                </a:lnTo>
                <a:lnTo>
                  <a:pt x="5327" y="1038"/>
                </a:lnTo>
                <a:lnTo>
                  <a:pt x="5327" y="1038"/>
                </a:lnTo>
                <a:lnTo>
                  <a:pt x="5327" y="1038"/>
                </a:lnTo>
                <a:lnTo>
                  <a:pt x="5327" y="1038"/>
                </a:lnTo>
                <a:lnTo>
                  <a:pt x="5327" y="1038"/>
                </a:lnTo>
                <a:lnTo>
                  <a:pt x="5327" y="1038"/>
                </a:lnTo>
                <a:lnTo>
                  <a:pt x="5327" y="1038"/>
                </a:lnTo>
                <a:lnTo>
                  <a:pt x="5327" y="1032"/>
                </a:lnTo>
                <a:lnTo>
                  <a:pt x="5327" y="1032"/>
                </a:lnTo>
                <a:lnTo>
                  <a:pt x="5327" y="1032"/>
                </a:lnTo>
                <a:lnTo>
                  <a:pt x="5327" y="1032"/>
                </a:lnTo>
                <a:lnTo>
                  <a:pt x="5327" y="1032"/>
                </a:lnTo>
                <a:lnTo>
                  <a:pt x="5327" y="1032"/>
                </a:lnTo>
                <a:lnTo>
                  <a:pt x="5327" y="1032"/>
                </a:lnTo>
                <a:lnTo>
                  <a:pt x="5327" y="1032"/>
                </a:lnTo>
                <a:lnTo>
                  <a:pt x="5327" y="1032"/>
                </a:lnTo>
                <a:lnTo>
                  <a:pt x="5333" y="1032"/>
                </a:lnTo>
                <a:lnTo>
                  <a:pt x="5333" y="1032"/>
                </a:lnTo>
                <a:lnTo>
                  <a:pt x="5333" y="1032"/>
                </a:lnTo>
                <a:lnTo>
                  <a:pt x="5333" y="1032"/>
                </a:lnTo>
                <a:lnTo>
                  <a:pt x="5333" y="1032"/>
                </a:lnTo>
                <a:lnTo>
                  <a:pt x="5333" y="1032"/>
                </a:lnTo>
                <a:lnTo>
                  <a:pt x="5333" y="1026"/>
                </a:lnTo>
                <a:lnTo>
                  <a:pt x="5339" y="1026"/>
                </a:lnTo>
                <a:lnTo>
                  <a:pt x="5339" y="1020"/>
                </a:lnTo>
                <a:lnTo>
                  <a:pt x="5339" y="1020"/>
                </a:lnTo>
                <a:lnTo>
                  <a:pt x="5339" y="1020"/>
                </a:lnTo>
                <a:lnTo>
                  <a:pt x="5339" y="1026"/>
                </a:lnTo>
                <a:lnTo>
                  <a:pt x="5333" y="1032"/>
                </a:lnTo>
                <a:lnTo>
                  <a:pt x="5333" y="1038"/>
                </a:lnTo>
                <a:lnTo>
                  <a:pt x="5333" y="1038"/>
                </a:lnTo>
                <a:lnTo>
                  <a:pt x="5333" y="1038"/>
                </a:lnTo>
                <a:lnTo>
                  <a:pt x="5333" y="1044"/>
                </a:lnTo>
                <a:lnTo>
                  <a:pt x="5327" y="1044"/>
                </a:lnTo>
                <a:lnTo>
                  <a:pt x="5327" y="1050"/>
                </a:lnTo>
                <a:lnTo>
                  <a:pt x="5333" y="1056"/>
                </a:lnTo>
                <a:lnTo>
                  <a:pt x="5333" y="1056"/>
                </a:lnTo>
                <a:lnTo>
                  <a:pt x="5333" y="1062"/>
                </a:lnTo>
                <a:lnTo>
                  <a:pt x="5333" y="1062"/>
                </a:lnTo>
                <a:lnTo>
                  <a:pt x="5333" y="1062"/>
                </a:lnTo>
                <a:lnTo>
                  <a:pt x="5333" y="1062"/>
                </a:lnTo>
                <a:lnTo>
                  <a:pt x="5333" y="1062"/>
                </a:lnTo>
                <a:lnTo>
                  <a:pt x="5333" y="1062"/>
                </a:lnTo>
                <a:lnTo>
                  <a:pt x="5333" y="1068"/>
                </a:lnTo>
                <a:lnTo>
                  <a:pt x="5333" y="1062"/>
                </a:lnTo>
                <a:lnTo>
                  <a:pt x="5339" y="1062"/>
                </a:lnTo>
                <a:lnTo>
                  <a:pt x="5339" y="1056"/>
                </a:lnTo>
                <a:lnTo>
                  <a:pt x="5339" y="1056"/>
                </a:lnTo>
                <a:lnTo>
                  <a:pt x="5339" y="1056"/>
                </a:lnTo>
                <a:lnTo>
                  <a:pt x="5345" y="1056"/>
                </a:lnTo>
                <a:lnTo>
                  <a:pt x="5345" y="1056"/>
                </a:lnTo>
                <a:lnTo>
                  <a:pt x="5345" y="1056"/>
                </a:lnTo>
                <a:lnTo>
                  <a:pt x="5345" y="1056"/>
                </a:lnTo>
                <a:lnTo>
                  <a:pt x="5345" y="1056"/>
                </a:lnTo>
                <a:lnTo>
                  <a:pt x="5345" y="1056"/>
                </a:lnTo>
                <a:lnTo>
                  <a:pt x="5345" y="1056"/>
                </a:lnTo>
                <a:lnTo>
                  <a:pt x="5345" y="1056"/>
                </a:lnTo>
                <a:lnTo>
                  <a:pt x="5345" y="1062"/>
                </a:lnTo>
                <a:lnTo>
                  <a:pt x="5345" y="1062"/>
                </a:lnTo>
                <a:lnTo>
                  <a:pt x="5351" y="1062"/>
                </a:lnTo>
                <a:lnTo>
                  <a:pt x="5351" y="1056"/>
                </a:lnTo>
                <a:lnTo>
                  <a:pt x="5351" y="1056"/>
                </a:lnTo>
                <a:lnTo>
                  <a:pt x="5351" y="1056"/>
                </a:lnTo>
                <a:lnTo>
                  <a:pt x="5351" y="1056"/>
                </a:lnTo>
                <a:lnTo>
                  <a:pt x="5357" y="1056"/>
                </a:lnTo>
                <a:lnTo>
                  <a:pt x="5357" y="1056"/>
                </a:lnTo>
                <a:lnTo>
                  <a:pt x="5357" y="1056"/>
                </a:lnTo>
                <a:lnTo>
                  <a:pt x="5357" y="1050"/>
                </a:lnTo>
                <a:lnTo>
                  <a:pt x="5357" y="1050"/>
                </a:lnTo>
                <a:lnTo>
                  <a:pt x="5357" y="1050"/>
                </a:lnTo>
                <a:lnTo>
                  <a:pt x="5357" y="1050"/>
                </a:lnTo>
                <a:lnTo>
                  <a:pt x="5363" y="1044"/>
                </a:lnTo>
                <a:lnTo>
                  <a:pt x="5363" y="1044"/>
                </a:lnTo>
                <a:lnTo>
                  <a:pt x="5363" y="1044"/>
                </a:lnTo>
                <a:lnTo>
                  <a:pt x="5363" y="1044"/>
                </a:lnTo>
                <a:lnTo>
                  <a:pt x="5363" y="1044"/>
                </a:lnTo>
                <a:lnTo>
                  <a:pt x="5363" y="1044"/>
                </a:lnTo>
                <a:lnTo>
                  <a:pt x="5363" y="1044"/>
                </a:lnTo>
                <a:lnTo>
                  <a:pt x="5363" y="1050"/>
                </a:lnTo>
                <a:lnTo>
                  <a:pt x="5363" y="1050"/>
                </a:lnTo>
                <a:lnTo>
                  <a:pt x="5369" y="1050"/>
                </a:lnTo>
                <a:lnTo>
                  <a:pt x="5369" y="1050"/>
                </a:lnTo>
                <a:lnTo>
                  <a:pt x="5369" y="1050"/>
                </a:lnTo>
                <a:lnTo>
                  <a:pt x="5369" y="1044"/>
                </a:lnTo>
                <a:lnTo>
                  <a:pt x="5369" y="1044"/>
                </a:lnTo>
                <a:lnTo>
                  <a:pt x="5369" y="1044"/>
                </a:lnTo>
                <a:lnTo>
                  <a:pt x="5369" y="1044"/>
                </a:lnTo>
                <a:lnTo>
                  <a:pt x="5369" y="1044"/>
                </a:lnTo>
                <a:lnTo>
                  <a:pt x="5369" y="1044"/>
                </a:lnTo>
                <a:lnTo>
                  <a:pt x="5369" y="1044"/>
                </a:lnTo>
                <a:lnTo>
                  <a:pt x="5369" y="1044"/>
                </a:lnTo>
                <a:lnTo>
                  <a:pt x="5369" y="1038"/>
                </a:lnTo>
                <a:lnTo>
                  <a:pt x="5375" y="1038"/>
                </a:lnTo>
                <a:lnTo>
                  <a:pt x="5375" y="1038"/>
                </a:lnTo>
                <a:lnTo>
                  <a:pt x="5375" y="1044"/>
                </a:lnTo>
                <a:lnTo>
                  <a:pt x="5375" y="1038"/>
                </a:lnTo>
                <a:lnTo>
                  <a:pt x="5375" y="1038"/>
                </a:lnTo>
                <a:lnTo>
                  <a:pt x="5375" y="1038"/>
                </a:lnTo>
                <a:lnTo>
                  <a:pt x="5381" y="1038"/>
                </a:lnTo>
                <a:lnTo>
                  <a:pt x="5381" y="1032"/>
                </a:lnTo>
                <a:lnTo>
                  <a:pt x="5381" y="1032"/>
                </a:lnTo>
                <a:lnTo>
                  <a:pt x="5381" y="1026"/>
                </a:lnTo>
                <a:lnTo>
                  <a:pt x="5381" y="1026"/>
                </a:lnTo>
                <a:lnTo>
                  <a:pt x="5381"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8"/>
                </a:lnTo>
                <a:lnTo>
                  <a:pt x="5387" y="1038"/>
                </a:lnTo>
                <a:lnTo>
                  <a:pt x="5387" y="1038"/>
                </a:lnTo>
                <a:lnTo>
                  <a:pt x="5387" y="1038"/>
                </a:lnTo>
                <a:lnTo>
                  <a:pt x="5387" y="1038"/>
                </a:lnTo>
                <a:lnTo>
                  <a:pt x="5387" y="1044"/>
                </a:lnTo>
                <a:lnTo>
                  <a:pt x="5387" y="1050"/>
                </a:lnTo>
                <a:lnTo>
                  <a:pt x="5387" y="1056"/>
                </a:lnTo>
                <a:lnTo>
                  <a:pt x="5381" y="1056"/>
                </a:lnTo>
                <a:lnTo>
                  <a:pt x="5381" y="1056"/>
                </a:lnTo>
                <a:lnTo>
                  <a:pt x="5387" y="1056"/>
                </a:lnTo>
                <a:lnTo>
                  <a:pt x="5393" y="1056"/>
                </a:lnTo>
                <a:lnTo>
                  <a:pt x="5393" y="1056"/>
                </a:lnTo>
                <a:lnTo>
                  <a:pt x="5393" y="1056"/>
                </a:lnTo>
                <a:lnTo>
                  <a:pt x="5398" y="1056"/>
                </a:lnTo>
                <a:lnTo>
                  <a:pt x="5398" y="1056"/>
                </a:lnTo>
                <a:lnTo>
                  <a:pt x="5398" y="1056"/>
                </a:lnTo>
                <a:lnTo>
                  <a:pt x="5398" y="1056"/>
                </a:lnTo>
                <a:lnTo>
                  <a:pt x="5404" y="1050"/>
                </a:lnTo>
                <a:lnTo>
                  <a:pt x="5404" y="1050"/>
                </a:lnTo>
                <a:lnTo>
                  <a:pt x="5404" y="1050"/>
                </a:lnTo>
                <a:lnTo>
                  <a:pt x="5410" y="1044"/>
                </a:lnTo>
                <a:lnTo>
                  <a:pt x="5410" y="1044"/>
                </a:lnTo>
                <a:lnTo>
                  <a:pt x="5410" y="1044"/>
                </a:lnTo>
                <a:lnTo>
                  <a:pt x="5410" y="1044"/>
                </a:lnTo>
                <a:lnTo>
                  <a:pt x="5410" y="1044"/>
                </a:lnTo>
                <a:lnTo>
                  <a:pt x="5410" y="1044"/>
                </a:lnTo>
                <a:lnTo>
                  <a:pt x="5410" y="1044"/>
                </a:lnTo>
                <a:lnTo>
                  <a:pt x="5416" y="1044"/>
                </a:lnTo>
                <a:lnTo>
                  <a:pt x="5416" y="1044"/>
                </a:lnTo>
                <a:lnTo>
                  <a:pt x="5416" y="1044"/>
                </a:lnTo>
                <a:lnTo>
                  <a:pt x="5422" y="1044"/>
                </a:lnTo>
                <a:lnTo>
                  <a:pt x="5422" y="1044"/>
                </a:lnTo>
                <a:lnTo>
                  <a:pt x="5422" y="1044"/>
                </a:lnTo>
                <a:lnTo>
                  <a:pt x="5422" y="1044"/>
                </a:lnTo>
                <a:lnTo>
                  <a:pt x="5422" y="1044"/>
                </a:lnTo>
                <a:lnTo>
                  <a:pt x="5422" y="1044"/>
                </a:lnTo>
                <a:lnTo>
                  <a:pt x="5422" y="1044"/>
                </a:lnTo>
                <a:lnTo>
                  <a:pt x="5422" y="1044"/>
                </a:lnTo>
                <a:lnTo>
                  <a:pt x="5422" y="1044"/>
                </a:lnTo>
                <a:lnTo>
                  <a:pt x="5428" y="1044"/>
                </a:lnTo>
                <a:lnTo>
                  <a:pt x="5428" y="1044"/>
                </a:lnTo>
                <a:lnTo>
                  <a:pt x="5428" y="1044"/>
                </a:lnTo>
                <a:lnTo>
                  <a:pt x="5428" y="1044"/>
                </a:lnTo>
                <a:lnTo>
                  <a:pt x="5428" y="1044"/>
                </a:lnTo>
                <a:lnTo>
                  <a:pt x="5428" y="1044"/>
                </a:lnTo>
                <a:lnTo>
                  <a:pt x="5434" y="1038"/>
                </a:lnTo>
                <a:lnTo>
                  <a:pt x="5440" y="1038"/>
                </a:lnTo>
                <a:lnTo>
                  <a:pt x="5452" y="1038"/>
                </a:lnTo>
                <a:lnTo>
                  <a:pt x="5458" y="1038"/>
                </a:lnTo>
                <a:lnTo>
                  <a:pt x="5458" y="1038"/>
                </a:lnTo>
                <a:lnTo>
                  <a:pt x="5458" y="1032"/>
                </a:lnTo>
                <a:lnTo>
                  <a:pt x="5458" y="1020"/>
                </a:lnTo>
                <a:lnTo>
                  <a:pt x="5458" y="1020"/>
                </a:lnTo>
                <a:lnTo>
                  <a:pt x="5458" y="1020"/>
                </a:lnTo>
                <a:lnTo>
                  <a:pt x="5452" y="1020"/>
                </a:lnTo>
                <a:lnTo>
                  <a:pt x="5452" y="1020"/>
                </a:lnTo>
                <a:lnTo>
                  <a:pt x="5452" y="1020"/>
                </a:lnTo>
                <a:lnTo>
                  <a:pt x="5452" y="1020"/>
                </a:lnTo>
                <a:lnTo>
                  <a:pt x="5452" y="1014"/>
                </a:lnTo>
                <a:lnTo>
                  <a:pt x="5452" y="1014"/>
                </a:lnTo>
                <a:lnTo>
                  <a:pt x="5458" y="1014"/>
                </a:lnTo>
                <a:lnTo>
                  <a:pt x="5458" y="1014"/>
                </a:lnTo>
                <a:lnTo>
                  <a:pt x="5458" y="1014"/>
                </a:lnTo>
                <a:lnTo>
                  <a:pt x="5458" y="1014"/>
                </a:lnTo>
                <a:lnTo>
                  <a:pt x="5458" y="1014"/>
                </a:lnTo>
                <a:lnTo>
                  <a:pt x="5458" y="1014"/>
                </a:lnTo>
                <a:lnTo>
                  <a:pt x="5458" y="1014"/>
                </a:lnTo>
                <a:lnTo>
                  <a:pt x="5458" y="1014"/>
                </a:lnTo>
                <a:lnTo>
                  <a:pt x="5458" y="1014"/>
                </a:lnTo>
                <a:lnTo>
                  <a:pt x="5452" y="1002"/>
                </a:lnTo>
                <a:lnTo>
                  <a:pt x="5452" y="996"/>
                </a:lnTo>
                <a:lnTo>
                  <a:pt x="5446" y="990"/>
                </a:lnTo>
                <a:lnTo>
                  <a:pt x="5446" y="990"/>
                </a:lnTo>
                <a:lnTo>
                  <a:pt x="5440" y="985"/>
                </a:lnTo>
                <a:lnTo>
                  <a:pt x="5440" y="985"/>
                </a:lnTo>
                <a:lnTo>
                  <a:pt x="5434" y="985"/>
                </a:lnTo>
                <a:lnTo>
                  <a:pt x="5434" y="985"/>
                </a:lnTo>
                <a:lnTo>
                  <a:pt x="5434" y="985"/>
                </a:lnTo>
                <a:lnTo>
                  <a:pt x="5434" y="985"/>
                </a:lnTo>
                <a:lnTo>
                  <a:pt x="5428" y="985"/>
                </a:lnTo>
                <a:lnTo>
                  <a:pt x="5428" y="985"/>
                </a:lnTo>
                <a:lnTo>
                  <a:pt x="5428" y="985"/>
                </a:lnTo>
                <a:lnTo>
                  <a:pt x="5428" y="985"/>
                </a:lnTo>
                <a:lnTo>
                  <a:pt x="5428" y="985"/>
                </a:lnTo>
                <a:lnTo>
                  <a:pt x="5428" y="985"/>
                </a:lnTo>
                <a:lnTo>
                  <a:pt x="5428" y="985"/>
                </a:lnTo>
                <a:lnTo>
                  <a:pt x="5428" y="985"/>
                </a:lnTo>
                <a:lnTo>
                  <a:pt x="5428" y="990"/>
                </a:lnTo>
                <a:lnTo>
                  <a:pt x="5428" y="990"/>
                </a:lnTo>
                <a:lnTo>
                  <a:pt x="5434" y="990"/>
                </a:lnTo>
                <a:lnTo>
                  <a:pt x="5434" y="990"/>
                </a:lnTo>
                <a:lnTo>
                  <a:pt x="5434" y="990"/>
                </a:lnTo>
                <a:lnTo>
                  <a:pt x="5434" y="990"/>
                </a:lnTo>
                <a:lnTo>
                  <a:pt x="5434" y="990"/>
                </a:lnTo>
                <a:lnTo>
                  <a:pt x="5434" y="990"/>
                </a:lnTo>
                <a:lnTo>
                  <a:pt x="5434" y="990"/>
                </a:lnTo>
                <a:lnTo>
                  <a:pt x="5434" y="990"/>
                </a:lnTo>
                <a:lnTo>
                  <a:pt x="5434" y="985"/>
                </a:lnTo>
                <a:lnTo>
                  <a:pt x="5434" y="985"/>
                </a:lnTo>
                <a:lnTo>
                  <a:pt x="5440" y="990"/>
                </a:lnTo>
                <a:lnTo>
                  <a:pt x="5440" y="990"/>
                </a:lnTo>
                <a:lnTo>
                  <a:pt x="5440" y="990"/>
                </a:lnTo>
                <a:lnTo>
                  <a:pt x="5440" y="990"/>
                </a:lnTo>
                <a:lnTo>
                  <a:pt x="5440" y="996"/>
                </a:lnTo>
                <a:lnTo>
                  <a:pt x="5440" y="996"/>
                </a:lnTo>
                <a:lnTo>
                  <a:pt x="5446" y="1002"/>
                </a:lnTo>
                <a:lnTo>
                  <a:pt x="5446" y="1002"/>
                </a:lnTo>
                <a:lnTo>
                  <a:pt x="5446" y="1002"/>
                </a:lnTo>
                <a:lnTo>
                  <a:pt x="5446" y="1008"/>
                </a:lnTo>
                <a:lnTo>
                  <a:pt x="5446" y="1008"/>
                </a:lnTo>
                <a:lnTo>
                  <a:pt x="5446" y="1002"/>
                </a:lnTo>
                <a:lnTo>
                  <a:pt x="5446" y="1002"/>
                </a:lnTo>
                <a:lnTo>
                  <a:pt x="5446" y="1002"/>
                </a:lnTo>
                <a:lnTo>
                  <a:pt x="5446" y="1002"/>
                </a:lnTo>
                <a:lnTo>
                  <a:pt x="5452" y="1002"/>
                </a:lnTo>
                <a:lnTo>
                  <a:pt x="5452" y="1002"/>
                </a:lnTo>
                <a:lnTo>
                  <a:pt x="5452" y="1008"/>
                </a:lnTo>
                <a:lnTo>
                  <a:pt x="5452" y="1008"/>
                </a:lnTo>
                <a:lnTo>
                  <a:pt x="5452" y="1008"/>
                </a:lnTo>
                <a:lnTo>
                  <a:pt x="5452" y="1008"/>
                </a:lnTo>
                <a:lnTo>
                  <a:pt x="5446" y="1008"/>
                </a:lnTo>
                <a:lnTo>
                  <a:pt x="5452" y="1008"/>
                </a:lnTo>
                <a:lnTo>
                  <a:pt x="5452" y="1014"/>
                </a:lnTo>
                <a:lnTo>
                  <a:pt x="5452" y="1014"/>
                </a:lnTo>
                <a:lnTo>
                  <a:pt x="5452" y="1020"/>
                </a:lnTo>
                <a:lnTo>
                  <a:pt x="5446" y="1020"/>
                </a:lnTo>
                <a:lnTo>
                  <a:pt x="5446" y="1026"/>
                </a:lnTo>
                <a:lnTo>
                  <a:pt x="5446" y="1026"/>
                </a:lnTo>
                <a:lnTo>
                  <a:pt x="5446" y="1026"/>
                </a:lnTo>
                <a:lnTo>
                  <a:pt x="5446" y="1026"/>
                </a:lnTo>
                <a:lnTo>
                  <a:pt x="5440" y="1026"/>
                </a:lnTo>
                <a:lnTo>
                  <a:pt x="5434" y="1026"/>
                </a:lnTo>
                <a:lnTo>
                  <a:pt x="5428" y="1032"/>
                </a:lnTo>
                <a:lnTo>
                  <a:pt x="5422" y="1032"/>
                </a:lnTo>
                <a:lnTo>
                  <a:pt x="5422" y="1032"/>
                </a:lnTo>
                <a:lnTo>
                  <a:pt x="5416" y="1032"/>
                </a:lnTo>
                <a:lnTo>
                  <a:pt x="5416" y="1032"/>
                </a:lnTo>
                <a:lnTo>
                  <a:pt x="5416" y="1032"/>
                </a:lnTo>
                <a:lnTo>
                  <a:pt x="5416" y="1032"/>
                </a:lnTo>
                <a:lnTo>
                  <a:pt x="5416" y="1032"/>
                </a:lnTo>
                <a:lnTo>
                  <a:pt x="5416" y="1032"/>
                </a:lnTo>
                <a:lnTo>
                  <a:pt x="5422" y="1032"/>
                </a:lnTo>
                <a:lnTo>
                  <a:pt x="5422" y="1032"/>
                </a:lnTo>
                <a:lnTo>
                  <a:pt x="5422" y="1032"/>
                </a:lnTo>
                <a:lnTo>
                  <a:pt x="5410" y="1026"/>
                </a:lnTo>
                <a:lnTo>
                  <a:pt x="5410" y="1026"/>
                </a:lnTo>
                <a:lnTo>
                  <a:pt x="5404" y="1026"/>
                </a:lnTo>
                <a:lnTo>
                  <a:pt x="5398" y="1020"/>
                </a:lnTo>
                <a:lnTo>
                  <a:pt x="5398" y="1020"/>
                </a:lnTo>
                <a:lnTo>
                  <a:pt x="5398" y="1020"/>
                </a:lnTo>
                <a:lnTo>
                  <a:pt x="5398" y="1020"/>
                </a:lnTo>
                <a:lnTo>
                  <a:pt x="5398" y="1014"/>
                </a:lnTo>
                <a:lnTo>
                  <a:pt x="5398" y="1014"/>
                </a:lnTo>
                <a:lnTo>
                  <a:pt x="5398" y="1008"/>
                </a:lnTo>
                <a:lnTo>
                  <a:pt x="5398" y="1002"/>
                </a:lnTo>
                <a:lnTo>
                  <a:pt x="5393" y="1002"/>
                </a:lnTo>
                <a:lnTo>
                  <a:pt x="5393" y="1002"/>
                </a:lnTo>
                <a:lnTo>
                  <a:pt x="5393" y="1002"/>
                </a:lnTo>
                <a:lnTo>
                  <a:pt x="5387" y="1002"/>
                </a:lnTo>
                <a:lnTo>
                  <a:pt x="5387" y="1002"/>
                </a:lnTo>
                <a:lnTo>
                  <a:pt x="5381" y="996"/>
                </a:lnTo>
                <a:lnTo>
                  <a:pt x="5381" y="990"/>
                </a:lnTo>
                <a:lnTo>
                  <a:pt x="5381" y="990"/>
                </a:lnTo>
                <a:lnTo>
                  <a:pt x="5381" y="990"/>
                </a:lnTo>
                <a:lnTo>
                  <a:pt x="5381" y="990"/>
                </a:lnTo>
                <a:lnTo>
                  <a:pt x="5381" y="990"/>
                </a:lnTo>
                <a:lnTo>
                  <a:pt x="5387" y="990"/>
                </a:lnTo>
                <a:lnTo>
                  <a:pt x="5387" y="990"/>
                </a:lnTo>
                <a:lnTo>
                  <a:pt x="5387" y="985"/>
                </a:lnTo>
                <a:lnTo>
                  <a:pt x="5387" y="985"/>
                </a:lnTo>
                <a:lnTo>
                  <a:pt x="5387" y="985"/>
                </a:lnTo>
                <a:lnTo>
                  <a:pt x="5387" y="985"/>
                </a:lnTo>
                <a:lnTo>
                  <a:pt x="5387" y="990"/>
                </a:lnTo>
                <a:lnTo>
                  <a:pt x="5387" y="990"/>
                </a:lnTo>
                <a:lnTo>
                  <a:pt x="5387" y="990"/>
                </a:lnTo>
                <a:lnTo>
                  <a:pt x="5387" y="990"/>
                </a:lnTo>
                <a:lnTo>
                  <a:pt x="5387" y="990"/>
                </a:lnTo>
                <a:lnTo>
                  <a:pt x="5387" y="990"/>
                </a:lnTo>
                <a:lnTo>
                  <a:pt x="5387" y="996"/>
                </a:lnTo>
                <a:lnTo>
                  <a:pt x="5387" y="996"/>
                </a:lnTo>
                <a:lnTo>
                  <a:pt x="5387" y="996"/>
                </a:lnTo>
                <a:lnTo>
                  <a:pt x="5393" y="996"/>
                </a:lnTo>
                <a:lnTo>
                  <a:pt x="5393" y="996"/>
                </a:lnTo>
                <a:lnTo>
                  <a:pt x="5393" y="990"/>
                </a:lnTo>
                <a:lnTo>
                  <a:pt x="5393" y="990"/>
                </a:lnTo>
                <a:lnTo>
                  <a:pt x="5393" y="990"/>
                </a:lnTo>
                <a:lnTo>
                  <a:pt x="5393" y="990"/>
                </a:lnTo>
                <a:lnTo>
                  <a:pt x="5393" y="990"/>
                </a:lnTo>
                <a:lnTo>
                  <a:pt x="5387" y="990"/>
                </a:lnTo>
                <a:lnTo>
                  <a:pt x="5387" y="985"/>
                </a:lnTo>
                <a:lnTo>
                  <a:pt x="5387" y="985"/>
                </a:lnTo>
                <a:lnTo>
                  <a:pt x="5387" y="985"/>
                </a:lnTo>
                <a:lnTo>
                  <a:pt x="5387" y="985"/>
                </a:lnTo>
                <a:lnTo>
                  <a:pt x="5387" y="985"/>
                </a:lnTo>
                <a:lnTo>
                  <a:pt x="5387" y="979"/>
                </a:lnTo>
                <a:lnTo>
                  <a:pt x="5381" y="973"/>
                </a:lnTo>
                <a:lnTo>
                  <a:pt x="5381" y="973"/>
                </a:lnTo>
                <a:lnTo>
                  <a:pt x="5381" y="973"/>
                </a:lnTo>
                <a:lnTo>
                  <a:pt x="5381" y="973"/>
                </a:lnTo>
                <a:lnTo>
                  <a:pt x="5381" y="973"/>
                </a:lnTo>
                <a:lnTo>
                  <a:pt x="5381" y="973"/>
                </a:lnTo>
                <a:lnTo>
                  <a:pt x="5381" y="967"/>
                </a:lnTo>
                <a:lnTo>
                  <a:pt x="5381" y="967"/>
                </a:lnTo>
                <a:lnTo>
                  <a:pt x="5375" y="961"/>
                </a:lnTo>
                <a:lnTo>
                  <a:pt x="5375" y="961"/>
                </a:lnTo>
                <a:lnTo>
                  <a:pt x="5375" y="961"/>
                </a:lnTo>
                <a:lnTo>
                  <a:pt x="5375" y="961"/>
                </a:lnTo>
                <a:lnTo>
                  <a:pt x="5375" y="961"/>
                </a:lnTo>
                <a:lnTo>
                  <a:pt x="5375" y="961"/>
                </a:lnTo>
                <a:lnTo>
                  <a:pt x="5369" y="961"/>
                </a:lnTo>
                <a:lnTo>
                  <a:pt x="5369" y="961"/>
                </a:lnTo>
                <a:lnTo>
                  <a:pt x="5363" y="955"/>
                </a:lnTo>
                <a:lnTo>
                  <a:pt x="5363" y="949"/>
                </a:lnTo>
                <a:lnTo>
                  <a:pt x="5363" y="955"/>
                </a:lnTo>
                <a:lnTo>
                  <a:pt x="5363" y="955"/>
                </a:lnTo>
                <a:lnTo>
                  <a:pt x="5363" y="955"/>
                </a:lnTo>
                <a:lnTo>
                  <a:pt x="5363" y="955"/>
                </a:lnTo>
                <a:lnTo>
                  <a:pt x="5363" y="955"/>
                </a:lnTo>
                <a:lnTo>
                  <a:pt x="5363" y="961"/>
                </a:lnTo>
                <a:lnTo>
                  <a:pt x="5363" y="961"/>
                </a:lnTo>
                <a:lnTo>
                  <a:pt x="5363" y="961"/>
                </a:lnTo>
                <a:lnTo>
                  <a:pt x="5363" y="961"/>
                </a:lnTo>
                <a:lnTo>
                  <a:pt x="5363" y="961"/>
                </a:lnTo>
                <a:lnTo>
                  <a:pt x="5363" y="961"/>
                </a:lnTo>
                <a:lnTo>
                  <a:pt x="5363" y="961"/>
                </a:lnTo>
                <a:lnTo>
                  <a:pt x="5363"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55"/>
                </a:lnTo>
                <a:lnTo>
                  <a:pt x="5357" y="955"/>
                </a:lnTo>
                <a:lnTo>
                  <a:pt x="5351" y="955"/>
                </a:lnTo>
                <a:lnTo>
                  <a:pt x="5351" y="955"/>
                </a:lnTo>
                <a:lnTo>
                  <a:pt x="5351" y="955"/>
                </a:lnTo>
                <a:lnTo>
                  <a:pt x="5351" y="955"/>
                </a:lnTo>
                <a:lnTo>
                  <a:pt x="5351" y="955"/>
                </a:lnTo>
                <a:lnTo>
                  <a:pt x="5351" y="955"/>
                </a:lnTo>
                <a:lnTo>
                  <a:pt x="5345" y="955"/>
                </a:lnTo>
                <a:lnTo>
                  <a:pt x="5345" y="955"/>
                </a:lnTo>
                <a:lnTo>
                  <a:pt x="5345" y="949"/>
                </a:lnTo>
                <a:lnTo>
                  <a:pt x="5345" y="949"/>
                </a:lnTo>
                <a:lnTo>
                  <a:pt x="5351" y="949"/>
                </a:lnTo>
                <a:lnTo>
                  <a:pt x="5351" y="949"/>
                </a:lnTo>
                <a:lnTo>
                  <a:pt x="5351" y="949"/>
                </a:lnTo>
                <a:lnTo>
                  <a:pt x="5351" y="949"/>
                </a:lnTo>
                <a:lnTo>
                  <a:pt x="5345" y="949"/>
                </a:lnTo>
                <a:lnTo>
                  <a:pt x="5345" y="949"/>
                </a:lnTo>
                <a:lnTo>
                  <a:pt x="5345" y="943"/>
                </a:lnTo>
                <a:lnTo>
                  <a:pt x="5351" y="943"/>
                </a:lnTo>
                <a:lnTo>
                  <a:pt x="5351" y="949"/>
                </a:lnTo>
                <a:lnTo>
                  <a:pt x="5351" y="949"/>
                </a:lnTo>
                <a:lnTo>
                  <a:pt x="5351" y="943"/>
                </a:lnTo>
                <a:lnTo>
                  <a:pt x="5351" y="943"/>
                </a:lnTo>
                <a:lnTo>
                  <a:pt x="5351" y="943"/>
                </a:lnTo>
                <a:lnTo>
                  <a:pt x="5351" y="943"/>
                </a:lnTo>
                <a:lnTo>
                  <a:pt x="5351" y="943"/>
                </a:lnTo>
                <a:lnTo>
                  <a:pt x="5357" y="949"/>
                </a:lnTo>
                <a:lnTo>
                  <a:pt x="5357" y="949"/>
                </a:lnTo>
                <a:lnTo>
                  <a:pt x="5357" y="943"/>
                </a:lnTo>
                <a:lnTo>
                  <a:pt x="5357" y="943"/>
                </a:lnTo>
                <a:lnTo>
                  <a:pt x="5357" y="943"/>
                </a:lnTo>
                <a:lnTo>
                  <a:pt x="5357" y="943"/>
                </a:lnTo>
                <a:lnTo>
                  <a:pt x="5351" y="937"/>
                </a:lnTo>
                <a:lnTo>
                  <a:pt x="5351" y="937"/>
                </a:lnTo>
                <a:lnTo>
                  <a:pt x="5357" y="937"/>
                </a:lnTo>
                <a:lnTo>
                  <a:pt x="5357" y="937"/>
                </a:lnTo>
                <a:lnTo>
                  <a:pt x="5357" y="937"/>
                </a:lnTo>
                <a:lnTo>
                  <a:pt x="5357" y="937"/>
                </a:lnTo>
                <a:lnTo>
                  <a:pt x="5363" y="937"/>
                </a:lnTo>
                <a:lnTo>
                  <a:pt x="5363" y="937"/>
                </a:lnTo>
                <a:lnTo>
                  <a:pt x="5363" y="937"/>
                </a:lnTo>
                <a:lnTo>
                  <a:pt x="5363" y="937"/>
                </a:lnTo>
                <a:lnTo>
                  <a:pt x="5357" y="937"/>
                </a:lnTo>
                <a:lnTo>
                  <a:pt x="5357" y="931"/>
                </a:lnTo>
                <a:lnTo>
                  <a:pt x="5357" y="931"/>
                </a:lnTo>
                <a:lnTo>
                  <a:pt x="5357" y="931"/>
                </a:lnTo>
                <a:lnTo>
                  <a:pt x="5357" y="931"/>
                </a:lnTo>
                <a:lnTo>
                  <a:pt x="5363" y="931"/>
                </a:lnTo>
                <a:lnTo>
                  <a:pt x="5363" y="931"/>
                </a:lnTo>
                <a:lnTo>
                  <a:pt x="5363" y="931"/>
                </a:lnTo>
                <a:lnTo>
                  <a:pt x="5363" y="931"/>
                </a:lnTo>
                <a:lnTo>
                  <a:pt x="5363" y="931"/>
                </a:lnTo>
                <a:lnTo>
                  <a:pt x="5363" y="931"/>
                </a:lnTo>
                <a:lnTo>
                  <a:pt x="5363" y="931"/>
                </a:lnTo>
                <a:lnTo>
                  <a:pt x="5363" y="931"/>
                </a:lnTo>
                <a:lnTo>
                  <a:pt x="5363" y="931"/>
                </a:lnTo>
                <a:lnTo>
                  <a:pt x="5363" y="925"/>
                </a:lnTo>
                <a:lnTo>
                  <a:pt x="5363" y="925"/>
                </a:lnTo>
                <a:lnTo>
                  <a:pt x="5363" y="925"/>
                </a:lnTo>
                <a:lnTo>
                  <a:pt x="5369" y="925"/>
                </a:lnTo>
                <a:lnTo>
                  <a:pt x="5369" y="925"/>
                </a:lnTo>
                <a:lnTo>
                  <a:pt x="5369" y="925"/>
                </a:lnTo>
                <a:lnTo>
                  <a:pt x="5369" y="925"/>
                </a:lnTo>
                <a:lnTo>
                  <a:pt x="5369" y="925"/>
                </a:lnTo>
                <a:lnTo>
                  <a:pt x="5369" y="925"/>
                </a:lnTo>
                <a:lnTo>
                  <a:pt x="5363" y="925"/>
                </a:lnTo>
                <a:lnTo>
                  <a:pt x="5363" y="925"/>
                </a:lnTo>
                <a:lnTo>
                  <a:pt x="5363" y="925"/>
                </a:lnTo>
                <a:lnTo>
                  <a:pt x="5363" y="925"/>
                </a:lnTo>
                <a:lnTo>
                  <a:pt x="5363" y="925"/>
                </a:lnTo>
                <a:lnTo>
                  <a:pt x="5363" y="925"/>
                </a:lnTo>
                <a:lnTo>
                  <a:pt x="5363" y="925"/>
                </a:lnTo>
                <a:lnTo>
                  <a:pt x="5363" y="925"/>
                </a:lnTo>
                <a:lnTo>
                  <a:pt x="5363" y="925"/>
                </a:lnTo>
                <a:lnTo>
                  <a:pt x="5363" y="925"/>
                </a:lnTo>
                <a:lnTo>
                  <a:pt x="5363" y="919"/>
                </a:lnTo>
                <a:lnTo>
                  <a:pt x="5363" y="919"/>
                </a:lnTo>
                <a:lnTo>
                  <a:pt x="5369" y="919"/>
                </a:lnTo>
                <a:lnTo>
                  <a:pt x="5381" y="913"/>
                </a:lnTo>
                <a:lnTo>
                  <a:pt x="5381" y="913"/>
                </a:lnTo>
                <a:lnTo>
                  <a:pt x="5381" y="913"/>
                </a:lnTo>
                <a:lnTo>
                  <a:pt x="5381" y="913"/>
                </a:lnTo>
                <a:lnTo>
                  <a:pt x="5381" y="913"/>
                </a:lnTo>
                <a:lnTo>
                  <a:pt x="5381" y="913"/>
                </a:lnTo>
                <a:lnTo>
                  <a:pt x="5387" y="913"/>
                </a:lnTo>
                <a:lnTo>
                  <a:pt x="5387" y="913"/>
                </a:lnTo>
                <a:lnTo>
                  <a:pt x="5387" y="913"/>
                </a:lnTo>
                <a:lnTo>
                  <a:pt x="5387" y="913"/>
                </a:lnTo>
                <a:lnTo>
                  <a:pt x="5387" y="913"/>
                </a:lnTo>
                <a:lnTo>
                  <a:pt x="5387" y="913"/>
                </a:lnTo>
                <a:lnTo>
                  <a:pt x="5387" y="913"/>
                </a:lnTo>
                <a:lnTo>
                  <a:pt x="5387" y="913"/>
                </a:lnTo>
                <a:lnTo>
                  <a:pt x="5387" y="907"/>
                </a:lnTo>
                <a:lnTo>
                  <a:pt x="5393" y="907"/>
                </a:lnTo>
                <a:lnTo>
                  <a:pt x="5393" y="907"/>
                </a:lnTo>
                <a:lnTo>
                  <a:pt x="5393" y="907"/>
                </a:lnTo>
                <a:lnTo>
                  <a:pt x="5393" y="907"/>
                </a:lnTo>
                <a:lnTo>
                  <a:pt x="5393" y="907"/>
                </a:lnTo>
                <a:lnTo>
                  <a:pt x="5393" y="907"/>
                </a:lnTo>
                <a:lnTo>
                  <a:pt x="5393" y="907"/>
                </a:lnTo>
                <a:lnTo>
                  <a:pt x="5393" y="907"/>
                </a:lnTo>
                <a:lnTo>
                  <a:pt x="5393" y="907"/>
                </a:lnTo>
                <a:lnTo>
                  <a:pt x="5393" y="907"/>
                </a:lnTo>
                <a:lnTo>
                  <a:pt x="5387" y="902"/>
                </a:lnTo>
                <a:lnTo>
                  <a:pt x="5387" y="902"/>
                </a:lnTo>
                <a:lnTo>
                  <a:pt x="5387" y="902"/>
                </a:lnTo>
                <a:lnTo>
                  <a:pt x="5387" y="902"/>
                </a:lnTo>
                <a:lnTo>
                  <a:pt x="5387" y="902"/>
                </a:lnTo>
                <a:lnTo>
                  <a:pt x="5387" y="902"/>
                </a:lnTo>
                <a:lnTo>
                  <a:pt x="5387" y="902"/>
                </a:lnTo>
                <a:lnTo>
                  <a:pt x="5387" y="902"/>
                </a:lnTo>
                <a:lnTo>
                  <a:pt x="5387" y="902"/>
                </a:lnTo>
                <a:lnTo>
                  <a:pt x="5381" y="907"/>
                </a:lnTo>
                <a:lnTo>
                  <a:pt x="5381" y="907"/>
                </a:lnTo>
                <a:lnTo>
                  <a:pt x="5381" y="907"/>
                </a:lnTo>
                <a:lnTo>
                  <a:pt x="5381" y="907"/>
                </a:lnTo>
                <a:lnTo>
                  <a:pt x="5381" y="907"/>
                </a:lnTo>
                <a:lnTo>
                  <a:pt x="5381" y="907"/>
                </a:lnTo>
                <a:lnTo>
                  <a:pt x="5381" y="907"/>
                </a:lnTo>
                <a:lnTo>
                  <a:pt x="5375" y="907"/>
                </a:lnTo>
                <a:lnTo>
                  <a:pt x="5375" y="902"/>
                </a:lnTo>
                <a:lnTo>
                  <a:pt x="5375" y="902"/>
                </a:lnTo>
                <a:lnTo>
                  <a:pt x="5375" y="902"/>
                </a:lnTo>
                <a:lnTo>
                  <a:pt x="5375" y="902"/>
                </a:lnTo>
                <a:lnTo>
                  <a:pt x="5369" y="902"/>
                </a:lnTo>
                <a:lnTo>
                  <a:pt x="5369" y="896"/>
                </a:lnTo>
                <a:lnTo>
                  <a:pt x="5369" y="896"/>
                </a:lnTo>
                <a:lnTo>
                  <a:pt x="5369" y="896"/>
                </a:lnTo>
                <a:lnTo>
                  <a:pt x="5375" y="902"/>
                </a:lnTo>
                <a:lnTo>
                  <a:pt x="5375" y="896"/>
                </a:lnTo>
                <a:lnTo>
                  <a:pt x="5375" y="896"/>
                </a:lnTo>
                <a:lnTo>
                  <a:pt x="5369" y="890"/>
                </a:lnTo>
                <a:lnTo>
                  <a:pt x="5369" y="890"/>
                </a:lnTo>
                <a:lnTo>
                  <a:pt x="5369" y="884"/>
                </a:lnTo>
                <a:lnTo>
                  <a:pt x="5369" y="884"/>
                </a:lnTo>
                <a:lnTo>
                  <a:pt x="5369" y="884"/>
                </a:lnTo>
                <a:lnTo>
                  <a:pt x="5369" y="884"/>
                </a:lnTo>
                <a:lnTo>
                  <a:pt x="5369" y="884"/>
                </a:lnTo>
                <a:lnTo>
                  <a:pt x="5369" y="884"/>
                </a:lnTo>
                <a:lnTo>
                  <a:pt x="5369" y="884"/>
                </a:lnTo>
                <a:lnTo>
                  <a:pt x="5369" y="884"/>
                </a:lnTo>
                <a:lnTo>
                  <a:pt x="5363" y="884"/>
                </a:lnTo>
                <a:lnTo>
                  <a:pt x="5363" y="884"/>
                </a:lnTo>
                <a:lnTo>
                  <a:pt x="5369" y="884"/>
                </a:lnTo>
                <a:lnTo>
                  <a:pt x="5369" y="884"/>
                </a:lnTo>
                <a:lnTo>
                  <a:pt x="5369" y="884"/>
                </a:lnTo>
                <a:lnTo>
                  <a:pt x="5369" y="884"/>
                </a:lnTo>
                <a:lnTo>
                  <a:pt x="5369" y="884"/>
                </a:lnTo>
                <a:lnTo>
                  <a:pt x="5369" y="878"/>
                </a:lnTo>
                <a:lnTo>
                  <a:pt x="5369" y="878"/>
                </a:lnTo>
                <a:lnTo>
                  <a:pt x="5369" y="878"/>
                </a:lnTo>
                <a:lnTo>
                  <a:pt x="5369" y="878"/>
                </a:lnTo>
                <a:lnTo>
                  <a:pt x="5369" y="872"/>
                </a:lnTo>
                <a:lnTo>
                  <a:pt x="5369" y="872"/>
                </a:lnTo>
                <a:lnTo>
                  <a:pt x="5369" y="872"/>
                </a:lnTo>
                <a:lnTo>
                  <a:pt x="5369" y="872"/>
                </a:lnTo>
                <a:lnTo>
                  <a:pt x="5375" y="866"/>
                </a:lnTo>
                <a:lnTo>
                  <a:pt x="5375" y="860"/>
                </a:lnTo>
                <a:lnTo>
                  <a:pt x="5381" y="860"/>
                </a:lnTo>
                <a:lnTo>
                  <a:pt x="5381" y="860"/>
                </a:lnTo>
                <a:lnTo>
                  <a:pt x="5381" y="854"/>
                </a:lnTo>
                <a:lnTo>
                  <a:pt x="5381" y="854"/>
                </a:lnTo>
                <a:lnTo>
                  <a:pt x="5381" y="854"/>
                </a:lnTo>
                <a:lnTo>
                  <a:pt x="5381" y="854"/>
                </a:lnTo>
                <a:lnTo>
                  <a:pt x="5381" y="854"/>
                </a:lnTo>
                <a:lnTo>
                  <a:pt x="5381" y="854"/>
                </a:lnTo>
                <a:lnTo>
                  <a:pt x="5381" y="854"/>
                </a:lnTo>
                <a:lnTo>
                  <a:pt x="5381" y="848"/>
                </a:lnTo>
                <a:lnTo>
                  <a:pt x="5381" y="848"/>
                </a:lnTo>
                <a:lnTo>
                  <a:pt x="5375" y="854"/>
                </a:lnTo>
                <a:lnTo>
                  <a:pt x="5375" y="854"/>
                </a:lnTo>
                <a:lnTo>
                  <a:pt x="5375" y="848"/>
                </a:lnTo>
                <a:lnTo>
                  <a:pt x="5375" y="848"/>
                </a:lnTo>
                <a:lnTo>
                  <a:pt x="5375" y="848"/>
                </a:lnTo>
                <a:lnTo>
                  <a:pt x="5375" y="848"/>
                </a:lnTo>
                <a:lnTo>
                  <a:pt x="5381" y="842"/>
                </a:lnTo>
                <a:lnTo>
                  <a:pt x="5381" y="842"/>
                </a:lnTo>
                <a:lnTo>
                  <a:pt x="5375" y="842"/>
                </a:lnTo>
                <a:lnTo>
                  <a:pt x="5381" y="842"/>
                </a:lnTo>
                <a:lnTo>
                  <a:pt x="5381" y="842"/>
                </a:lnTo>
                <a:lnTo>
                  <a:pt x="5381" y="842"/>
                </a:lnTo>
                <a:lnTo>
                  <a:pt x="5381" y="848"/>
                </a:lnTo>
                <a:lnTo>
                  <a:pt x="5381" y="848"/>
                </a:lnTo>
                <a:lnTo>
                  <a:pt x="5387" y="848"/>
                </a:lnTo>
                <a:lnTo>
                  <a:pt x="5387" y="848"/>
                </a:lnTo>
                <a:lnTo>
                  <a:pt x="5387" y="842"/>
                </a:lnTo>
                <a:lnTo>
                  <a:pt x="5387" y="842"/>
                </a:lnTo>
                <a:lnTo>
                  <a:pt x="5393" y="836"/>
                </a:lnTo>
                <a:lnTo>
                  <a:pt x="5393" y="836"/>
                </a:lnTo>
                <a:lnTo>
                  <a:pt x="5393" y="836"/>
                </a:lnTo>
                <a:lnTo>
                  <a:pt x="5393" y="836"/>
                </a:lnTo>
                <a:lnTo>
                  <a:pt x="5393" y="836"/>
                </a:lnTo>
                <a:lnTo>
                  <a:pt x="5393" y="830"/>
                </a:lnTo>
                <a:lnTo>
                  <a:pt x="5393" y="830"/>
                </a:lnTo>
                <a:lnTo>
                  <a:pt x="5393" y="830"/>
                </a:lnTo>
                <a:lnTo>
                  <a:pt x="5393" y="830"/>
                </a:lnTo>
                <a:lnTo>
                  <a:pt x="5393" y="824"/>
                </a:lnTo>
                <a:lnTo>
                  <a:pt x="5393" y="824"/>
                </a:lnTo>
                <a:lnTo>
                  <a:pt x="5393" y="824"/>
                </a:lnTo>
                <a:lnTo>
                  <a:pt x="5393" y="824"/>
                </a:lnTo>
                <a:lnTo>
                  <a:pt x="5393" y="818"/>
                </a:lnTo>
                <a:lnTo>
                  <a:pt x="5393" y="818"/>
                </a:lnTo>
                <a:lnTo>
                  <a:pt x="5393" y="818"/>
                </a:lnTo>
                <a:lnTo>
                  <a:pt x="5398" y="813"/>
                </a:lnTo>
                <a:lnTo>
                  <a:pt x="5398" y="813"/>
                </a:lnTo>
                <a:lnTo>
                  <a:pt x="5398" y="813"/>
                </a:lnTo>
                <a:lnTo>
                  <a:pt x="5398" y="813"/>
                </a:lnTo>
                <a:lnTo>
                  <a:pt x="5404" y="813"/>
                </a:lnTo>
                <a:lnTo>
                  <a:pt x="5404" y="813"/>
                </a:lnTo>
                <a:lnTo>
                  <a:pt x="5404" y="813"/>
                </a:lnTo>
                <a:lnTo>
                  <a:pt x="5410" y="807"/>
                </a:lnTo>
                <a:lnTo>
                  <a:pt x="5410" y="807"/>
                </a:lnTo>
                <a:lnTo>
                  <a:pt x="5410" y="807"/>
                </a:lnTo>
                <a:lnTo>
                  <a:pt x="5410" y="807"/>
                </a:lnTo>
                <a:lnTo>
                  <a:pt x="5410" y="807"/>
                </a:lnTo>
                <a:lnTo>
                  <a:pt x="5416" y="807"/>
                </a:lnTo>
                <a:lnTo>
                  <a:pt x="5416" y="801"/>
                </a:lnTo>
                <a:lnTo>
                  <a:pt x="5416" y="801"/>
                </a:lnTo>
                <a:lnTo>
                  <a:pt x="5416" y="801"/>
                </a:lnTo>
                <a:lnTo>
                  <a:pt x="5416" y="801"/>
                </a:lnTo>
                <a:lnTo>
                  <a:pt x="5416" y="801"/>
                </a:lnTo>
                <a:lnTo>
                  <a:pt x="5416" y="801"/>
                </a:lnTo>
                <a:lnTo>
                  <a:pt x="5416" y="795"/>
                </a:lnTo>
                <a:lnTo>
                  <a:pt x="5416" y="795"/>
                </a:lnTo>
                <a:lnTo>
                  <a:pt x="5416" y="795"/>
                </a:lnTo>
                <a:lnTo>
                  <a:pt x="5416" y="795"/>
                </a:lnTo>
                <a:lnTo>
                  <a:pt x="5416" y="801"/>
                </a:lnTo>
                <a:lnTo>
                  <a:pt x="5416" y="795"/>
                </a:lnTo>
                <a:lnTo>
                  <a:pt x="5416" y="795"/>
                </a:lnTo>
                <a:lnTo>
                  <a:pt x="5416" y="795"/>
                </a:lnTo>
                <a:lnTo>
                  <a:pt x="5416" y="795"/>
                </a:lnTo>
                <a:lnTo>
                  <a:pt x="5416" y="789"/>
                </a:lnTo>
                <a:lnTo>
                  <a:pt x="5416" y="789"/>
                </a:lnTo>
                <a:lnTo>
                  <a:pt x="5416" y="789"/>
                </a:lnTo>
                <a:lnTo>
                  <a:pt x="5416" y="789"/>
                </a:lnTo>
                <a:lnTo>
                  <a:pt x="5416" y="789"/>
                </a:lnTo>
                <a:lnTo>
                  <a:pt x="5416" y="783"/>
                </a:lnTo>
                <a:lnTo>
                  <a:pt x="5416" y="783"/>
                </a:lnTo>
                <a:lnTo>
                  <a:pt x="5416" y="783"/>
                </a:lnTo>
                <a:lnTo>
                  <a:pt x="5416" y="783"/>
                </a:lnTo>
                <a:lnTo>
                  <a:pt x="5422" y="783"/>
                </a:lnTo>
                <a:lnTo>
                  <a:pt x="5422" y="789"/>
                </a:lnTo>
                <a:lnTo>
                  <a:pt x="5422" y="789"/>
                </a:lnTo>
                <a:lnTo>
                  <a:pt x="5422" y="789"/>
                </a:lnTo>
                <a:lnTo>
                  <a:pt x="5422" y="783"/>
                </a:lnTo>
                <a:lnTo>
                  <a:pt x="5422" y="783"/>
                </a:lnTo>
                <a:lnTo>
                  <a:pt x="5428" y="783"/>
                </a:lnTo>
                <a:lnTo>
                  <a:pt x="5428" y="783"/>
                </a:lnTo>
                <a:lnTo>
                  <a:pt x="5422" y="783"/>
                </a:lnTo>
                <a:lnTo>
                  <a:pt x="5422" y="783"/>
                </a:lnTo>
                <a:lnTo>
                  <a:pt x="5428" y="783"/>
                </a:lnTo>
                <a:lnTo>
                  <a:pt x="5428" y="783"/>
                </a:lnTo>
                <a:lnTo>
                  <a:pt x="5428" y="783"/>
                </a:lnTo>
                <a:lnTo>
                  <a:pt x="5428" y="783"/>
                </a:lnTo>
                <a:lnTo>
                  <a:pt x="5428" y="783"/>
                </a:lnTo>
                <a:lnTo>
                  <a:pt x="5428" y="783"/>
                </a:lnTo>
                <a:lnTo>
                  <a:pt x="5428" y="783"/>
                </a:lnTo>
                <a:lnTo>
                  <a:pt x="5428" y="777"/>
                </a:lnTo>
                <a:lnTo>
                  <a:pt x="5428" y="777"/>
                </a:lnTo>
                <a:lnTo>
                  <a:pt x="5428" y="771"/>
                </a:lnTo>
                <a:lnTo>
                  <a:pt x="5428" y="771"/>
                </a:lnTo>
                <a:lnTo>
                  <a:pt x="5428" y="771"/>
                </a:lnTo>
                <a:lnTo>
                  <a:pt x="5428" y="771"/>
                </a:lnTo>
                <a:lnTo>
                  <a:pt x="5422" y="771"/>
                </a:lnTo>
                <a:lnTo>
                  <a:pt x="5422" y="771"/>
                </a:lnTo>
                <a:lnTo>
                  <a:pt x="5422" y="771"/>
                </a:lnTo>
                <a:lnTo>
                  <a:pt x="5422" y="771"/>
                </a:lnTo>
                <a:lnTo>
                  <a:pt x="5422" y="771"/>
                </a:lnTo>
                <a:lnTo>
                  <a:pt x="5428" y="771"/>
                </a:lnTo>
                <a:lnTo>
                  <a:pt x="5428" y="771"/>
                </a:lnTo>
                <a:lnTo>
                  <a:pt x="5428" y="771"/>
                </a:lnTo>
                <a:lnTo>
                  <a:pt x="5428" y="771"/>
                </a:lnTo>
                <a:lnTo>
                  <a:pt x="5428" y="765"/>
                </a:lnTo>
                <a:lnTo>
                  <a:pt x="5428" y="765"/>
                </a:lnTo>
                <a:lnTo>
                  <a:pt x="5428" y="765"/>
                </a:lnTo>
                <a:lnTo>
                  <a:pt x="5428" y="765"/>
                </a:lnTo>
                <a:lnTo>
                  <a:pt x="5428" y="759"/>
                </a:lnTo>
                <a:lnTo>
                  <a:pt x="5434" y="753"/>
                </a:lnTo>
                <a:lnTo>
                  <a:pt x="5434" y="753"/>
                </a:lnTo>
                <a:lnTo>
                  <a:pt x="5434" y="753"/>
                </a:lnTo>
                <a:lnTo>
                  <a:pt x="5434" y="753"/>
                </a:lnTo>
                <a:lnTo>
                  <a:pt x="5434" y="753"/>
                </a:lnTo>
                <a:lnTo>
                  <a:pt x="5440" y="747"/>
                </a:lnTo>
                <a:lnTo>
                  <a:pt x="5440" y="747"/>
                </a:lnTo>
                <a:lnTo>
                  <a:pt x="5440" y="747"/>
                </a:lnTo>
                <a:lnTo>
                  <a:pt x="5446" y="747"/>
                </a:lnTo>
                <a:lnTo>
                  <a:pt x="5446" y="747"/>
                </a:lnTo>
                <a:lnTo>
                  <a:pt x="5446" y="747"/>
                </a:lnTo>
                <a:lnTo>
                  <a:pt x="5446" y="741"/>
                </a:lnTo>
                <a:lnTo>
                  <a:pt x="5452" y="741"/>
                </a:lnTo>
                <a:lnTo>
                  <a:pt x="5452" y="741"/>
                </a:lnTo>
                <a:lnTo>
                  <a:pt x="5452" y="741"/>
                </a:lnTo>
                <a:lnTo>
                  <a:pt x="5452" y="741"/>
                </a:lnTo>
                <a:lnTo>
                  <a:pt x="5452" y="741"/>
                </a:lnTo>
                <a:lnTo>
                  <a:pt x="5452" y="741"/>
                </a:lnTo>
                <a:lnTo>
                  <a:pt x="5452" y="741"/>
                </a:lnTo>
                <a:lnTo>
                  <a:pt x="5452" y="747"/>
                </a:lnTo>
                <a:lnTo>
                  <a:pt x="5446" y="747"/>
                </a:lnTo>
                <a:lnTo>
                  <a:pt x="5452" y="747"/>
                </a:lnTo>
                <a:lnTo>
                  <a:pt x="5452" y="741"/>
                </a:lnTo>
                <a:lnTo>
                  <a:pt x="5458" y="741"/>
                </a:lnTo>
                <a:lnTo>
                  <a:pt x="5458" y="741"/>
                </a:lnTo>
                <a:lnTo>
                  <a:pt x="5452" y="747"/>
                </a:lnTo>
                <a:lnTo>
                  <a:pt x="5452" y="753"/>
                </a:lnTo>
                <a:lnTo>
                  <a:pt x="5446" y="759"/>
                </a:lnTo>
                <a:lnTo>
                  <a:pt x="5446" y="759"/>
                </a:lnTo>
                <a:lnTo>
                  <a:pt x="5452" y="759"/>
                </a:lnTo>
                <a:lnTo>
                  <a:pt x="5452" y="759"/>
                </a:lnTo>
                <a:lnTo>
                  <a:pt x="5452" y="759"/>
                </a:lnTo>
                <a:lnTo>
                  <a:pt x="5452" y="753"/>
                </a:lnTo>
                <a:lnTo>
                  <a:pt x="5452" y="753"/>
                </a:lnTo>
                <a:lnTo>
                  <a:pt x="5452" y="753"/>
                </a:lnTo>
                <a:lnTo>
                  <a:pt x="5452" y="747"/>
                </a:lnTo>
                <a:lnTo>
                  <a:pt x="5452" y="747"/>
                </a:lnTo>
                <a:lnTo>
                  <a:pt x="5458" y="747"/>
                </a:lnTo>
                <a:lnTo>
                  <a:pt x="5458" y="741"/>
                </a:lnTo>
                <a:lnTo>
                  <a:pt x="5458" y="741"/>
                </a:lnTo>
                <a:lnTo>
                  <a:pt x="5458" y="747"/>
                </a:lnTo>
                <a:lnTo>
                  <a:pt x="5458" y="747"/>
                </a:lnTo>
                <a:lnTo>
                  <a:pt x="5458" y="747"/>
                </a:lnTo>
                <a:lnTo>
                  <a:pt x="5452" y="759"/>
                </a:lnTo>
                <a:lnTo>
                  <a:pt x="5452" y="759"/>
                </a:lnTo>
                <a:lnTo>
                  <a:pt x="5452" y="759"/>
                </a:lnTo>
                <a:lnTo>
                  <a:pt x="5452" y="759"/>
                </a:lnTo>
                <a:lnTo>
                  <a:pt x="5452" y="759"/>
                </a:lnTo>
                <a:lnTo>
                  <a:pt x="5452" y="759"/>
                </a:lnTo>
                <a:lnTo>
                  <a:pt x="5452" y="759"/>
                </a:lnTo>
                <a:lnTo>
                  <a:pt x="5452" y="753"/>
                </a:lnTo>
                <a:lnTo>
                  <a:pt x="5452" y="753"/>
                </a:lnTo>
                <a:lnTo>
                  <a:pt x="5452" y="753"/>
                </a:lnTo>
                <a:lnTo>
                  <a:pt x="5458" y="753"/>
                </a:lnTo>
                <a:lnTo>
                  <a:pt x="5458" y="753"/>
                </a:lnTo>
                <a:lnTo>
                  <a:pt x="5458" y="753"/>
                </a:lnTo>
                <a:lnTo>
                  <a:pt x="5458" y="753"/>
                </a:lnTo>
                <a:lnTo>
                  <a:pt x="5458" y="747"/>
                </a:lnTo>
                <a:lnTo>
                  <a:pt x="5458" y="753"/>
                </a:lnTo>
                <a:lnTo>
                  <a:pt x="5458" y="753"/>
                </a:lnTo>
                <a:lnTo>
                  <a:pt x="5464" y="753"/>
                </a:lnTo>
                <a:lnTo>
                  <a:pt x="5464" y="753"/>
                </a:lnTo>
                <a:lnTo>
                  <a:pt x="5464" y="753"/>
                </a:lnTo>
                <a:lnTo>
                  <a:pt x="5464" y="747"/>
                </a:lnTo>
                <a:lnTo>
                  <a:pt x="5464" y="747"/>
                </a:lnTo>
                <a:lnTo>
                  <a:pt x="5464" y="747"/>
                </a:lnTo>
                <a:lnTo>
                  <a:pt x="5464" y="747"/>
                </a:lnTo>
                <a:lnTo>
                  <a:pt x="5464" y="741"/>
                </a:lnTo>
                <a:lnTo>
                  <a:pt x="5464" y="741"/>
                </a:lnTo>
                <a:lnTo>
                  <a:pt x="5458" y="741"/>
                </a:lnTo>
                <a:lnTo>
                  <a:pt x="5458" y="741"/>
                </a:lnTo>
                <a:lnTo>
                  <a:pt x="5464" y="741"/>
                </a:lnTo>
                <a:lnTo>
                  <a:pt x="5464" y="741"/>
                </a:lnTo>
                <a:lnTo>
                  <a:pt x="5464" y="741"/>
                </a:lnTo>
                <a:lnTo>
                  <a:pt x="5464" y="741"/>
                </a:lnTo>
                <a:lnTo>
                  <a:pt x="5464" y="741"/>
                </a:lnTo>
                <a:lnTo>
                  <a:pt x="5464" y="741"/>
                </a:lnTo>
                <a:lnTo>
                  <a:pt x="5464" y="741"/>
                </a:lnTo>
                <a:lnTo>
                  <a:pt x="5464" y="741"/>
                </a:lnTo>
                <a:lnTo>
                  <a:pt x="5464" y="741"/>
                </a:lnTo>
                <a:lnTo>
                  <a:pt x="5464" y="741"/>
                </a:lnTo>
                <a:lnTo>
                  <a:pt x="5464" y="747"/>
                </a:lnTo>
                <a:lnTo>
                  <a:pt x="5464" y="747"/>
                </a:lnTo>
                <a:lnTo>
                  <a:pt x="5464" y="747"/>
                </a:lnTo>
                <a:lnTo>
                  <a:pt x="5464" y="747"/>
                </a:lnTo>
                <a:lnTo>
                  <a:pt x="5464" y="747"/>
                </a:lnTo>
                <a:lnTo>
                  <a:pt x="5464" y="747"/>
                </a:lnTo>
                <a:lnTo>
                  <a:pt x="5464" y="747"/>
                </a:lnTo>
                <a:lnTo>
                  <a:pt x="5464" y="747"/>
                </a:lnTo>
                <a:lnTo>
                  <a:pt x="5464" y="747"/>
                </a:lnTo>
                <a:lnTo>
                  <a:pt x="5464" y="747"/>
                </a:lnTo>
                <a:lnTo>
                  <a:pt x="5464" y="753"/>
                </a:lnTo>
                <a:lnTo>
                  <a:pt x="5464" y="753"/>
                </a:lnTo>
                <a:lnTo>
                  <a:pt x="5464" y="753"/>
                </a:lnTo>
                <a:lnTo>
                  <a:pt x="5464" y="753"/>
                </a:lnTo>
                <a:lnTo>
                  <a:pt x="5464" y="753"/>
                </a:lnTo>
                <a:lnTo>
                  <a:pt x="5464" y="759"/>
                </a:lnTo>
                <a:lnTo>
                  <a:pt x="5464" y="759"/>
                </a:lnTo>
                <a:lnTo>
                  <a:pt x="5464" y="759"/>
                </a:lnTo>
                <a:lnTo>
                  <a:pt x="5464" y="759"/>
                </a:lnTo>
                <a:lnTo>
                  <a:pt x="5470" y="765"/>
                </a:lnTo>
                <a:lnTo>
                  <a:pt x="5470" y="765"/>
                </a:lnTo>
                <a:lnTo>
                  <a:pt x="5470" y="759"/>
                </a:lnTo>
                <a:lnTo>
                  <a:pt x="5470" y="759"/>
                </a:lnTo>
                <a:lnTo>
                  <a:pt x="5470" y="759"/>
                </a:lnTo>
                <a:lnTo>
                  <a:pt x="5470" y="759"/>
                </a:lnTo>
                <a:lnTo>
                  <a:pt x="5470" y="759"/>
                </a:lnTo>
                <a:lnTo>
                  <a:pt x="5470" y="759"/>
                </a:lnTo>
                <a:lnTo>
                  <a:pt x="5470" y="759"/>
                </a:lnTo>
                <a:lnTo>
                  <a:pt x="5470" y="753"/>
                </a:lnTo>
                <a:lnTo>
                  <a:pt x="5470" y="753"/>
                </a:lnTo>
                <a:lnTo>
                  <a:pt x="5470" y="753"/>
                </a:lnTo>
                <a:lnTo>
                  <a:pt x="5470" y="747"/>
                </a:lnTo>
                <a:lnTo>
                  <a:pt x="5470" y="747"/>
                </a:lnTo>
                <a:lnTo>
                  <a:pt x="5470" y="741"/>
                </a:lnTo>
                <a:lnTo>
                  <a:pt x="5470" y="741"/>
                </a:lnTo>
                <a:lnTo>
                  <a:pt x="5470" y="730"/>
                </a:lnTo>
                <a:lnTo>
                  <a:pt x="5470" y="730"/>
                </a:lnTo>
                <a:lnTo>
                  <a:pt x="5470" y="724"/>
                </a:lnTo>
                <a:lnTo>
                  <a:pt x="5470" y="724"/>
                </a:lnTo>
                <a:lnTo>
                  <a:pt x="5470" y="724"/>
                </a:lnTo>
                <a:lnTo>
                  <a:pt x="5470" y="724"/>
                </a:lnTo>
                <a:lnTo>
                  <a:pt x="5464" y="730"/>
                </a:lnTo>
                <a:lnTo>
                  <a:pt x="5464" y="730"/>
                </a:lnTo>
                <a:lnTo>
                  <a:pt x="5464" y="730"/>
                </a:lnTo>
                <a:lnTo>
                  <a:pt x="5464" y="730"/>
                </a:lnTo>
                <a:lnTo>
                  <a:pt x="5464" y="730"/>
                </a:lnTo>
                <a:lnTo>
                  <a:pt x="5464" y="724"/>
                </a:lnTo>
                <a:lnTo>
                  <a:pt x="5464" y="724"/>
                </a:lnTo>
                <a:lnTo>
                  <a:pt x="5464" y="724"/>
                </a:lnTo>
                <a:lnTo>
                  <a:pt x="5464" y="724"/>
                </a:lnTo>
                <a:lnTo>
                  <a:pt x="5464" y="724"/>
                </a:lnTo>
                <a:lnTo>
                  <a:pt x="5464" y="724"/>
                </a:lnTo>
                <a:lnTo>
                  <a:pt x="5464" y="718"/>
                </a:lnTo>
                <a:lnTo>
                  <a:pt x="5470" y="718"/>
                </a:lnTo>
                <a:lnTo>
                  <a:pt x="5470" y="718"/>
                </a:lnTo>
                <a:lnTo>
                  <a:pt x="5470" y="718"/>
                </a:lnTo>
                <a:lnTo>
                  <a:pt x="5470" y="718"/>
                </a:lnTo>
                <a:lnTo>
                  <a:pt x="5470" y="718"/>
                </a:lnTo>
                <a:lnTo>
                  <a:pt x="5470" y="718"/>
                </a:lnTo>
                <a:lnTo>
                  <a:pt x="5470" y="712"/>
                </a:lnTo>
                <a:lnTo>
                  <a:pt x="5475" y="712"/>
                </a:lnTo>
                <a:lnTo>
                  <a:pt x="5475" y="712"/>
                </a:lnTo>
                <a:lnTo>
                  <a:pt x="5475" y="712"/>
                </a:lnTo>
                <a:lnTo>
                  <a:pt x="5475" y="712"/>
                </a:lnTo>
                <a:lnTo>
                  <a:pt x="5475" y="718"/>
                </a:lnTo>
                <a:lnTo>
                  <a:pt x="5470" y="718"/>
                </a:lnTo>
                <a:lnTo>
                  <a:pt x="5470" y="718"/>
                </a:lnTo>
                <a:lnTo>
                  <a:pt x="5470" y="718"/>
                </a:lnTo>
                <a:lnTo>
                  <a:pt x="5470" y="718"/>
                </a:lnTo>
                <a:lnTo>
                  <a:pt x="5470" y="724"/>
                </a:lnTo>
                <a:lnTo>
                  <a:pt x="5470" y="724"/>
                </a:lnTo>
                <a:lnTo>
                  <a:pt x="5470" y="724"/>
                </a:lnTo>
                <a:lnTo>
                  <a:pt x="5470" y="730"/>
                </a:lnTo>
                <a:lnTo>
                  <a:pt x="5470" y="730"/>
                </a:lnTo>
                <a:lnTo>
                  <a:pt x="5470" y="730"/>
                </a:lnTo>
                <a:lnTo>
                  <a:pt x="5470" y="730"/>
                </a:lnTo>
                <a:lnTo>
                  <a:pt x="5470" y="730"/>
                </a:lnTo>
                <a:lnTo>
                  <a:pt x="5470" y="735"/>
                </a:lnTo>
                <a:lnTo>
                  <a:pt x="5470" y="735"/>
                </a:lnTo>
                <a:lnTo>
                  <a:pt x="5470" y="735"/>
                </a:lnTo>
                <a:lnTo>
                  <a:pt x="5470" y="735"/>
                </a:lnTo>
                <a:lnTo>
                  <a:pt x="5470" y="741"/>
                </a:lnTo>
                <a:lnTo>
                  <a:pt x="5470" y="741"/>
                </a:lnTo>
                <a:lnTo>
                  <a:pt x="5470" y="741"/>
                </a:lnTo>
                <a:lnTo>
                  <a:pt x="5475" y="747"/>
                </a:lnTo>
                <a:lnTo>
                  <a:pt x="5475" y="747"/>
                </a:lnTo>
                <a:lnTo>
                  <a:pt x="5475" y="747"/>
                </a:lnTo>
                <a:lnTo>
                  <a:pt x="5475" y="747"/>
                </a:lnTo>
                <a:lnTo>
                  <a:pt x="5475" y="747"/>
                </a:lnTo>
                <a:lnTo>
                  <a:pt x="5475" y="747"/>
                </a:lnTo>
                <a:lnTo>
                  <a:pt x="5475" y="747"/>
                </a:lnTo>
                <a:lnTo>
                  <a:pt x="5475" y="747"/>
                </a:lnTo>
                <a:lnTo>
                  <a:pt x="5475" y="747"/>
                </a:lnTo>
                <a:lnTo>
                  <a:pt x="5475" y="753"/>
                </a:lnTo>
                <a:lnTo>
                  <a:pt x="5475" y="753"/>
                </a:lnTo>
                <a:lnTo>
                  <a:pt x="5475" y="753"/>
                </a:lnTo>
                <a:lnTo>
                  <a:pt x="5475" y="753"/>
                </a:lnTo>
                <a:lnTo>
                  <a:pt x="5475" y="753"/>
                </a:lnTo>
                <a:lnTo>
                  <a:pt x="5475" y="753"/>
                </a:lnTo>
                <a:lnTo>
                  <a:pt x="5481" y="747"/>
                </a:lnTo>
                <a:lnTo>
                  <a:pt x="5481" y="741"/>
                </a:lnTo>
                <a:lnTo>
                  <a:pt x="5481" y="741"/>
                </a:lnTo>
                <a:lnTo>
                  <a:pt x="5481" y="741"/>
                </a:lnTo>
                <a:lnTo>
                  <a:pt x="5475" y="741"/>
                </a:lnTo>
                <a:lnTo>
                  <a:pt x="5475" y="747"/>
                </a:lnTo>
                <a:lnTo>
                  <a:pt x="5475" y="747"/>
                </a:lnTo>
                <a:lnTo>
                  <a:pt x="5475" y="747"/>
                </a:lnTo>
                <a:lnTo>
                  <a:pt x="5475" y="741"/>
                </a:lnTo>
                <a:lnTo>
                  <a:pt x="5475" y="741"/>
                </a:lnTo>
                <a:lnTo>
                  <a:pt x="5475" y="741"/>
                </a:lnTo>
                <a:lnTo>
                  <a:pt x="5475" y="741"/>
                </a:lnTo>
                <a:lnTo>
                  <a:pt x="5475" y="741"/>
                </a:lnTo>
                <a:lnTo>
                  <a:pt x="5475" y="741"/>
                </a:lnTo>
                <a:lnTo>
                  <a:pt x="5475" y="735"/>
                </a:lnTo>
                <a:lnTo>
                  <a:pt x="5475" y="735"/>
                </a:lnTo>
                <a:lnTo>
                  <a:pt x="5475" y="735"/>
                </a:lnTo>
                <a:lnTo>
                  <a:pt x="5475" y="735"/>
                </a:lnTo>
                <a:lnTo>
                  <a:pt x="5487" y="724"/>
                </a:lnTo>
                <a:lnTo>
                  <a:pt x="5487" y="718"/>
                </a:lnTo>
                <a:lnTo>
                  <a:pt x="5487" y="718"/>
                </a:lnTo>
                <a:lnTo>
                  <a:pt x="5487" y="718"/>
                </a:lnTo>
                <a:lnTo>
                  <a:pt x="5487" y="718"/>
                </a:lnTo>
                <a:lnTo>
                  <a:pt x="5487" y="718"/>
                </a:lnTo>
                <a:lnTo>
                  <a:pt x="5487" y="718"/>
                </a:lnTo>
                <a:lnTo>
                  <a:pt x="5487" y="718"/>
                </a:lnTo>
                <a:lnTo>
                  <a:pt x="5487" y="718"/>
                </a:lnTo>
                <a:lnTo>
                  <a:pt x="5487" y="724"/>
                </a:lnTo>
                <a:lnTo>
                  <a:pt x="5487" y="724"/>
                </a:lnTo>
                <a:lnTo>
                  <a:pt x="5487" y="724"/>
                </a:lnTo>
                <a:lnTo>
                  <a:pt x="5487" y="730"/>
                </a:lnTo>
                <a:lnTo>
                  <a:pt x="5487" y="730"/>
                </a:lnTo>
                <a:lnTo>
                  <a:pt x="5487" y="730"/>
                </a:lnTo>
                <a:lnTo>
                  <a:pt x="5487" y="730"/>
                </a:lnTo>
                <a:lnTo>
                  <a:pt x="5487" y="730"/>
                </a:lnTo>
                <a:lnTo>
                  <a:pt x="5487" y="730"/>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1" y="741"/>
                </a:lnTo>
                <a:lnTo>
                  <a:pt x="5481" y="741"/>
                </a:lnTo>
                <a:lnTo>
                  <a:pt x="5481" y="741"/>
                </a:lnTo>
                <a:lnTo>
                  <a:pt x="5481" y="741"/>
                </a:lnTo>
                <a:lnTo>
                  <a:pt x="5487" y="741"/>
                </a:lnTo>
                <a:lnTo>
                  <a:pt x="5487" y="741"/>
                </a:lnTo>
                <a:lnTo>
                  <a:pt x="5487" y="741"/>
                </a:lnTo>
                <a:lnTo>
                  <a:pt x="5487" y="747"/>
                </a:lnTo>
                <a:lnTo>
                  <a:pt x="5487" y="741"/>
                </a:lnTo>
                <a:lnTo>
                  <a:pt x="5493" y="741"/>
                </a:lnTo>
                <a:lnTo>
                  <a:pt x="5493" y="747"/>
                </a:lnTo>
                <a:lnTo>
                  <a:pt x="5493" y="747"/>
                </a:lnTo>
                <a:lnTo>
                  <a:pt x="5493" y="747"/>
                </a:lnTo>
                <a:lnTo>
                  <a:pt x="5493" y="747"/>
                </a:lnTo>
                <a:lnTo>
                  <a:pt x="5493" y="741"/>
                </a:lnTo>
                <a:lnTo>
                  <a:pt x="5493" y="741"/>
                </a:lnTo>
                <a:lnTo>
                  <a:pt x="5493" y="741"/>
                </a:lnTo>
                <a:lnTo>
                  <a:pt x="5493" y="735"/>
                </a:lnTo>
                <a:lnTo>
                  <a:pt x="5493" y="735"/>
                </a:lnTo>
                <a:lnTo>
                  <a:pt x="5493" y="735"/>
                </a:lnTo>
                <a:lnTo>
                  <a:pt x="5493" y="735"/>
                </a:lnTo>
                <a:lnTo>
                  <a:pt x="5493" y="735"/>
                </a:lnTo>
                <a:lnTo>
                  <a:pt x="5493" y="735"/>
                </a:lnTo>
                <a:lnTo>
                  <a:pt x="5493" y="735"/>
                </a:lnTo>
                <a:lnTo>
                  <a:pt x="5493" y="735"/>
                </a:lnTo>
                <a:lnTo>
                  <a:pt x="5493" y="730"/>
                </a:lnTo>
                <a:lnTo>
                  <a:pt x="5493" y="730"/>
                </a:lnTo>
                <a:lnTo>
                  <a:pt x="5493" y="730"/>
                </a:lnTo>
                <a:lnTo>
                  <a:pt x="5493" y="730"/>
                </a:lnTo>
                <a:lnTo>
                  <a:pt x="5493" y="730"/>
                </a:lnTo>
                <a:lnTo>
                  <a:pt x="5493" y="730"/>
                </a:lnTo>
                <a:lnTo>
                  <a:pt x="5493" y="724"/>
                </a:lnTo>
                <a:lnTo>
                  <a:pt x="5493" y="724"/>
                </a:lnTo>
                <a:lnTo>
                  <a:pt x="5493" y="724"/>
                </a:lnTo>
                <a:lnTo>
                  <a:pt x="5493" y="724"/>
                </a:lnTo>
                <a:lnTo>
                  <a:pt x="5493" y="718"/>
                </a:lnTo>
                <a:lnTo>
                  <a:pt x="5499" y="718"/>
                </a:lnTo>
                <a:lnTo>
                  <a:pt x="5499" y="718"/>
                </a:lnTo>
                <a:lnTo>
                  <a:pt x="5499" y="724"/>
                </a:lnTo>
                <a:lnTo>
                  <a:pt x="5493" y="724"/>
                </a:lnTo>
                <a:lnTo>
                  <a:pt x="5493" y="730"/>
                </a:lnTo>
                <a:lnTo>
                  <a:pt x="5493" y="730"/>
                </a:lnTo>
                <a:lnTo>
                  <a:pt x="5493" y="730"/>
                </a:lnTo>
                <a:lnTo>
                  <a:pt x="5493" y="730"/>
                </a:lnTo>
                <a:lnTo>
                  <a:pt x="5493" y="730"/>
                </a:lnTo>
                <a:lnTo>
                  <a:pt x="5493" y="730"/>
                </a:lnTo>
                <a:lnTo>
                  <a:pt x="5493" y="735"/>
                </a:lnTo>
                <a:lnTo>
                  <a:pt x="5493" y="735"/>
                </a:lnTo>
                <a:lnTo>
                  <a:pt x="5493" y="735"/>
                </a:lnTo>
                <a:lnTo>
                  <a:pt x="5493" y="735"/>
                </a:lnTo>
                <a:lnTo>
                  <a:pt x="5493" y="735"/>
                </a:lnTo>
                <a:lnTo>
                  <a:pt x="5493" y="735"/>
                </a:lnTo>
                <a:lnTo>
                  <a:pt x="5493" y="735"/>
                </a:lnTo>
                <a:lnTo>
                  <a:pt x="5493" y="735"/>
                </a:lnTo>
                <a:lnTo>
                  <a:pt x="5493" y="735"/>
                </a:lnTo>
                <a:lnTo>
                  <a:pt x="5493" y="735"/>
                </a:lnTo>
                <a:lnTo>
                  <a:pt x="5493" y="741"/>
                </a:lnTo>
                <a:lnTo>
                  <a:pt x="5493" y="741"/>
                </a:lnTo>
                <a:lnTo>
                  <a:pt x="5493" y="741"/>
                </a:lnTo>
                <a:lnTo>
                  <a:pt x="5493" y="741"/>
                </a:lnTo>
                <a:lnTo>
                  <a:pt x="5493" y="741"/>
                </a:lnTo>
                <a:lnTo>
                  <a:pt x="5493" y="741"/>
                </a:lnTo>
                <a:lnTo>
                  <a:pt x="5493" y="747"/>
                </a:lnTo>
                <a:lnTo>
                  <a:pt x="5493" y="747"/>
                </a:lnTo>
                <a:lnTo>
                  <a:pt x="5493" y="741"/>
                </a:lnTo>
                <a:lnTo>
                  <a:pt x="5493" y="741"/>
                </a:lnTo>
                <a:lnTo>
                  <a:pt x="5493" y="735"/>
                </a:lnTo>
                <a:lnTo>
                  <a:pt x="5499" y="735"/>
                </a:lnTo>
                <a:lnTo>
                  <a:pt x="5499" y="735"/>
                </a:lnTo>
                <a:lnTo>
                  <a:pt x="5499" y="735"/>
                </a:lnTo>
                <a:lnTo>
                  <a:pt x="5499" y="735"/>
                </a:lnTo>
                <a:lnTo>
                  <a:pt x="5499" y="741"/>
                </a:lnTo>
                <a:lnTo>
                  <a:pt x="5499" y="741"/>
                </a:lnTo>
                <a:lnTo>
                  <a:pt x="5499" y="747"/>
                </a:lnTo>
                <a:lnTo>
                  <a:pt x="5499" y="741"/>
                </a:lnTo>
                <a:lnTo>
                  <a:pt x="5499" y="741"/>
                </a:lnTo>
                <a:lnTo>
                  <a:pt x="5505" y="741"/>
                </a:lnTo>
                <a:lnTo>
                  <a:pt x="5505" y="724"/>
                </a:lnTo>
                <a:lnTo>
                  <a:pt x="5505" y="724"/>
                </a:lnTo>
                <a:lnTo>
                  <a:pt x="5505" y="724"/>
                </a:lnTo>
                <a:lnTo>
                  <a:pt x="5505" y="724"/>
                </a:lnTo>
                <a:lnTo>
                  <a:pt x="5505" y="724"/>
                </a:lnTo>
                <a:lnTo>
                  <a:pt x="5511" y="724"/>
                </a:lnTo>
                <a:lnTo>
                  <a:pt x="5511" y="724"/>
                </a:lnTo>
                <a:lnTo>
                  <a:pt x="5511" y="724"/>
                </a:lnTo>
                <a:lnTo>
                  <a:pt x="5511" y="718"/>
                </a:lnTo>
                <a:lnTo>
                  <a:pt x="5511" y="718"/>
                </a:lnTo>
                <a:lnTo>
                  <a:pt x="5511" y="718"/>
                </a:lnTo>
                <a:lnTo>
                  <a:pt x="5511" y="718"/>
                </a:lnTo>
                <a:lnTo>
                  <a:pt x="5511" y="712"/>
                </a:lnTo>
                <a:lnTo>
                  <a:pt x="5517" y="712"/>
                </a:lnTo>
                <a:lnTo>
                  <a:pt x="5517" y="718"/>
                </a:lnTo>
                <a:lnTo>
                  <a:pt x="5517" y="718"/>
                </a:lnTo>
                <a:lnTo>
                  <a:pt x="5511" y="718"/>
                </a:lnTo>
                <a:lnTo>
                  <a:pt x="5511" y="718"/>
                </a:lnTo>
                <a:lnTo>
                  <a:pt x="5511" y="718"/>
                </a:lnTo>
                <a:lnTo>
                  <a:pt x="5517" y="718"/>
                </a:lnTo>
                <a:lnTo>
                  <a:pt x="5517" y="718"/>
                </a:lnTo>
                <a:lnTo>
                  <a:pt x="5517" y="724"/>
                </a:lnTo>
                <a:lnTo>
                  <a:pt x="5517" y="724"/>
                </a:lnTo>
                <a:lnTo>
                  <a:pt x="5517" y="724"/>
                </a:lnTo>
                <a:lnTo>
                  <a:pt x="5511" y="724"/>
                </a:lnTo>
                <a:lnTo>
                  <a:pt x="5511" y="724"/>
                </a:lnTo>
                <a:lnTo>
                  <a:pt x="5517" y="724"/>
                </a:lnTo>
                <a:lnTo>
                  <a:pt x="5517" y="724"/>
                </a:lnTo>
                <a:lnTo>
                  <a:pt x="5517" y="724"/>
                </a:lnTo>
                <a:lnTo>
                  <a:pt x="5517" y="724"/>
                </a:lnTo>
                <a:lnTo>
                  <a:pt x="5523" y="724"/>
                </a:lnTo>
                <a:lnTo>
                  <a:pt x="5517" y="724"/>
                </a:lnTo>
                <a:lnTo>
                  <a:pt x="5517" y="730"/>
                </a:lnTo>
                <a:lnTo>
                  <a:pt x="5517" y="730"/>
                </a:lnTo>
                <a:lnTo>
                  <a:pt x="5523" y="730"/>
                </a:lnTo>
                <a:lnTo>
                  <a:pt x="5523" y="724"/>
                </a:lnTo>
                <a:lnTo>
                  <a:pt x="5529" y="724"/>
                </a:lnTo>
                <a:lnTo>
                  <a:pt x="5529" y="724"/>
                </a:lnTo>
                <a:lnTo>
                  <a:pt x="5529" y="724"/>
                </a:lnTo>
                <a:lnTo>
                  <a:pt x="5529" y="724"/>
                </a:lnTo>
                <a:lnTo>
                  <a:pt x="5523" y="730"/>
                </a:lnTo>
                <a:lnTo>
                  <a:pt x="5523" y="730"/>
                </a:lnTo>
                <a:lnTo>
                  <a:pt x="5523" y="730"/>
                </a:lnTo>
                <a:lnTo>
                  <a:pt x="5529" y="730"/>
                </a:lnTo>
                <a:lnTo>
                  <a:pt x="5529" y="730"/>
                </a:lnTo>
                <a:lnTo>
                  <a:pt x="5529" y="730"/>
                </a:lnTo>
                <a:lnTo>
                  <a:pt x="5529" y="730"/>
                </a:lnTo>
                <a:lnTo>
                  <a:pt x="5529" y="730"/>
                </a:lnTo>
                <a:lnTo>
                  <a:pt x="5529" y="724"/>
                </a:lnTo>
                <a:lnTo>
                  <a:pt x="5529" y="724"/>
                </a:lnTo>
                <a:lnTo>
                  <a:pt x="5529" y="724"/>
                </a:lnTo>
                <a:lnTo>
                  <a:pt x="5529" y="724"/>
                </a:lnTo>
                <a:lnTo>
                  <a:pt x="5529" y="724"/>
                </a:lnTo>
                <a:lnTo>
                  <a:pt x="5535" y="724"/>
                </a:lnTo>
                <a:lnTo>
                  <a:pt x="5535" y="724"/>
                </a:lnTo>
                <a:lnTo>
                  <a:pt x="5535" y="724"/>
                </a:lnTo>
                <a:lnTo>
                  <a:pt x="5535" y="724"/>
                </a:lnTo>
                <a:lnTo>
                  <a:pt x="5535" y="724"/>
                </a:lnTo>
                <a:lnTo>
                  <a:pt x="5535" y="724"/>
                </a:lnTo>
                <a:lnTo>
                  <a:pt x="5535" y="724"/>
                </a:lnTo>
                <a:lnTo>
                  <a:pt x="5535" y="724"/>
                </a:lnTo>
                <a:lnTo>
                  <a:pt x="5535" y="718"/>
                </a:lnTo>
                <a:lnTo>
                  <a:pt x="5535" y="718"/>
                </a:lnTo>
                <a:lnTo>
                  <a:pt x="5535" y="718"/>
                </a:lnTo>
                <a:lnTo>
                  <a:pt x="5541" y="718"/>
                </a:lnTo>
                <a:lnTo>
                  <a:pt x="5541" y="718"/>
                </a:lnTo>
                <a:lnTo>
                  <a:pt x="5541" y="718"/>
                </a:lnTo>
                <a:lnTo>
                  <a:pt x="5541" y="718"/>
                </a:lnTo>
                <a:lnTo>
                  <a:pt x="5547" y="712"/>
                </a:lnTo>
                <a:lnTo>
                  <a:pt x="5547" y="712"/>
                </a:lnTo>
                <a:lnTo>
                  <a:pt x="5541" y="712"/>
                </a:lnTo>
                <a:lnTo>
                  <a:pt x="5541" y="706"/>
                </a:lnTo>
                <a:lnTo>
                  <a:pt x="5541" y="706"/>
                </a:lnTo>
                <a:lnTo>
                  <a:pt x="5541" y="706"/>
                </a:lnTo>
                <a:lnTo>
                  <a:pt x="5541" y="706"/>
                </a:lnTo>
                <a:lnTo>
                  <a:pt x="5541" y="706"/>
                </a:lnTo>
                <a:lnTo>
                  <a:pt x="5541" y="706"/>
                </a:lnTo>
                <a:lnTo>
                  <a:pt x="5541" y="700"/>
                </a:lnTo>
                <a:lnTo>
                  <a:pt x="5541" y="700"/>
                </a:lnTo>
                <a:lnTo>
                  <a:pt x="5547" y="700"/>
                </a:lnTo>
                <a:lnTo>
                  <a:pt x="5547" y="694"/>
                </a:lnTo>
                <a:lnTo>
                  <a:pt x="5547" y="688"/>
                </a:lnTo>
                <a:lnTo>
                  <a:pt x="5547" y="688"/>
                </a:lnTo>
                <a:lnTo>
                  <a:pt x="5547" y="688"/>
                </a:lnTo>
                <a:lnTo>
                  <a:pt x="5547" y="682"/>
                </a:lnTo>
                <a:lnTo>
                  <a:pt x="5553" y="682"/>
                </a:lnTo>
                <a:lnTo>
                  <a:pt x="5553" y="682"/>
                </a:lnTo>
                <a:lnTo>
                  <a:pt x="5553" y="682"/>
                </a:lnTo>
                <a:lnTo>
                  <a:pt x="5553" y="682"/>
                </a:lnTo>
                <a:lnTo>
                  <a:pt x="5558" y="676"/>
                </a:lnTo>
                <a:lnTo>
                  <a:pt x="5558" y="676"/>
                </a:lnTo>
                <a:lnTo>
                  <a:pt x="5558" y="676"/>
                </a:lnTo>
                <a:lnTo>
                  <a:pt x="5558" y="676"/>
                </a:lnTo>
                <a:lnTo>
                  <a:pt x="5553" y="670"/>
                </a:lnTo>
                <a:lnTo>
                  <a:pt x="5553" y="670"/>
                </a:lnTo>
                <a:lnTo>
                  <a:pt x="5553" y="670"/>
                </a:lnTo>
                <a:lnTo>
                  <a:pt x="5553" y="670"/>
                </a:lnTo>
                <a:lnTo>
                  <a:pt x="5553" y="664"/>
                </a:lnTo>
                <a:lnTo>
                  <a:pt x="5553" y="664"/>
                </a:lnTo>
                <a:lnTo>
                  <a:pt x="5553" y="664"/>
                </a:lnTo>
                <a:lnTo>
                  <a:pt x="5553" y="664"/>
                </a:lnTo>
                <a:lnTo>
                  <a:pt x="5553" y="664"/>
                </a:lnTo>
                <a:lnTo>
                  <a:pt x="5553" y="664"/>
                </a:lnTo>
                <a:lnTo>
                  <a:pt x="5558" y="658"/>
                </a:lnTo>
                <a:lnTo>
                  <a:pt x="5558" y="658"/>
                </a:lnTo>
                <a:lnTo>
                  <a:pt x="5558" y="658"/>
                </a:lnTo>
                <a:lnTo>
                  <a:pt x="5564" y="658"/>
                </a:lnTo>
                <a:lnTo>
                  <a:pt x="5564" y="658"/>
                </a:lnTo>
                <a:lnTo>
                  <a:pt x="5564" y="658"/>
                </a:lnTo>
                <a:lnTo>
                  <a:pt x="5564" y="658"/>
                </a:lnTo>
                <a:lnTo>
                  <a:pt x="5564" y="658"/>
                </a:lnTo>
                <a:lnTo>
                  <a:pt x="5564" y="658"/>
                </a:lnTo>
                <a:lnTo>
                  <a:pt x="5564" y="658"/>
                </a:lnTo>
                <a:lnTo>
                  <a:pt x="5570" y="658"/>
                </a:lnTo>
                <a:lnTo>
                  <a:pt x="5570" y="658"/>
                </a:lnTo>
                <a:lnTo>
                  <a:pt x="5570" y="658"/>
                </a:lnTo>
                <a:lnTo>
                  <a:pt x="5570" y="658"/>
                </a:lnTo>
                <a:lnTo>
                  <a:pt x="5570" y="658"/>
                </a:lnTo>
                <a:lnTo>
                  <a:pt x="5570" y="658"/>
                </a:lnTo>
                <a:lnTo>
                  <a:pt x="5570" y="652"/>
                </a:lnTo>
                <a:lnTo>
                  <a:pt x="5570" y="646"/>
                </a:lnTo>
                <a:lnTo>
                  <a:pt x="5570" y="646"/>
                </a:lnTo>
                <a:lnTo>
                  <a:pt x="5570" y="646"/>
                </a:lnTo>
                <a:lnTo>
                  <a:pt x="5570" y="646"/>
                </a:lnTo>
                <a:lnTo>
                  <a:pt x="5570" y="646"/>
                </a:lnTo>
                <a:lnTo>
                  <a:pt x="5570" y="646"/>
                </a:lnTo>
                <a:lnTo>
                  <a:pt x="5576" y="646"/>
                </a:lnTo>
                <a:lnTo>
                  <a:pt x="5576" y="646"/>
                </a:lnTo>
                <a:lnTo>
                  <a:pt x="5576" y="646"/>
                </a:lnTo>
                <a:lnTo>
                  <a:pt x="5570" y="652"/>
                </a:lnTo>
                <a:lnTo>
                  <a:pt x="5570" y="652"/>
                </a:lnTo>
                <a:lnTo>
                  <a:pt x="5570" y="652"/>
                </a:lnTo>
                <a:lnTo>
                  <a:pt x="5570" y="658"/>
                </a:lnTo>
                <a:lnTo>
                  <a:pt x="5570" y="658"/>
                </a:lnTo>
                <a:lnTo>
                  <a:pt x="5570" y="658"/>
                </a:lnTo>
                <a:lnTo>
                  <a:pt x="5570" y="658"/>
                </a:lnTo>
                <a:lnTo>
                  <a:pt x="5570" y="658"/>
                </a:lnTo>
                <a:lnTo>
                  <a:pt x="5570" y="658"/>
                </a:lnTo>
                <a:lnTo>
                  <a:pt x="5570" y="658"/>
                </a:lnTo>
                <a:lnTo>
                  <a:pt x="5570" y="664"/>
                </a:lnTo>
                <a:lnTo>
                  <a:pt x="5570" y="664"/>
                </a:lnTo>
                <a:lnTo>
                  <a:pt x="5570" y="664"/>
                </a:lnTo>
                <a:lnTo>
                  <a:pt x="5570" y="664"/>
                </a:lnTo>
                <a:lnTo>
                  <a:pt x="5570" y="664"/>
                </a:lnTo>
                <a:lnTo>
                  <a:pt x="5570" y="670"/>
                </a:lnTo>
                <a:lnTo>
                  <a:pt x="5570" y="670"/>
                </a:lnTo>
                <a:lnTo>
                  <a:pt x="5570" y="664"/>
                </a:lnTo>
                <a:lnTo>
                  <a:pt x="5570" y="664"/>
                </a:lnTo>
                <a:lnTo>
                  <a:pt x="5570" y="664"/>
                </a:lnTo>
                <a:lnTo>
                  <a:pt x="5576" y="664"/>
                </a:lnTo>
                <a:lnTo>
                  <a:pt x="5576" y="664"/>
                </a:lnTo>
                <a:lnTo>
                  <a:pt x="5576" y="664"/>
                </a:lnTo>
                <a:lnTo>
                  <a:pt x="5576" y="658"/>
                </a:lnTo>
                <a:lnTo>
                  <a:pt x="5576" y="664"/>
                </a:lnTo>
                <a:lnTo>
                  <a:pt x="5582" y="664"/>
                </a:lnTo>
                <a:lnTo>
                  <a:pt x="5582" y="664"/>
                </a:lnTo>
                <a:lnTo>
                  <a:pt x="5582" y="664"/>
                </a:lnTo>
                <a:lnTo>
                  <a:pt x="5576" y="664"/>
                </a:lnTo>
                <a:lnTo>
                  <a:pt x="5576" y="664"/>
                </a:lnTo>
                <a:lnTo>
                  <a:pt x="5576" y="664"/>
                </a:lnTo>
                <a:lnTo>
                  <a:pt x="5576" y="664"/>
                </a:lnTo>
                <a:lnTo>
                  <a:pt x="5576" y="664"/>
                </a:lnTo>
                <a:lnTo>
                  <a:pt x="5576" y="664"/>
                </a:lnTo>
                <a:lnTo>
                  <a:pt x="5576" y="664"/>
                </a:lnTo>
                <a:lnTo>
                  <a:pt x="5576" y="664"/>
                </a:lnTo>
                <a:lnTo>
                  <a:pt x="5576" y="670"/>
                </a:lnTo>
                <a:lnTo>
                  <a:pt x="5576" y="670"/>
                </a:lnTo>
                <a:lnTo>
                  <a:pt x="5576" y="670"/>
                </a:lnTo>
                <a:lnTo>
                  <a:pt x="5576" y="670"/>
                </a:lnTo>
                <a:lnTo>
                  <a:pt x="5576" y="670"/>
                </a:lnTo>
                <a:lnTo>
                  <a:pt x="5570" y="670"/>
                </a:lnTo>
                <a:lnTo>
                  <a:pt x="5570" y="670"/>
                </a:lnTo>
                <a:lnTo>
                  <a:pt x="5570" y="670"/>
                </a:lnTo>
                <a:lnTo>
                  <a:pt x="5570" y="670"/>
                </a:lnTo>
                <a:lnTo>
                  <a:pt x="5570" y="670"/>
                </a:lnTo>
                <a:lnTo>
                  <a:pt x="5570" y="676"/>
                </a:lnTo>
                <a:lnTo>
                  <a:pt x="5570" y="676"/>
                </a:lnTo>
                <a:lnTo>
                  <a:pt x="5570" y="676"/>
                </a:lnTo>
                <a:lnTo>
                  <a:pt x="5570" y="676"/>
                </a:lnTo>
                <a:lnTo>
                  <a:pt x="5576" y="676"/>
                </a:lnTo>
                <a:lnTo>
                  <a:pt x="5576" y="676"/>
                </a:lnTo>
                <a:lnTo>
                  <a:pt x="5582" y="682"/>
                </a:lnTo>
                <a:lnTo>
                  <a:pt x="5582" y="682"/>
                </a:lnTo>
                <a:lnTo>
                  <a:pt x="5582" y="682"/>
                </a:lnTo>
                <a:lnTo>
                  <a:pt x="5582" y="682"/>
                </a:lnTo>
                <a:lnTo>
                  <a:pt x="5588" y="682"/>
                </a:lnTo>
                <a:lnTo>
                  <a:pt x="5594" y="688"/>
                </a:lnTo>
                <a:lnTo>
                  <a:pt x="5600" y="688"/>
                </a:lnTo>
                <a:lnTo>
                  <a:pt x="5600" y="688"/>
                </a:lnTo>
                <a:lnTo>
                  <a:pt x="5594" y="688"/>
                </a:lnTo>
                <a:lnTo>
                  <a:pt x="5594" y="688"/>
                </a:lnTo>
                <a:lnTo>
                  <a:pt x="5594" y="688"/>
                </a:lnTo>
                <a:lnTo>
                  <a:pt x="5594" y="688"/>
                </a:lnTo>
                <a:lnTo>
                  <a:pt x="5594" y="682"/>
                </a:lnTo>
                <a:lnTo>
                  <a:pt x="5594" y="682"/>
                </a:lnTo>
                <a:lnTo>
                  <a:pt x="5600" y="682"/>
                </a:lnTo>
                <a:lnTo>
                  <a:pt x="5600" y="682"/>
                </a:lnTo>
                <a:lnTo>
                  <a:pt x="5600" y="682"/>
                </a:lnTo>
                <a:lnTo>
                  <a:pt x="5594" y="682"/>
                </a:lnTo>
                <a:lnTo>
                  <a:pt x="5594" y="682"/>
                </a:lnTo>
                <a:lnTo>
                  <a:pt x="5594" y="682"/>
                </a:lnTo>
                <a:lnTo>
                  <a:pt x="5594" y="682"/>
                </a:lnTo>
                <a:lnTo>
                  <a:pt x="5594" y="682"/>
                </a:lnTo>
                <a:lnTo>
                  <a:pt x="5594" y="676"/>
                </a:lnTo>
                <a:lnTo>
                  <a:pt x="5594" y="676"/>
                </a:lnTo>
                <a:lnTo>
                  <a:pt x="5594" y="676"/>
                </a:lnTo>
                <a:lnTo>
                  <a:pt x="5594" y="676"/>
                </a:lnTo>
                <a:lnTo>
                  <a:pt x="5594" y="670"/>
                </a:lnTo>
                <a:lnTo>
                  <a:pt x="5594" y="670"/>
                </a:lnTo>
                <a:lnTo>
                  <a:pt x="5594" y="670"/>
                </a:lnTo>
                <a:lnTo>
                  <a:pt x="5594" y="670"/>
                </a:lnTo>
                <a:lnTo>
                  <a:pt x="5594" y="664"/>
                </a:lnTo>
                <a:lnTo>
                  <a:pt x="5594" y="664"/>
                </a:lnTo>
                <a:lnTo>
                  <a:pt x="5594" y="664"/>
                </a:lnTo>
                <a:lnTo>
                  <a:pt x="5594" y="664"/>
                </a:lnTo>
                <a:lnTo>
                  <a:pt x="5594" y="664"/>
                </a:lnTo>
                <a:lnTo>
                  <a:pt x="5594" y="664"/>
                </a:lnTo>
                <a:lnTo>
                  <a:pt x="5594" y="664"/>
                </a:lnTo>
                <a:lnTo>
                  <a:pt x="5600" y="664"/>
                </a:lnTo>
                <a:lnTo>
                  <a:pt x="5600" y="664"/>
                </a:lnTo>
                <a:lnTo>
                  <a:pt x="5600" y="664"/>
                </a:lnTo>
                <a:lnTo>
                  <a:pt x="5600" y="664"/>
                </a:lnTo>
                <a:lnTo>
                  <a:pt x="5600" y="664"/>
                </a:lnTo>
                <a:lnTo>
                  <a:pt x="5600" y="664"/>
                </a:lnTo>
                <a:lnTo>
                  <a:pt x="5600" y="670"/>
                </a:lnTo>
                <a:lnTo>
                  <a:pt x="5600" y="670"/>
                </a:lnTo>
                <a:lnTo>
                  <a:pt x="5600" y="670"/>
                </a:lnTo>
                <a:lnTo>
                  <a:pt x="5606" y="670"/>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58"/>
                </a:lnTo>
                <a:lnTo>
                  <a:pt x="5606" y="658"/>
                </a:lnTo>
                <a:lnTo>
                  <a:pt x="5606" y="658"/>
                </a:lnTo>
                <a:lnTo>
                  <a:pt x="5606" y="658"/>
                </a:lnTo>
                <a:lnTo>
                  <a:pt x="5606" y="658"/>
                </a:lnTo>
                <a:lnTo>
                  <a:pt x="5606" y="658"/>
                </a:lnTo>
                <a:lnTo>
                  <a:pt x="5606" y="658"/>
                </a:lnTo>
                <a:lnTo>
                  <a:pt x="5606" y="658"/>
                </a:lnTo>
                <a:lnTo>
                  <a:pt x="5600" y="652"/>
                </a:lnTo>
                <a:lnTo>
                  <a:pt x="5600" y="652"/>
                </a:lnTo>
                <a:lnTo>
                  <a:pt x="5606" y="652"/>
                </a:lnTo>
                <a:lnTo>
                  <a:pt x="5606" y="652"/>
                </a:lnTo>
                <a:lnTo>
                  <a:pt x="5606" y="658"/>
                </a:lnTo>
                <a:lnTo>
                  <a:pt x="5606" y="664"/>
                </a:lnTo>
                <a:lnTo>
                  <a:pt x="5606" y="664"/>
                </a:lnTo>
                <a:lnTo>
                  <a:pt x="5606" y="664"/>
                </a:lnTo>
                <a:lnTo>
                  <a:pt x="5612" y="664"/>
                </a:lnTo>
                <a:lnTo>
                  <a:pt x="5612" y="664"/>
                </a:lnTo>
                <a:lnTo>
                  <a:pt x="5612" y="664"/>
                </a:lnTo>
                <a:lnTo>
                  <a:pt x="5612" y="664"/>
                </a:lnTo>
                <a:lnTo>
                  <a:pt x="5612" y="658"/>
                </a:lnTo>
                <a:lnTo>
                  <a:pt x="5612" y="658"/>
                </a:lnTo>
                <a:lnTo>
                  <a:pt x="5612" y="658"/>
                </a:lnTo>
                <a:lnTo>
                  <a:pt x="5618" y="658"/>
                </a:lnTo>
                <a:lnTo>
                  <a:pt x="5618" y="658"/>
                </a:lnTo>
                <a:lnTo>
                  <a:pt x="5624" y="658"/>
                </a:lnTo>
                <a:lnTo>
                  <a:pt x="5624" y="658"/>
                </a:lnTo>
                <a:lnTo>
                  <a:pt x="5624" y="658"/>
                </a:lnTo>
                <a:lnTo>
                  <a:pt x="5624" y="658"/>
                </a:lnTo>
                <a:lnTo>
                  <a:pt x="5624" y="658"/>
                </a:lnTo>
                <a:lnTo>
                  <a:pt x="5624" y="658"/>
                </a:lnTo>
                <a:lnTo>
                  <a:pt x="5624" y="658"/>
                </a:lnTo>
                <a:lnTo>
                  <a:pt x="5624" y="652"/>
                </a:lnTo>
                <a:lnTo>
                  <a:pt x="5624" y="652"/>
                </a:lnTo>
                <a:lnTo>
                  <a:pt x="5624" y="652"/>
                </a:lnTo>
                <a:lnTo>
                  <a:pt x="5618" y="652"/>
                </a:lnTo>
                <a:lnTo>
                  <a:pt x="5618" y="646"/>
                </a:lnTo>
                <a:lnTo>
                  <a:pt x="5618" y="646"/>
                </a:lnTo>
                <a:lnTo>
                  <a:pt x="5624" y="652"/>
                </a:lnTo>
                <a:lnTo>
                  <a:pt x="5624" y="652"/>
                </a:lnTo>
                <a:lnTo>
                  <a:pt x="5624" y="652"/>
                </a:lnTo>
                <a:lnTo>
                  <a:pt x="5624" y="652"/>
                </a:lnTo>
                <a:lnTo>
                  <a:pt x="5630" y="658"/>
                </a:lnTo>
                <a:lnTo>
                  <a:pt x="5630" y="658"/>
                </a:lnTo>
                <a:lnTo>
                  <a:pt x="5630" y="658"/>
                </a:lnTo>
                <a:lnTo>
                  <a:pt x="5630" y="652"/>
                </a:lnTo>
                <a:lnTo>
                  <a:pt x="5630" y="652"/>
                </a:lnTo>
                <a:lnTo>
                  <a:pt x="5630" y="652"/>
                </a:lnTo>
                <a:lnTo>
                  <a:pt x="5630" y="646"/>
                </a:lnTo>
                <a:lnTo>
                  <a:pt x="5630" y="646"/>
                </a:lnTo>
                <a:lnTo>
                  <a:pt x="5630" y="652"/>
                </a:lnTo>
                <a:lnTo>
                  <a:pt x="5630" y="652"/>
                </a:lnTo>
                <a:lnTo>
                  <a:pt x="5630" y="658"/>
                </a:lnTo>
                <a:lnTo>
                  <a:pt x="5630" y="658"/>
                </a:lnTo>
                <a:lnTo>
                  <a:pt x="5630" y="658"/>
                </a:lnTo>
                <a:lnTo>
                  <a:pt x="5630" y="658"/>
                </a:lnTo>
                <a:lnTo>
                  <a:pt x="5630" y="658"/>
                </a:lnTo>
                <a:lnTo>
                  <a:pt x="5635" y="658"/>
                </a:lnTo>
                <a:lnTo>
                  <a:pt x="5635" y="658"/>
                </a:lnTo>
                <a:lnTo>
                  <a:pt x="5635" y="658"/>
                </a:lnTo>
                <a:lnTo>
                  <a:pt x="5635" y="658"/>
                </a:lnTo>
                <a:lnTo>
                  <a:pt x="5635" y="658"/>
                </a:lnTo>
                <a:lnTo>
                  <a:pt x="5635" y="658"/>
                </a:lnTo>
                <a:lnTo>
                  <a:pt x="5635" y="658"/>
                </a:lnTo>
                <a:lnTo>
                  <a:pt x="5635" y="652"/>
                </a:lnTo>
                <a:lnTo>
                  <a:pt x="5635" y="652"/>
                </a:lnTo>
                <a:lnTo>
                  <a:pt x="5635" y="652"/>
                </a:lnTo>
                <a:lnTo>
                  <a:pt x="5635" y="652"/>
                </a:lnTo>
                <a:lnTo>
                  <a:pt x="5635" y="652"/>
                </a:lnTo>
                <a:lnTo>
                  <a:pt x="5635" y="652"/>
                </a:lnTo>
                <a:lnTo>
                  <a:pt x="5635" y="652"/>
                </a:lnTo>
                <a:lnTo>
                  <a:pt x="5635" y="652"/>
                </a:lnTo>
                <a:lnTo>
                  <a:pt x="5635" y="652"/>
                </a:lnTo>
                <a:lnTo>
                  <a:pt x="5635" y="652"/>
                </a:lnTo>
                <a:lnTo>
                  <a:pt x="5641" y="652"/>
                </a:lnTo>
                <a:lnTo>
                  <a:pt x="5641" y="658"/>
                </a:lnTo>
                <a:lnTo>
                  <a:pt x="5641" y="658"/>
                </a:lnTo>
                <a:lnTo>
                  <a:pt x="5641" y="658"/>
                </a:lnTo>
                <a:lnTo>
                  <a:pt x="5641" y="664"/>
                </a:lnTo>
                <a:lnTo>
                  <a:pt x="5641" y="664"/>
                </a:lnTo>
                <a:lnTo>
                  <a:pt x="5641" y="670"/>
                </a:lnTo>
                <a:lnTo>
                  <a:pt x="5641" y="670"/>
                </a:lnTo>
                <a:lnTo>
                  <a:pt x="5641" y="670"/>
                </a:lnTo>
                <a:lnTo>
                  <a:pt x="5641" y="670"/>
                </a:lnTo>
                <a:lnTo>
                  <a:pt x="5641" y="670"/>
                </a:lnTo>
                <a:lnTo>
                  <a:pt x="5641" y="670"/>
                </a:lnTo>
                <a:lnTo>
                  <a:pt x="5641" y="670"/>
                </a:lnTo>
                <a:lnTo>
                  <a:pt x="5641" y="670"/>
                </a:lnTo>
                <a:lnTo>
                  <a:pt x="5641" y="676"/>
                </a:lnTo>
                <a:lnTo>
                  <a:pt x="5641" y="676"/>
                </a:lnTo>
                <a:lnTo>
                  <a:pt x="5641" y="676"/>
                </a:lnTo>
                <a:lnTo>
                  <a:pt x="5641" y="676"/>
                </a:lnTo>
                <a:lnTo>
                  <a:pt x="5641" y="676"/>
                </a:lnTo>
                <a:lnTo>
                  <a:pt x="5647" y="676"/>
                </a:lnTo>
                <a:lnTo>
                  <a:pt x="5647" y="670"/>
                </a:lnTo>
                <a:lnTo>
                  <a:pt x="5647" y="670"/>
                </a:lnTo>
                <a:lnTo>
                  <a:pt x="5647" y="670"/>
                </a:lnTo>
                <a:lnTo>
                  <a:pt x="5647" y="670"/>
                </a:lnTo>
                <a:lnTo>
                  <a:pt x="5647" y="670"/>
                </a:lnTo>
                <a:lnTo>
                  <a:pt x="5647" y="670"/>
                </a:lnTo>
                <a:lnTo>
                  <a:pt x="5647" y="664"/>
                </a:lnTo>
                <a:lnTo>
                  <a:pt x="5647" y="664"/>
                </a:lnTo>
                <a:lnTo>
                  <a:pt x="5647" y="664"/>
                </a:lnTo>
                <a:lnTo>
                  <a:pt x="5647" y="670"/>
                </a:lnTo>
                <a:lnTo>
                  <a:pt x="5647" y="670"/>
                </a:lnTo>
                <a:lnTo>
                  <a:pt x="5653" y="670"/>
                </a:lnTo>
                <a:lnTo>
                  <a:pt x="5653" y="670"/>
                </a:lnTo>
                <a:lnTo>
                  <a:pt x="5653" y="670"/>
                </a:lnTo>
                <a:lnTo>
                  <a:pt x="5653" y="670"/>
                </a:lnTo>
                <a:lnTo>
                  <a:pt x="5653" y="664"/>
                </a:lnTo>
                <a:lnTo>
                  <a:pt x="5653" y="664"/>
                </a:lnTo>
                <a:lnTo>
                  <a:pt x="5653" y="664"/>
                </a:lnTo>
                <a:lnTo>
                  <a:pt x="5653" y="664"/>
                </a:lnTo>
                <a:lnTo>
                  <a:pt x="5653" y="664"/>
                </a:lnTo>
                <a:lnTo>
                  <a:pt x="5653" y="658"/>
                </a:lnTo>
                <a:lnTo>
                  <a:pt x="5653" y="658"/>
                </a:lnTo>
                <a:lnTo>
                  <a:pt x="5647" y="658"/>
                </a:lnTo>
                <a:lnTo>
                  <a:pt x="5647" y="658"/>
                </a:lnTo>
                <a:lnTo>
                  <a:pt x="5647" y="658"/>
                </a:lnTo>
                <a:lnTo>
                  <a:pt x="5647" y="658"/>
                </a:lnTo>
                <a:lnTo>
                  <a:pt x="5653" y="658"/>
                </a:lnTo>
                <a:lnTo>
                  <a:pt x="5653" y="658"/>
                </a:lnTo>
                <a:lnTo>
                  <a:pt x="5653" y="658"/>
                </a:lnTo>
                <a:lnTo>
                  <a:pt x="5653" y="652"/>
                </a:lnTo>
                <a:lnTo>
                  <a:pt x="5653" y="652"/>
                </a:lnTo>
                <a:lnTo>
                  <a:pt x="5653" y="652"/>
                </a:lnTo>
                <a:lnTo>
                  <a:pt x="5653" y="652"/>
                </a:lnTo>
                <a:lnTo>
                  <a:pt x="5653" y="652"/>
                </a:lnTo>
                <a:lnTo>
                  <a:pt x="5653" y="652"/>
                </a:lnTo>
                <a:lnTo>
                  <a:pt x="5653" y="664"/>
                </a:lnTo>
                <a:lnTo>
                  <a:pt x="5653" y="664"/>
                </a:lnTo>
                <a:lnTo>
                  <a:pt x="5653" y="664"/>
                </a:lnTo>
                <a:lnTo>
                  <a:pt x="5653" y="664"/>
                </a:lnTo>
                <a:lnTo>
                  <a:pt x="5653" y="664"/>
                </a:lnTo>
                <a:lnTo>
                  <a:pt x="5653" y="664"/>
                </a:lnTo>
                <a:lnTo>
                  <a:pt x="5653" y="664"/>
                </a:lnTo>
                <a:lnTo>
                  <a:pt x="5653" y="664"/>
                </a:lnTo>
                <a:lnTo>
                  <a:pt x="5659" y="664"/>
                </a:lnTo>
                <a:lnTo>
                  <a:pt x="5653" y="664"/>
                </a:lnTo>
                <a:lnTo>
                  <a:pt x="5659" y="658"/>
                </a:lnTo>
                <a:lnTo>
                  <a:pt x="5659" y="658"/>
                </a:lnTo>
                <a:lnTo>
                  <a:pt x="5659" y="658"/>
                </a:lnTo>
                <a:lnTo>
                  <a:pt x="5659" y="658"/>
                </a:lnTo>
                <a:lnTo>
                  <a:pt x="5659" y="652"/>
                </a:lnTo>
                <a:lnTo>
                  <a:pt x="5659" y="652"/>
                </a:lnTo>
                <a:lnTo>
                  <a:pt x="5659" y="658"/>
                </a:lnTo>
                <a:lnTo>
                  <a:pt x="5659" y="658"/>
                </a:lnTo>
                <a:lnTo>
                  <a:pt x="5659" y="658"/>
                </a:lnTo>
                <a:lnTo>
                  <a:pt x="5659" y="664"/>
                </a:lnTo>
                <a:lnTo>
                  <a:pt x="5659" y="664"/>
                </a:lnTo>
                <a:lnTo>
                  <a:pt x="5659" y="664"/>
                </a:lnTo>
                <a:lnTo>
                  <a:pt x="5659" y="664"/>
                </a:lnTo>
                <a:lnTo>
                  <a:pt x="5659" y="658"/>
                </a:lnTo>
                <a:lnTo>
                  <a:pt x="5659" y="658"/>
                </a:lnTo>
                <a:lnTo>
                  <a:pt x="5659" y="652"/>
                </a:lnTo>
                <a:lnTo>
                  <a:pt x="5659" y="652"/>
                </a:lnTo>
                <a:lnTo>
                  <a:pt x="5665" y="652"/>
                </a:lnTo>
                <a:lnTo>
                  <a:pt x="5665" y="652"/>
                </a:lnTo>
                <a:lnTo>
                  <a:pt x="5665" y="652"/>
                </a:lnTo>
                <a:lnTo>
                  <a:pt x="5665" y="652"/>
                </a:lnTo>
                <a:lnTo>
                  <a:pt x="5665" y="652"/>
                </a:lnTo>
                <a:lnTo>
                  <a:pt x="5665" y="652"/>
                </a:lnTo>
                <a:lnTo>
                  <a:pt x="5665" y="646"/>
                </a:lnTo>
                <a:lnTo>
                  <a:pt x="5665" y="646"/>
                </a:lnTo>
                <a:lnTo>
                  <a:pt x="5665" y="646"/>
                </a:lnTo>
                <a:lnTo>
                  <a:pt x="5665" y="646"/>
                </a:lnTo>
                <a:lnTo>
                  <a:pt x="5665" y="646"/>
                </a:lnTo>
                <a:lnTo>
                  <a:pt x="5665" y="646"/>
                </a:lnTo>
                <a:lnTo>
                  <a:pt x="5665" y="646"/>
                </a:lnTo>
                <a:lnTo>
                  <a:pt x="5665" y="641"/>
                </a:lnTo>
                <a:lnTo>
                  <a:pt x="5665" y="641"/>
                </a:lnTo>
                <a:lnTo>
                  <a:pt x="5665" y="641"/>
                </a:lnTo>
                <a:lnTo>
                  <a:pt x="5665" y="641"/>
                </a:lnTo>
                <a:lnTo>
                  <a:pt x="5671" y="641"/>
                </a:lnTo>
                <a:lnTo>
                  <a:pt x="5671" y="641"/>
                </a:lnTo>
                <a:lnTo>
                  <a:pt x="5671" y="641"/>
                </a:lnTo>
                <a:lnTo>
                  <a:pt x="5671" y="641"/>
                </a:lnTo>
                <a:lnTo>
                  <a:pt x="5671" y="641"/>
                </a:lnTo>
                <a:lnTo>
                  <a:pt x="5671" y="641"/>
                </a:lnTo>
                <a:lnTo>
                  <a:pt x="5671" y="641"/>
                </a:lnTo>
                <a:lnTo>
                  <a:pt x="5671" y="641"/>
                </a:lnTo>
                <a:lnTo>
                  <a:pt x="5671" y="646"/>
                </a:lnTo>
                <a:lnTo>
                  <a:pt x="5671" y="646"/>
                </a:lnTo>
                <a:lnTo>
                  <a:pt x="5671" y="646"/>
                </a:lnTo>
                <a:lnTo>
                  <a:pt x="5671" y="646"/>
                </a:lnTo>
                <a:lnTo>
                  <a:pt x="5671" y="646"/>
                </a:lnTo>
                <a:lnTo>
                  <a:pt x="5671" y="646"/>
                </a:lnTo>
                <a:lnTo>
                  <a:pt x="5671" y="646"/>
                </a:lnTo>
                <a:lnTo>
                  <a:pt x="5671" y="646"/>
                </a:lnTo>
                <a:lnTo>
                  <a:pt x="5671" y="646"/>
                </a:lnTo>
                <a:lnTo>
                  <a:pt x="5671" y="646"/>
                </a:lnTo>
                <a:lnTo>
                  <a:pt x="5677" y="641"/>
                </a:lnTo>
                <a:lnTo>
                  <a:pt x="5677" y="641"/>
                </a:lnTo>
                <a:lnTo>
                  <a:pt x="5677" y="641"/>
                </a:lnTo>
                <a:lnTo>
                  <a:pt x="5677" y="646"/>
                </a:lnTo>
                <a:lnTo>
                  <a:pt x="5677" y="646"/>
                </a:lnTo>
                <a:lnTo>
                  <a:pt x="5677" y="652"/>
                </a:lnTo>
                <a:lnTo>
                  <a:pt x="5677" y="652"/>
                </a:lnTo>
                <a:lnTo>
                  <a:pt x="5677" y="652"/>
                </a:lnTo>
                <a:lnTo>
                  <a:pt x="5683" y="646"/>
                </a:lnTo>
                <a:lnTo>
                  <a:pt x="5683" y="646"/>
                </a:lnTo>
                <a:lnTo>
                  <a:pt x="5683" y="646"/>
                </a:lnTo>
                <a:lnTo>
                  <a:pt x="5683" y="641"/>
                </a:lnTo>
                <a:lnTo>
                  <a:pt x="5683" y="641"/>
                </a:lnTo>
                <a:lnTo>
                  <a:pt x="5683" y="646"/>
                </a:lnTo>
                <a:lnTo>
                  <a:pt x="5683" y="646"/>
                </a:lnTo>
                <a:lnTo>
                  <a:pt x="5683" y="646"/>
                </a:lnTo>
                <a:lnTo>
                  <a:pt x="5683" y="646"/>
                </a:lnTo>
                <a:lnTo>
                  <a:pt x="5683" y="646"/>
                </a:lnTo>
                <a:lnTo>
                  <a:pt x="5683" y="646"/>
                </a:lnTo>
                <a:lnTo>
                  <a:pt x="5683" y="646"/>
                </a:lnTo>
                <a:lnTo>
                  <a:pt x="5683" y="646"/>
                </a:lnTo>
                <a:lnTo>
                  <a:pt x="5683" y="646"/>
                </a:lnTo>
                <a:lnTo>
                  <a:pt x="5689" y="646"/>
                </a:lnTo>
                <a:lnTo>
                  <a:pt x="5689" y="646"/>
                </a:lnTo>
                <a:lnTo>
                  <a:pt x="5689" y="646"/>
                </a:lnTo>
                <a:lnTo>
                  <a:pt x="5689" y="646"/>
                </a:lnTo>
                <a:lnTo>
                  <a:pt x="5689" y="646"/>
                </a:lnTo>
                <a:lnTo>
                  <a:pt x="5689" y="646"/>
                </a:lnTo>
                <a:lnTo>
                  <a:pt x="5689" y="646"/>
                </a:lnTo>
                <a:lnTo>
                  <a:pt x="5689" y="646"/>
                </a:lnTo>
                <a:lnTo>
                  <a:pt x="5689" y="646"/>
                </a:lnTo>
                <a:lnTo>
                  <a:pt x="5695" y="646"/>
                </a:lnTo>
                <a:lnTo>
                  <a:pt x="5695" y="646"/>
                </a:lnTo>
                <a:lnTo>
                  <a:pt x="5695" y="646"/>
                </a:lnTo>
                <a:lnTo>
                  <a:pt x="5695" y="646"/>
                </a:lnTo>
                <a:lnTo>
                  <a:pt x="5695" y="646"/>
                </a:lnTo>
                <a:lnTo>
                  <a:pt x="5695" y="646"/>
                </a:lnTo>
                <a:lnTo>
                  <a:pt x="5695" y="641"/>
                </a:lnTo>
                <a:lnTo>
                  <a:pt x="5695" y="641"/>
                </a:lnTo>
                <a:lnTo>
                  <a:pt x="5695" y="635"/>
                </a:lnTo>
                <a:lnTo>
                  <a:pt x="5695" y="635"/>
                </a:lnTo>
                <a:lnTo>
                  <a:pt x="5695" y="635"/>
                </a:lnTo>
                <a:lnTo>
                  <a:pt x="5689" y="635"/>
                </a:lnTo>
                <a:lnTo>
                  <a:pt x="5689" y="635"/>
                </a:lnTo>
                <a:lnTo>
                  <a:pt x="5695" y="635"/>
                </a:lnTo>
                <a:lnTo>
                  <a:pt x="5695" y="635"/>
                </a:lnTo>
                <a:lnTo>
                  <a:pt x="5695" y="635"/>
                </a:lnTo>
                <a:lnTo>
                  <a:pt x="5695" y="635"/>
                </a:lnTo>
                <a:lnTo>
                  <a:pt x="5695" y="635"/>
                </a:lnTo>
                <a:lnTo>
                  <a:pt x="5695" y="635"/>
                </a:lnTo>
                <a:lnTo>
                  <a:pt x="5701" y="635"/>
                </a:lnTo>
                <a:lnTo>
                  <a:pt x="5701" y="635"/>
                </a:lnTo>
                <a:lnTo>
                  <a:pt x="5701" y="635"/>
                </a:lnTo>
                <a:lnTo>
                  <a:pt x="5701" y="635"/>
                </a:lnTo>
                <a:lnTo>
                  <a:pt x="5701" y="641"/>
                </a:lnTo>
                <a:lnTo>
                  <a:pt x="5701" y="641"/>
                </a:lnTo>
                <a:lnTo>
                  <a:pt x="5707" y="641"/>
                </a:lnTo>
                <a:lnTo>
                  <a:pt x="5707" y="635"/>
                </a:lnTo>
                <a:lnTo>
                  <a:pt x="5707" y="635"/>
                </a:lnTo>
                <a:lnTo>
                  <a:pt x="5707" y="635"/>
                </a:lnTo>
                <a:lnTo>
                  <a:pt x="5707" y="635"/>
                </a:lnTo>
                <a:lnTo>
                  <a:pt x="5707" y="635"/>
                </a:lnTo>
                <a:lnTo>
                  <a:pt x="5707" y="629"/>
                </a:lnTo>
                <a:lnTo>
                  <a:pt x="5707" y="629"/>
                </a:lnTo>
                <a:lnTo>
                  <a:pt x="5707" y="635"/>
                </a:lnTo>
                <a:lnTo>
                  <a:pt x="5707" y="635"/>
                </a:lnTo>
                <a:lnTo>
                  <a:pt x="5707" y="635"/>
                </a:lnTo>
                <a:lnTo>
                  <a:pt x="5707" y="635"/>
                </a:lnTo>
                <a:lnTo>
                  <a:pt x="5707" y="641"/>
                </a:lnTo>
                <a:lnTo>
                  <a:pt x="5707" y="641"/>
                </a:lnTo>
                <a:lnTo>
                  <a:pt x="5707" y="641"/>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29"/>
                </a:lnTo>
                <a:lnTo>
                  <a:pt x="5713" y="629"/>
                </a:lnTo>
                <a:lnTo>
                  <a:pt x="5713" y="629"/>
                </a:lnTo>
                <a:lnTo>
                  <a:pt x="5713" y="629"/>
                </a:lnTo>
                <a:lnTo>
                  <a:pt x="5713" y="623"/>
                </a:lnTo>
                <a:lnTo>
                  <a:pt x="5713" y="629"/>
                </a:lnTo>
                <a:lnTo>
                  <a:pt x="5713" y="629"/>
                </a:lnTo>
                <a:lnTo>
                  <a:pt x="5713" y="629"/>
                </a:lnTo>
                <a:lnTo>
                  <a:pt x="5713" y="629"/>
                </a:lnTo>
                <a:lnTo>
                  <a:pt x="5713" y="623"/>
                </a:lnTo>
                <a:lnTo>
                  <a:pt x="5713" y="623"/>
                </a:lnTo>
                <a:lnTo>
                  <a:pt x="5713" y="623"/>
                </a:lnTo>
                <a:lnTo>
                  <a:pt x="5713" y="623"/>
                </a:lnTo>
                <a:lnTo>
                  <a:pt x="5718" y="623"/>
                </a:lnTo>
                <a:lnTo>
                  <a:pt x="5718" y="623"/>
                </a:lnTo>
                <a:lnTo>
                  <a:pt x="5718" y="629"/>
                </a:lnTo>
                <a:lnTo>
                  <a:pt x="5718" y="629"/>
                </a:lnTo>
                <a:lnTo>
                  <a:pt x="5718" y="629"/>
                </a:lnTo>
                <a:lnTo>
                  <a:pt x="5718" y="629"/>
                </a:lnTo>
                <a:lnTo>
                  <a:pt x="5718" y="629"/>
                </a:lnTo>
                <a:lnTo>
                  <a:pt x="5718" y="635"/>
                </a:lnTo>
                <a:lnTo>
                  <a:pt x="5718" y="635"/>
                </a:lnTo>
                <a:lnTo>
                  <a:pt x="5724" y="635"/>
                </a:lnTo>
                <a:lnTo>
                  <a:pt x="5724" y="635"/>
                </a:lnTo>
                <a:lnTo>
                  <a:pt x="5724" y="629"/>
                </a:lnTo>
                <a:lnTo>
                  <a:pt x="5724" y="629"/>
                </a:lnTo>
                <a:lnTo>
                  <a:pt x="5724" y="629"/>
                </a:lnTo>
                <a:lnTo>
                  <a:pt x="5724" y="629"/>
                </a:lnTo>
                <a:lnTo>
                  <a:pt x="5724" y="629"/>
                </a:lnTo>
                <a:lnTo>
                  <a:pt x="5724" y="635"/>
                </a:lnTo>
                <a:lnTo>
                  <a:pt x="5724" y="635"/>
                </a:lnTo>
                <a:lnTo>
                  <a:pt x="5730" y="635"/>
                </a:lnTo>
                <a:lnTo>
                  <a:pt x="5730" y="635"/>
                </a:lnTo>
                <a:lnTo>
                  <a:pt x="5730" y="629"/>
                </a:lnTo>
                <a:lnTo>
                  <a:pt x="5730" y="629"/>
                </a:lnTo>
                <a:lnTo>
                  <a:pt x="5730" y="629"/>
                </a:lnTo>
                <a:lnTo>
                  <a:pt x="5730" y="629"/>
                </a:lnTo>
                <a:lnTo>
                  <a:pt x="5730" y="629"/>
                </a:lnTo>
                <a:lnTo>
                  <a:pt x="5730" y="629"/>
                </a:lnTo>
                <a:lnTo>
                  <a:pt x="5736" y="629"/>
                </a:lnTo>
                <a:lnTo>
                  <a:pt x="5736" y="623"/>
                </a:lnTo>
                <a:lnTo>
                  <a:pt x="5736" y="623"/>
                </a:lnTo>
                <a:lnTo>
                  <a:pt x="5736" y="623"/>
                </a:lnTo>
                <a:lnTo>
                  <a:pt x="5742" y="617"/>
                </a:lnTo>
                <a:lnTo>
                  <a:pt x="5742" y="617"/>
                </a:lnTo>
                <a:lnTo>
                  <a:pt x="5742" y="617"/>
                </a:lnTo>
                <a:lnTo>
                  <a:pt x="5742" y="617"/>
                </a:lnTo>
                <a:lnTo>
                  <a:pt x="5742" y="617"/>
                </a:lnTo>
                <a:lnTo>
                  <a:pt x="5742" y="617"/>
                </a:lnTo>
                <a:lnTo>
                  <a:pt x="5742" y="617"/>
                </a:lnTo>
                <a:lnTo>
                  <a:pt x="5742" y="617"/>
                </a:lnTo>
                <a:lnTo>
                  <a:pt x="5742" y="617"/>
                </a:lnTo>
                <a:lnTo>
                  <a:pt x="5748" y="617"/>
                </a:lnTo>
                <a:lnTo>
                  <a:pt x="5748" y="617"/>
                </a:lnTo>
                <a:lnTo>
                  <a:pt x="5748" y="611"/>
                </a:lnTo>
                <a:lnTo>
                  <a:pt x="5748" y="611"/>
                </a:lnTo>
                <a:lnTo>
                  <a:pt x="5754" y="611"/>
                </a:lnTo>
                <a:lnTo>
                  <a:pt x="5754" y="611"/>
                </a:lnTo>
                <a:lnTo>
                  <a:pt x="5754" y="605"/>
                </a:lnTo>
                <a:close/>
                <a:moveTo>
                  <a:pt x="4942" y="1477"/>
                </a:moveTo>
                <a:lnTo>
                  <a:pt x="4942" y="1483"/>
                </a:lnTo>
                <a:lnTo>
                  <a:pt x="4936" y="1489"/>
                </a:lnTo>
                <a:lnTo>
                  <a:pt x="4936" y="1495"/>
                </a:lnTo>
                <a:lnTo>
                  <a:pt x="4936" y="1495"/>
                </a:lnTo>
                <a:lnTo>
                  <a:pt x="4936" y="1495"/>
                </a:lnTo>
                <a:lnTo>
                  <a:pt x="4936" y="1501"/>
                </a:lnTo>
                <a:lnTo>
                  <a:pt x="4930" y="1501"/>
                </a:lnTo>
                <a:lnTo>
                  <a:pt x="4930" y="1506"/>
                </a:lnTo>
                <a:lnTo>
                  <a:pt x="4930" y="1506"/>
                </a:lnTo>
                <a:lnTo>
                  <a:pt x="4930" y="1512"/>
                </a:lnTo>
                <a:lnTo>
                  <a:pt x="4930" y="1512"/>
                </a:lnTo>
                <a:lnTo>
                  <a:pt x="4930" y="1512"/>
                </a:lnTo>
                <a:lnTo>
                  <a:pt x="4924" y="1512"/>
                </a:lnTo>
                <a:lnTo>
                  <a:pt x="4924" y="1512"/>
                </a:lnTo>
                <a:lnTo>
                  <a:pt x="4924" y="1518"/>
                </a:lnTo>
                <a:lnTo>
                  <a:pt x="4924" y="1518"/>
                </a:lnTo>
                <a:lnTo>
                  <a:pt x="4924" y="1518"/>
                </a:lnTo>
                <a:lnTo>
                  <a:pt x="4918" y="1524"/>
                </a:lnTo>
                <a:lnTo>
                  <a:pt x="4918" y="1524"/>
                </a:lnTo>
                <a:lnTo>
                  <a:pt x="4918" y="1524"/>
                </a:lnTo>
                <a:lnTo>
                  <a:pt x="4918" y="1524"/>
                </a:lnTo>
                <a:lnTo>
                  <a:pt x="4918" y="1524"/>
                </a:lnTo>
                <a:lnTo>
                  <a:pt x="4918" y="1524"/>
                </a:lnTo>
                <a:lnTo>
                  <a:pt x="4918" y="1530"/>
                </a:lnTo>
                <a:lnTo>
                  <a:pt x="4918" y="1530"/>
                </a:lnTo>
                <a:lnTo>
                  <a:pt x="4918" y="1530"/>
                </a:lnTo>
                <a:lnTo>
                  <a:pt x="4918" y="1530"/>
                </a:lnTo>
                <a:lnTo>
                  <a:pt x="4918" y="1530"/>
                </a:lnTo>
                <a:lnTo>
                  <a:pt x="4918" y="1530"/>
                </a:lnTo>
                <a:lnTo>
                  <a:pt x="4918" y="1530"/>
                </a:lnTo>
                <a:lnTo>
                  <a:pt x="4913" y="1530"/>
                </a:lnTo>
                <a:lnTo>
                  <a:pt x="4913" y="1530"/>
                </a:lnTo>
                <a:lnTo>
                  <a:pt x="4913" y="1530"/>
                </a:lnTo>
                <a:lnTo>
                  <a:pt x="4913" y="1530"/>
                </a:lnTo>
                <a:lnTo>
                  <a:pt x="4913" y="1536"/>
                </a:lnTo>
                <a:lnTo>
                  <a:pt x="4913" y="1536"/>
                </a:lnTo>
                <a:lnTo>
                  <a:pt x="4918" y="1530"/>
                </a:lnTo>
                <a:lnTo>
                  <a:pt x="4918" y="1530"/>
                </a:lnTo>
                <a:lnTo>
                  <a:pt x="4918" y="1530"/>
                </a:lnTo>
                <a:lnTo>
                  <a:pt x="4918" y="1530"/>
                </a:lnTo>
                <a:lnTo>
                  <a:pt x="4918" y="1524"/>
                </a:lnTo>
                <a:lnTo>
                  <a:pt x="4924" y="1524"/>
                </a:lnTo>
                <a:lnTo>
                  <a:pt x="4930" y="1512"/>
                </a:lnTo>
                <a:lnTo>
                  <a:pt x="4930" y="1512"/>
                </a:lnTo>
                <a:lnTo>
                  <a:pt x="4930" y="1512"/>
                </a:lnTo>
                <a:lnTo>
                  <a:pt x="4930" y="1506"/>
                </a:lnTo>
                <a:lnTo>
                  <a:pt x="4936" y="1506"/>
                </a:lnTo>
                <a:lnTo>
                  <a:pt x="4936" y="1501"/>
                </a:lnTo>
                <a:lnTo>
                  <a:pt x="4936" y="1495"/>
                </a:lnTo>
                <a:lnTo>
                  <a:pt x="4936" y="1489"/>
                </a:lnTo>
                <a:lnTo>
                  <a:pt x="4942" y="1483"/>
                </a:lnTo>
                <a:lnTo>
                  <a:pt x="4942" y="1483"/>
                </a:lnTo>
                <a:lnTo>
                  <a:pt x="4942" y="1477"/>
                </a:lnTo>
                <a:lnTo>
                  <a:pt x="4942" y="1477"/>
                </a:lnTo>
                <a:lnTo>
                  <a:pt x="4942" y="1477"/>
                </a:lnTo>
                <a:lnTo>
                  <a:pt x="4942" y="1477"/>
                </a:lnTo>
                <a:close/>
                <a:moveTo>
                  <a:pt x="4853" y="1495"/>
                </a:moveTo>
                <a:lnTo>
                  <a:pt x="4847" y="1489"/>
                </a:lnTo>
                <a:lnTo>
                  <a:pt x="4847" y="1489"/>
                </a:lnTo>
                <a:lnTo>
                  <a:pt x="4847" y="1489"/>
                </a:lnTo>
                <a:lnTo>
                  <a:pt x="4847" y="1489"/>
                </a:lnTo>
                <a:lnTo>
                  <a:pt x="4847" y="1489"/>
                </a:lnTo>
                <a:lnTo>
                  <a:pt x="4847" y="1489"/>
                </a:lnTo>
                <a:lnTo>
                  <a:pt x="4847" y="1495"/>
                </a:lnTo>
                <a:lnTo>
                  <a:pt x="4847" y="1495"/>
                </a:lnTo>
                <a:lnTo>
                  <a:pt x="4847" y="1495"/>
                </a:lnTo>
                <a:lnTo>
                  <a:pt x="4847" y="1495"/>
                </a:lnTo>
                <a:lnTo>
                  <a:pt x="4847" y="1495"/>
                </a:lnTo>
                <a:lnTo>
                  <a:pt x="4853" y="1495"/>
                </a:lnTo>
                <a:lnTo>
                  <a:pt x="4853" y="1495"/>
                </a:lnTo>
                <a:lnTo>
                  <a:pt x="4847" y="1495"/>
                </a:lnTo>
                <a:lnTo>
                  <a:pt x="4853" y="1495"/>
                </a:lnTo>
                <a:lnTo>
                  <a:pt x="4853" y="1495"/>
                </a:lnTo>
                <a:close/>
                <a:moveTo>
                  <a:pt x="4853" y="1524"/>
                </a:moveTo>
                <a:lnTo>
                  <a:pt x="4853" y="1524"/>
                </a:lnTo>
                <a:lnTo>
                  <a:pt x="4853" y="1518"/>
                </a:lnTo>
                <a:lnTo>
                  <a:pt x="4853" y="1518"/>
                </a:lnTo>
                <a:lnTo>
                  <a:pt x="4853" y="1524"/>
                </a:lnTo>
                <a:lnTo>
                  <a:pt x="4853" y="1524"/>
                </a:lnTo>
                <a:lnTo>
                  <a:pt x="4853" y="1518"/>
                </a:lnTo>
                <a:lnTo>
                  <a:pt x="4853" y="1518"/>
                </a:lnTo>
                <a:lnTo>
                  <a:pt x="4853" y="1512"/>
                </a:lnTo>
                <a:lnTo>
                  <a:pt x="4853" y="1512"/>
                </a:lnTo>
                <a:lnTo>
                  <a:pt x="4853" y="1512"/>
                </a:lnTo>
                <a:lnTo>
                  <a:pt x="4853" y="1512"/>
                </a:lnTo>
                <a:lnTo>
                  <a:pt x="4853" y="1512"/>
                </a:lnTo>
                <a:lnTo>
                  <a:pt x="4853" y="1512"/>
                </a:lnTo>
                <a:lnTo>
                  <a:pt x="4853" y="1512"/>
                </a:lnTo>
                <a:lnTo>
                  <a:pt x="4847" y="1512"/>
                </a:lnTo>
                <a:lnTo>
                  <a:pt x="4847" y="1512"/>
                </a:lnTo>
                <a:lnTo>
                  <a:pt x="4847" y="1512"/>
                </a:lnTo>
                <a:lnTo>
                  <a:pt x="4847" y="1512"/>
                </a:lnTo>
                <a:lnTo>
                  <a:pt x="4853" y="1512"/>
                </a:lnTo>
                <a:lnTo>
                  <a:pt x="4853" y="1512"/>
                </a:lnTo>
                <a:lnTo>
                  <a:pt x="4853" y="1518"/>
                </a:lnTo>
                <a:lnTo>
                  <a:pt x="4853" y="1518"/>
                </a:lnTo>
                <a:lnTo>
                  <a:pt x="4847" y="1512"/>
                </a:lnTo>
                <a:lnTo>
                  <a:pt x="4847" y="1512"/>
                </a:lnTo>
                <a:lnTo>
                  <a:pt x="4847" y="1518"/>
                </a:lnTo>
                <a:lnTo>
                  <a:pt x="4847" y="1518"/>
                </a:lnTo>
                <a:lnTo>
                  <a:pt x="4847" y="1518"/>
                </a:lnTo>
                <a:lnTo>
                  <a:pt x="4847" y="1518"/>
                </a:lnTo>
                <a:lnTo>
                  <a:pt x="4847" y="1524"/>
                </a:lnTo>
                <a:lnTo>
                  <a:pt x="4847" y="1524"/>
                </a:lnTo>
                <a:lnTo>
                  <a:pt x="4847" y="1518"/>
                </a:lnTo>
                <a:lnTo>
                  <a:pt x="4847" y="1518"/>
                </a:lnTo>
                <a:lnTo>
                  <a:pt x="4853" y="1524"/>
                </a:lnTo>
                <a:lnTo>
                  <a:pt x="4853" y="1524"/>
                </a:lnTo>
                <a:lnTo>
                  <a:pt x="4847" y="1524"/>
                </a:lnTo>
                <a:lnTo>
                  <a:pt x="4847" y="1524"/>
                </a:lnTo>
                <a:lnTo>
                  <a:pt x="4847" y="1524"/>
                </a:lnTo>
                <a:lnTo>
                  <a:pt x="4847" y="1524"/>
                </a:lnTo>
                <a:lnTo>
                  <a:pt x="4853" y="1524"/>
                </a:lnTo>
                <a:lnTo>
                  <a:pt x="4853" y="1524"/>
                </a:lnTo>
                <a:lnTo>
                  <a:pt x="4853" y="1524"/>
                </a:lnTo>
                <a:lnTo>
                  <a:pt x="4853" y="1524"/>
                </a:lnTo>
                <a:lnTo>
                  <a:pt x="4853" y="1524"/>
                </a:lnTo>
                <a:lnTo>
                  <a:pt x="4853" y="1524"/>
                </a:lnTo>
                <a:lnTo>
                  <a:pt x="4853" y="1524"/>
                </a:lnTo>
                <a:lnTo>
                  <a:pt x="4853" y="1524"/>
                </a:lnTo>
                <a:lnTo>
                  <a:pt x="4853" y="1524"/>
                </a:lnTo>
                <a:close/>
                <a:moveTo>
                  <a:pt x="5452" y="1079"/>
                </a:moveTo>
                <a:lnTo>
                  <a:pt x="5446" y="1079"/>
                </a:lnTo>
                <a:lnTo>
                  <a:pt x="5446" y="1079"/>
                </a:lnTo>
                <a:lnTo>
                  <a:pt x="5446" y="1079"/>
                </a:lnTo>
                <a:lnTo>
                  <a:pt x="5446" y="1079"/>
                </a:lnTo>
                <a:lnTo>
                  <a:pt x="5446" y="1074"/>
                </a:lnTo>
                <a:lnTo>
                  <a:pt x="5446" y="1074"/>
                </a:lnTo>
                <a:lnTo>
                  <a:pt x="5446" y="1074"/>
                </a:lnTo>
                <a:lnTo>
                  <a:pt x="5446" y="1074"/>
                </a:lnTo>
                <a:lnTo>
                  <a:pt x="5446" y="1079"/>
                </a:lnTo>
                <a:lnTo>
                  <a:pt x="5446" y="1079"/>
                </a:lnTo>
                <a:lnTo>
                  <a:pt x="5446" y="1079"/>
                </a:lnTo>
                <a:lnTo>
                  <a:pt x="5446" y="1085"/>
                </a:lnTo>
                <a:lnTo>
                  <a:pt x="5446" y="1085"/>
                </a:lnTo>
                <a:lnTo>
                  <a:pt x="5446" y="1085"/>
                </a:lnTo>
                <a:lnTo>
                  <a:pt x="5446" y="1085"/>
                </a:lnTo>
                <a:lnTo>
                  <a:pt x="5446" y="1085"/>
                </a:lnTo>
                <a:lnTo>
                  <a:pt x="5452" y="1079"/>
                </a:lnTo>
                <a:lnTo>
                  <a:pt x="5452" y="1079"/>
                </a:lnTo>
                <a:lnTo>
                  <a:pt x="5446" y="1085"/>
                </a:lnTo>
                <a:lnTo>
                  <a:pt x="5446" y="1085"/>
                </a:lnTo>
                <a:lnTo>
                  <a:pt x="5446" y="1085"/>
                </a:lnTo>
                <a:lnTo>
                  <a:pt x="5446" y="1085"/>
                </a:lnTo>
                <a:lnTo>
                  <a:pt x="5440" y="1091"/>
                </a:lnTo>
                <a:lnTo>
                  <a:pt x="5440" y="1091"/>
                </a:lnTo>
                <a:lnTo>
                  <a:pt x="5440" y="1091"/>
                </a:lnTo>
                <a:lnTo>
                  <a:pt x="5440" y="1091"/>
                </a:lnTo>
                <a:lnTo>
                  <a:pt x="5440" y="1091"/>
                </a:lnTo>
                <a:lnTo>
                  <a:pt x="5434" y="1091"/>
                </a:lnTo>
                <a:lnTo>
                  <a:pt x="5434" y="1091"/>
                </a:lnTo>
                <a:lnTo>
                  <a:pt x="5434" y="1091"/>
                </a:lnTo>
                <a:lnTo>
                  <a:pt x="5428" y="1085"/>
                </a:lnTo>
                <a:lnTo>
                  <a:pt x="5428" y="1085"/>
                </a:lnTo>
                <a:lnTo>
                  <a:pt x="5428" y="1085"/>
                </a:lnTo>
                <a:lnTo>
                  <a:pt x="5422" y="1085"/>
                </a:lnTo>
                <a:lnTo>
                  <a:pt x="5422" y="1085"/>
                </a:lnTo>
                <a:lnTo>
                  <a:pt x="5428" y="1091"/>
                </a:lnTo>
                <a:lnTo>
                  <a:pt x="5428" y="1091"/>
                </a:lnTo>
                <a:lnTo>
                  <a:pt x="5434" y="1097"/>
                </a:lnTo>
                <a:lnTo>
                  <a:pt x="5440" y="1097"/>
                </a:lnTo>
                <a:lnTo>
                  <a:pt x="5446" y="1097"/>
                </a:lnTo>
                <a:lnTo>
                  <a:pt x="5452" y="1097"/>
                </a:lnTo>
                <a:lnTo>
                  <a:pt x="5452" y="1097"/>
                </a:lnTo>
                <a:lnTo>
                  <a:pt x="5452" y="1091"/>
                </a:lnTo>
                <a:lnTo>
                  <a:pt x="5458" y="1091"/>
                </a:lnTo>
                <a:lnTo>
                  <a:pt x="5452" y="1085"/>
                </a:lnTo>
                <a:lnTo>
                  <a:pt x="5452" y="1079"/>
                </a:lnTo>
                <a:close/>
                <a:moveTo>
                  <a:pt x="5369" y="1091"/>
                </a:moveTo>
                <a:lnTo>
                  <a:pt x="5369" y="1091"/>
                </a:lnTo>
                <a:lnTo>
                  <a:pt x="5369" y="1091"/>
                </a:lnTo>
                <a:lnTo>
                  <a:pt x="5369" y="1091"/>
                </a:lnTo>
                <a:lnTo>
                  <a:pt x="5369" y="1091"/>
                </a:lnTo>
                <a:lnTo>
                  <a:pt x="5369" y="1091"/>
                </a:lnTo>
                <a:lnTo>
                  <a:pt x="5369" y="1097"/>
                </a:lnTo>
                <a:lnTo>
                  <a:pt x="5369" y="1097"/>
                </a:lnTo>
                <a:lnTo>
                  <a:pt x="5369" y="1097"/>
                </a:lnTo>
                <a:lnTo>
                  <a:pt x="5369" y="1091"/>
                </a:lnTo>
                <a:lnTo>
                  <a:pt x="5369" y="1091"/>
                </a:lnTo>
                <a:lnTo>
                  <a:pt x="5369" y="1091"/>
                </a:lnTo>
                <a:close/>
                <a:moveTo>
                  <a:pt x="5452" y="1050"/>
                </a:moveTo>
                <a:lnTo>
                  <a:pt x="5452" y="1044"/>
                </a:lnTo>
                <a:lnTo>
                  <a:pt x="5452" y="1044"/>
                </a:lnTo>
                <a:lnTo>
                  <a:pt x="5452" y="1044"/>
                </a:lnTo>
                <a:lnTo>
                  <a:pt x="5452" y="1044"/>
                </a:lnTo>
                <a:lnTo>
                  <a:pt x="5452" y="1044"/>
                </a:lnTo>
                <a:lnTo>
                  <a:pt x="5452" y="1044"/>
                </a:lnTo>
                <a:lnTo>
                  <a:pt x="5452" y="1044"/>
                </a:lnTo>
                <a:lnTo>
                  <a:pt x="5452" y="1044"/>
                </a:lnTo>
                <a:lnTo>
                  <a:pt x="5452" y="1044"/>
                </a:lnTo>
                <a:lnTo>
                  <a:pt x="5446" y="1056"/>
                </a:lnTo>
                <a:lnTo>
                  <a:pt x="5452" y="1056"/>
                </a:lnTo>
                <a:lnTo>
                  <a:pt x="5452" y="1050"/>
                </a:lnTo>
                <a:close/>
                <a:moveTo>
                  <a:pt x="5398" y="1074"/>
                </a:moveTo>
                <a:lnTo>
                  <a:pt x="5393" y="1074"/>
                </a:lnTo>
                <a:lnTo>
                  <a:pt x="5393" y="1074"/>
                </a:lnTo>
                <a:lnTo>
                  <a:pt x="5393" y="1068"/>
                </a:lnTo>
                <a:lnTo>
                  <a:pt x="5398" y="1068"/>
                </a:lnTo>
                <a:lnTo>
                  <a:pt x="5398" y="1068"/>
                </a:lnTo>
                <a:lnTo>
                  <a:pt x="5398" y="1068"/>
                </a:lnTo>
                <a:lnTo>
                  <a:pt x="5393" y="1068"/>
                </a:lnTo>
                <a:lnTo>
                  <a:pt x="5393" y="1068"/>
                </a:lnTo>
                <a:lnTo>
                  <a:pt x="5393" y="1068"/>
                </a:lnTo>
                <a:lnTo>
                  <a:pt x="5393" y="1068"/>
                </a:lnTo>
                <a:lnTo>
                  <a:pt x="5393" y="1068"/>
                </a:lnTo>
                <a:lnTo>
                  <a:pt x="5393" y="1068"/>
                </a:lnTo>
                <a:lnTo>
                  <a:pt x="5393" y="1068"/>
                </a:lnTo>
                <a:lnTo>
                  <a:pt x="5393" y="1068"/>
                </a:lnTo>
                <a:lnTo>
                  <a:pt x="5387" y="1068"/>
                </a:lnTo>
                <a:lnTo>
                  <a:pt x="5381" y="1068"/>
                </a:lnTo>
                <a:lnTo>
                  <a:pt x="5381" y="1074"/>
                </a:lnTo>
                <a:lnTo>
                  <a:pt x="5381" y="1074"/>
                </a:lnTo>
                <a:lnTo>
                  <a:pt x="5381" y="1074"/>
                </a:lnTo>
                <a:lnTo>
                  <a:pt x="5375" y="1074"/>
                </a:lnTo>
                <a:lnTo>
                  <a:pt x="5375" y="1079"/>
                </a:lnTo>
                <a:lnTo>
                  <a:pt x="5375" y="1079"/>
                </a:lnTo>
                <a:lnTo>
                  <a:pt x="5375" y="1079"/>
                </a:lnTo>
                <a:lnTo>
                  <a:pt x="5375" y="1079"/>
                </a:lnTo>
                <a:lnTo>
                  <a:pt x="5369" y="1079"/>
                </a:lnTo>
                <a:lnTo>
                  <a:pt x="5369" y="1079"/>
                </a:lnTo>
                <a:lnTo>
                  <a:pt x="5369" y="1085"/>
                </a:lnTo>
                <a:lnTo>
                  <a:pt x="5369" y="1085"/>
                </a:lnTo>
                <a:lnTo>
                  <a:pt x="5369" y="1085"/>
                </a:lnTo>
                <a:lnTo>
                  <a:pt x="5369" y="1085"/>
                </a:lnTo>
                <a:lnTo>
                  <a:pt x="5375" y="1085"/>
                </a:lnTo>
                <a:lnTo>
                  <a:pt x="5375" y="1085"/>
                </a:lnTo>
                <a:lnTo>
                  <a:pt x="5375" y="1085"/>
                </a:lnTo>
                <a:lnTo>
                  <a:pt x="5375" y="1085"/>
                </a:lnTo>
                <a:lnTo>
                  <a:pt x="5375" y="1085"/>
                </a:lnTo>
                <a:lnTo>
                  <a:pt x="5381" y="1079"/>
                </a:lnTo>
                <a:lnTo>
                  <a:pt x="5381" y="1079"/>
                </a:lnTo>
                <a:lnTo>
                  <a:pt x="5381" y="1079"/>
                </a:lnTo>
                <a:lnTo>
                  <a:pt x="5381" y="1079"/>
                </a:lnTo>
                <a:lnTo>
                  <a:pt x="5387" y="1079"/>
                </a:lnTo>
                <a:lnTo>
                  <a:pt x="5393" y="1079"/>
                </a:lnTo>
                <a:lnTo>
                  <a:pt x="5398" y="1079"/>
                </a:lnTo>
                <a:lnTo>
                  <a:pt x="5398" y="1079"/>
                </a:lnTo>
                <a:lnTo>
                  <a:pt x="5398" y="1074"/>
                </a:lnTo>
                <a:lnTo>
                  <a:pt x="5398" y="1074"/>
                </a:lnTo>
                <a:close/>
                <a:moveTo>
                  <a:pt x="5404" y="1074"/>
                </a:moveTo>
                <a:lnTo>
                  <a:pt x="5404" y="1074"/>
                </a:lnTo>
                <a:lnTo>
                  <a:pt x="5404" y="1074"/>
                </a:lnTo>
                <a:lnTo>
                  <a:pt x="5404" y="1074"/>
                </a:lnTo>
                <a:lnTo>
                  <a:pt x="5404" y="1074"/>
                </a:lnTo>
                <a:lnTo>
                  <a:pt x="5404" y="1074"/>
                </a:lnTo>
                <a:lnTo>
                  <a:pt x="5398" y="1074"/>
                </a:lnTo>
                <a:lnTo>
                  <a:pt x="5398" y="1079"/>
                </a:lnTo>
                <a:lnTo>
                  <a:pt x="5404" y="1079"/>
                </a:lnTo>
                <a:lnTo>
                  <a:pt x="5404" y="1079"/>
                </a:lnTo>
                <a:lnTo>
                  <a:pt x="5404" y="1079"/>
                </a:lnTo>
                <a:lnTo>
                  <a:pt x="5404" y="1079"/>
                </a:lnTo>
                <a:lnTo>
                  <a:pt x="5404" y="1079"/>
                </a:lnTo>
                <a:lnTo>
                  <a:pt x="5404" y="1079"/>
                </a:lnTo>
                <a:lnTo>
                  <a:pt x="5404" y="1079"/>
                </a:lnTo>
                <a:lnTo>
                  <a:pt x="5404" y="1074"/>
                </a:lnTo>
                <a:lnTo>
                  <a:pt x="5404" y="1074"/>
                </a:lnTo>
                <a:close/>
                <a:moveTo>
                  <a:pt x="5363" y="1068"/>
                </a:moveTo>
                <a:lnTo>
                  <a:pt x="5363" y="1068"/>
                </a:lnTo>
                <a:lnTo>
                  <a:pt x="5363" y="1068"/>
                </a:lnTo>
                <a:lnTo>
                  <a:pt x="5363" y="1068"/>
                </a:lnTo>
                <a:lnTo>
                  <a:pt x="5363" y="1068"/>
                </a:lnTo>
                <a:lnTo>
                  <a:pt x="5357" y="1074"/>
                </a:lnTo>
                <a:lnTo>
                  <a:pt x="5357" y="1074"/>
                </a:lnTo>
                <a:lnTo>
                  <a:pt x="5357" y="1074"/>
                </a:lnTo>
                <a:lnTo>
                  <a:pt x="5357" y="1074"/>
                </a:lnTo>
                <a:lnTo>
                  <a:pt x="5357" y="1074"/>
                </a:lnTo>
                <a:lnTo>
                  <a:pt x="5357" y="1074"/>
                </a:lnTo>
                <a:lnTo>
                  <a:pt x="5357" y="1074"/>
                </a:lnTo>
                <a:lnTo>
                  <a:pt x="5357" y="1074"/>
                </a:lnTo>
                <a:lnTo>
                  <a:pt x="5363" y="1074"/>
                </a:lnTo>
                <a:lnTo>
                  <a:pt x="5363" y="1074"/>
                </a:lnTo>
                <a:lnTo>
                  <a:pt x="5363" y="1074"/>
                </a:lnTo>
                <a:lnTo>
                  <a:pt x="5363" y="1074"/>
                </a:lnTo>
                <a:lnTo>
                  <a:pt x="5363" y="1074"/>
                </a:lnTo>
                <a:lnTo>
                  <a:pt x="5363" y="1068"/>
                </a:lnTo>
                <a:lnTo>
                  <a:pt x="5369" y="1068"/>
                </a:lnTo>
                <a:lnTo>
                  <a:pt x="5363" y="1068"/>
                </a:lnTo>
                <a:lnTo>
                  <a:pt x="5363" y="1068"/>
                </a:lnTo>
                <a:close/>
                <a:moveTo>
                  <a:pt x="5375" y="1062"/>
                </a:moveTo>
                <a:lnTo>
                  <a:pt x="5381" y="1062"/>
                </a:lnTo>
                <a:lnTo>
                  <a:pt x="5381" y="1062"/>
                </a:lnTo>
                <a:lnTo>
                  <a:pt x="5381" y="1062"/>
                </a:lnTo>
                <a:lnTo>
                  <a:pt x="5381" y="1062"/>
                </a:lnTo>
                <a:lnTo>
                  <a:pt x="5381" y="1062"/>
                </a:lnTo>
                <a:lnTo>
                  <a:pt x="5381" y="1062"/>
                </a:lnTo>
                <a:lnTo>
                  <a:pt x="5381" y="1062"/>
                </a:lnTo>
                <a:lnTo>
                  <a:pt x="5381" y="1062"/>
                </a:lnTo>
                <a:lnTo>
                  <a:pt x="5375" y="1062"/>
                </a:lnTo>
                <a:lnTo>
                  <a:pt x="5375" y="1062"/>
                </a:lnTo>
                <a:lnTo>
                  <a:pt x="5375" y="1062"/>
                </a:lnTo>
                <a:lnTo>
                  <a:pt x="5369" y="1068"/>
                </a:lnTo>
                <a:lnTo>
                  <a:pt x="5369" y="1068"/>
                </a:lnTo>
                <a:lnTo>
                  <a:pt x="5369" y="1068"/>
                </a:lnTo>
                <a:lnTo>
                  <a:pt x="5369" y="1068"/>
                </a:lnTo>
                <a:lnTo>
                  <a:pt x="5369" y="1068"/>
                </a:lnTo>
                <a:lnTo>
                  <a:pt x="5369" y="1068"/>
                </a:lnTo>
                <a:lnTo>
                  <a:pt x="5369" y="1068"/>
                </a:lnTo>
                <a:lnTo>
                  <a:pt x="5369" y="1068"/>
                </a:lnTo>
                <a:lnTo>
                  <a:pt x="5369" y="1068"/>
                </a:lnTo>
                <a:lnTo>
                  <a:pt x="5375" y="1068"/>
                </a:lnTo>
                <a:lnTo>
                  <a:pt x="5375" y="1068"/>
                </a:lnTo>
                <a:lnTo>
                  <a:pt x="5375" y="1068"/>
                </a:lnTo>
                <a:lnTo>
                  <a:pt x="5375" y="1068"/>
                </a:lnTo>
                <a:lnTo>
                  <a:pt x="5375" y="1062"/>
                </a:lnTo>
                <a:lnTo>
                  <a:pt x="5375" y="1062"/>
                </a:lnTo>
                <a:lnTo>
                  <a:pt x="5375" y="1062"/>
                </a:lnTo>
                <a:close/>
                <a:moveTo>
                  <a:pt x="3366" y="2586"/>
                </a:moveTo>
                <a:lnTo>
                  <a:pt x="3366" y="2586"/>
                </a:lnTo>
                <a:lnTo>
                  <a:pt x="3372" y="2586"/>
                </a:lnTo>
                <a:lnTo>
                  <a:pt x="3372" y="2586"/>
                </a:lnTo>
                <a:lnTo>
                  <a:pt x="3366" y="2586"/>
                </a:lnTo>
                <a:close/>
                <a:moveTo>
                  <a:pt x="3395" y="2586"/>
                </a:moveTo>
                <a:lnTo>
                  <a:pt x="3395" y="2586"/>
                </a:lnTo>
                <a:lnTo>
                  <a:pt x="3390" y="2586"/>
                </a:lnTo>
                <a:lnTo>
                  <a:pt x="3390" y="2586"/>
                </a:lnTo>
                <a:lnTo>
                  <a:pt x="3390" y="2586"/>
                </a:lnTo>
                <a:lnTo>
                  <a:pt x="3390" y="2586"/>
                </a:lnTo>
                <a:lnTo>
                  <a:pt x="3390" y="2586"/>
                </a:lnTo>
                <a:lnTo>
                  <a:pt x="3390" y="2586"/>
                </a:lnTo>
                <a:lnTo>
                  <a:pt x="3390" y="2586"/>
                </a:lnTo>
                <a:lnTo>
                  <a:pt x="3384" y="2586"/>
                </a:lnTo>
                <a:lnTo>
                  <a:pt x="3384" y="2586"/>
                </a:lnTo>
                <a:lnTo>
                  <a:pt x="3384" y="2586"/>
                </a:lnTo>
                <a:lnTo>
                  <a:pt x="3384" y="2586"/>
                </a:lnTo>
                <a:lnTo>
                  <a:pt x="3384" y="2586"/>
                </a:lnTo>
                <a:lnTo>
                  <a:pt x="3390" y="2586"/>
                </a:lnTo>
                <a:lnTo>
                  <a:pt x="3395" y="2586"/>
                </a:lnTo>
                <a:lnTo>
                  <a:pt x="3395" y="2586"/>
                </a:lnTo>
                <a:lnTo>
                  <a:pt x="3395" y="2586"/>
                </a:lnTo>
                <a:lnTo>
                  <a:pt x="3395" y="2586"/>
                </a:lnTo>
                <a:lnTo>
                  <a:pt x="3395" y="2586"/>
                </a:lnTo>
                <a:lnTo>
                  <a:pt x="3395" y="2586"/>
                </a:lnTo>
                <a:close/>
                <a:moveTo>
                  <a:pt x="3419" y="2586"/>
                </a:moveTo>
                <a:lnTo>
                  <a:pt x="3419" y="2586"/>
                </a:lnTo>
                <a:lnTo>
                  <a:pt x="3413" y="2586"/>
                </a:lnTo>
                <a:lnTo>
                  <a:pt x="3407" y="2586"/>
                </a:lnTo>
                <a:lnTo>
                  <a:pt x="3407" y="2586"/>
                </a:lnTo>
                <a:lnTo>
                  <a:pt x="3413" y="2586"/>
                </a:lnTo>
                <a:lnTo>
                  <a:pt x="3419" y="2586"/>
                </a:lnTo>
                <a:lnTo>
                  <a:pt x="3419" y="2586"/>
                </a:lnTo>
                <a:lnTo>
                  <a:pt x="3419" y="2586"/>
                </a:lnTo>
                <a:lnTo>
                  <a:pt x="3419" y="2586"/>
                </a:lnTo>
                <a:close/>
                <a:moveTo>
                  <a:pt x="3431" y="2586"/>
                </a:moveTo>
                <a:lnTo>
                  <a:pt x="3431" y="2586"/>
                </a:lnTo>
                <a:lnTo>
                  <a:pt x="3431" y="2586"/>
                </a:lnTo>
                <a:lnTo>
                  <a:pt x="3431" y="2586"/>
                </a:lnTo>
                <a:lnTo>
                  <a:pt x="3425" y="2586"/>
                </a:lnTo>
                <a:lnTo>
                  <a:pt x="3425" y="2586"/>
                </a:lnTo>
                <a:lnTo>
                  <a:pt x="3425" y="2586"/>
                </a:lnTo>
                <a:lnTo>
                  <a:pt x="3425" y="2586"/>
                </a:lnTo>
                <a:lnTo>
                  <a:pt x="3431" y="2586"/>
                </a:lnTo>
                <a:lnTo>
                  <a:pt x="3431" y="2586"/>
                </a:lnTo>
                <a:lnTo>
                  <a:pt x="3431" y="2586"/>
                </a:lnTo>
                <a:lnTo>
                  <a:pt x="3431" y="2586"/>
                </a:lnTo>
                <a:lnTo>
                  <a:pt x="3431" y="2586"/>
                </a:lnTo>
                <a:close/>
                <a:moveTo>
                  <a:pt x="3467" y="2562"/>
                </a:moveTo>
                <a:lnTo>
                  <a:pt x="3461" y="2562"/>
                </a:lnTo>
                <a:lnTo>
                  <a:pt x="3461" y="2562"/>
                </a:lnTo>
                <a:lnTo>
                  <a:pt x="3461" y="2562"/>
                </a:lnTo>
                <a:lnTo>
                  <a:pt x="3461" y="2562"/>
                </a:lnTo>
                <a:lnTo>
                  <a:pt x="3461" y="2562"/>
                </a:lnTo>
                <a:lnTo>
                  <a:pt x="3455" y="2568"/>
                </a:lnTo>
                <a:lnTo>
                  <a:pt x="3455" y="2568"/>
                </a:lnTo>
                <a:lnTo>
                  <a:pt x="3455" y="2568"/>
                </a:lnTo>
                <a:lnTo>
                  <a:pt x="3461" y="2568"/>
                </a:lnTo>
                <a:lnTo>
                  <a:pt x="3461" y="2568"/>
                </a:lnTo>
                <a:lnTo>
                  <a:pt x="3461" y="2562"/>
                </a:lnTo>
                <a:lnTo>
                  <a:pt x="3467" y="2562"/>
                </a:lnTo>
                <a:lnTo>
                  <a:pt x="3461" y="2562"/>
                </a:lnTo>
                <a:lnTo>
                  <a:pt x="3461" y="2562"/>
                </a:lnTo>
                <a:lnTo>
                  <a:pt x="3467" y="2562"/>
                </a:lnTo>
                <a:close/>
                <a:moveTo>
                  <a:pt x="3413" y="2568"/>
                </a:moveTo>
                <a:lnTo>
                  <a:pt x="3413" y="2568"/>
                </a:lnTo>
                <a:lnTo>
                  <a:pt x="3413" y="2568"/>
                </a:lnTo>
                <a:lnTo>
                  <a:pt x="3413" y="2562"/>
                </a:lnTo>
                <a:lnTo>
                  <a:pt x="3413" y="2562"/>
                </a:lnTo>
                <a:lnTo>
                  <a:pt x="3413" y="2562"/>
                </a:lnTo>
                <a:lnTo>
                  <a:pt x="3413" y="2562"/>
                </a:lnTo>
                <a:lnTo>
                  <a:pt x="3413" y="2568"/>
                </a:lnTo>
                <a:lnTo>
                  <a:pt x="3413" y="2568"/>
                </a:lnTo>
                <a:lnTo>
                  <a:pt x="3413" y="2568"/>
                </a:lnTo>
                <a:lnTo>
                  <a:pt x="3413" y="2568"/>
                </a:lnTo>
                <a:close/>
                <a:moveTo>
                  <a:pt x="3467" y="2562"/>
                </a:moveTo>
                <a:lnTo>
                  <a:pt x="3467" y="2562"/>
                </a:lnTo>
                <a:lnTo>
                  <a:pt x="3467" y="2562"/>
                </a:lnTo>
                <a:lnTo>
                  <a:pt x="3467" y="2562"/>
                </a:lnTo>
                <a:lnTo>
                  <a:pt x="3467" y="2562"/>
                </a:lnTo>
                <a:lnTo>
                  <a:pt x="3467" y="2562"/>
                </a:lnTo>
                <a:lnTo>
                  <a:pt x="3467" y="2562"/>
                </a:lnTo>
                <a:lnTo>
                  <a:pt x="3467" y="2562"/>
                </a:lnTo>
                <a:lnTo>
                  <a:pt x="3467" y="2562"/>
                </a:lnTo>
                <a:lnTo>
                  <a:pt x="3467" y="2562"/>
                </a:lnTo>
                <a:close/>
                <a:moveTo>
                  <a:pt x="3561" y="2521"/>
                </a:moveTo>
                <a:lnTo>
                  <a:pt x="3561" y="2521"/>
                </a:lnTo>
                <a:lnTo>
                  <a:pt x="3561" y="2521"/>
                </a:lnTo>
                <a:lnTo>
                  <a:pt x="3561" y="2521"/>
                </a:lnTo>
                <a:lnTo>
                  <a:pt x="3561" y="2521"/>
                </a:lnTo>
                <a:lnTo>
                  <a:pt x="3561" y="2521"/>
                </a:lnTo>
                <a:lnTo>
                  <a:pt x="3561" y="2521"/>
                </a:lnTo>
                <a:lnTo>
                  <a:pt x="3561" y="2521"/>
                </a:lnTo>
                <a:lnTo>
                  <a:pt x="3561" y="2521"/>
                </a:lnTo>
                <a:close/>
                <a:moveTo>
                  <a:pt x="3567" y="2515"/>
                </a:moveTo>
                <a:lnTo>
                  <a:pt x="3567" y="2515"/>
                </a:lnTo>
                <a:lnTo>
                  <a:pt x="3567" y="2515"/>
                </a:lnTo>
                <a:lnTo>
                  <a:pt x="3567" y="2509"/>
                </a:lnTo>
                <a:lnTo>
                  <a:pt x="3573" y="2509"/>
                </a:lnTo>
                <a:lnTo>
                  <a:pt x="3567" y="2509"/>
                </a:lnTo>
                <a:lnTo>
                  <a:pt x="3567" y="2515"/>
                </a:lnTo>
                <a:close/>
                <a:moveTo>
                  <a:pt x="3455" y="2538"/>
                </a:moveTo>
                <a:lnTo>
                  <a:pt x="3455" y="2538"/>
                </a:lnTo>
                <a:lnTo>
                  <a:pt x="3455" y="2538"/>
                </a:lnTo>
                <a:lnTo>
                  <a:pt x="3455" y="2538"/>
                </a:lnTo>
                <a:lnTo>
                  <a:pt x="3455" y="2538"/>
                </a:lnTo>
                <a:lnTo>
                  <a:pt x="3455" y="2538"/>
                </a:lnTo>
                <a:lnTo>
                  <a:pt x="3455" y="2538"/>
                </a:lnTo>
                <a:lnTo>
                  <a:pt x="3455" y="2538"/>
                </a:lnTo>
                <a:lnTo>
                  <a:pt x="3455" y="2538"/>
                </a:lnTo>
                <a:lnTo>
                  <a:pt x="3455" y="2544"/>
                </a:lnTo>
                <a:lnTo>
                  <a:pt x="3461" y="2544"/>
                </a:lnTo>
                <a:lnTo>
                  <a:pt x="3461" y="2544"/>
                </a:lnTo>
                <a:lnTo>
                  <a:pt x="3461" y="2544"/>
                </a:lnTo>
                <a:lnTo>
                  <a:pt x="3461" y="2544"/>
                </a:lnTo>
                <a:lnTo>
                  <a:pt x="3461" y="2544"/>
                </a:lnTo>
                <a:lnTo>
                  <a:pt x="3461" y="2538"/>
                </a:lnTo>
                <a:lnTo>
                  <a:pt x="3461" y="2538"/>
                </a:lnTo>
                <a:lnTo>
                  <a:pt x="3461" y="2538"/>
                </a:lnTo>
                <a:lnTo>
                  <a:pt x="3461" y="2538"/>
                </a:lnTo>
                <a:lnTo>
                  <a:pt x="3461" y="2538"/>
                </a:lnTo>
                <a:lnTo>
                  <a:pt x="3461" y="2538"/>
                </a:lnTo>
                <a:lnTo>
                  <a:pt x="3461" y="2538"/>
                </a:lnTo>
                <a:lnTo>
                  <a:pt x="3461" y="2538"/>
                </a:lnTo>
                <a:lnTo>
                  <a:pt x="3461" y="2538"/>
                </a:lnTo>
                <a:lnTo>
                  <a:pt x="3461" y="2538"/>
                </a:lnTo>
                <a:lnTo>
                  <a:pt x="3455" y="2538"/>
                </a:lnTo>
                <a:lnTo>
                  <a:pt x="3455" y="2538"/>
                </a:lnTo>
                <a:lnTo>
                  <a:pt x="3455" y="2538"/>
                </a:lnTo>
                <a:lnTo>
                  <a:pt x="3455" y="2538"/>
                </a:lnTo>
                <a:lnTo>
                  <a:pt x="3455" y="2538"/>
                </a:lnTo>
                <a:lnTo>
                  <a:pt x="3455" y="2538"/>
                </a:lnTo>
                <a:lnTo>
                  <a:pt x="3455" y="2538"/>
                </a:lnTo>
                <a:lnTo>
                  <a:pt x="3461" y="2538"/>
                </a:lnTo>
                <a:lnTo>
                  <a:pt x="3455" y="2538"/>
                </a:lnTo>
                <a:lnTo>
                  <a:pt x="3455" y="2538"/>
                </a:lnTo>
                <a:lnTo>
                  <a:pt x="3455" y="2538"/>
                </a:lnTo>
                <a:lnTo>
                  <a:pt x="3455" y="2538"/>
                </a:lnTo>
                <a:lnTo>
                  <a:pt x="3455" y="2538"/>
                </a:lnTo>
                <a:lnTo>
                  <a:pt x="3455" y="2538"/>
                </a:lnTo>
                <a:lnTo>
                  <a:pt x="3455" y="2538"/>
                </a:lnTo>
                <a:lnTo>
                  <a:pt x="3455" y="2533"/>
                </a:lnTo>
                <a:lnTo>
                  <a:pt x="3449" y="2533"/>
                </a:lnTo>
                <a:lnTo>
                  <a:pt x="3449" y="2533"/>
                </a:lnTo>
                <a:lnTo>
                  <a:pt x="3449" y="2533"/>
                </a:lnTo>
                <a:lnTo>
                  <a:pt x="3449" y="2533"/>
                </a:lnTo>
                <a:lnTo>
                  <a:pt x="3449" y="2533"/>
                </a:lnTo>
                <a:lnTo>
                  <a:pt x="3449" y="2533"/>
                </a:lnTo>
                <a:lnTo>
                  <a:pt x="3449" y="2533"/>
                </a:lnTo>
                <a:lnTo>
                  <a:pt x="3449" y="2538"/>
                </a:lnTo>
                <a:lnTo>
                  <a:pt x="3449" y="2538"/>
                </a:lnTo>
                <a:lnTo>
                  <a:pt x="3449" y="2538"/>
                </a:lnTo>
                <a:lnTo>
                  <a:pt x="3449" y="2538"/>
                </a:lnTo>
                <a:lnTo>
                  <a:pt x="3455" y="2538"/>
                </a:lnTo>
                <a:lnTo>
                  <a:pt x="3455" y="2538"/>
                </a:lnTo>
                <a:lnTo>
                  <a:pt x="3455" y="2538"/>
                </a:lnTo>
                <a:lnTo>
                  <a:pt x="3455" y="2538"/>
                </a:lnTo>
                <a:close/>
                <a:moveTo>
                  <a:pt x="3544" y="2538"/>
                </a:moveTo>
                <a:lnTo>
                  <a:pt x="3544" y="2538"/>
                </a:lnTo>
                <a:lnTo>
                  <a:pt x="3544" y="2538"/>
                </a:lnTo>
                <a:lnTo>
                  <a:pt x="3544" y="2538"/>
                </a:lnTo>
                <a:lnTo>
                  <a:pt x="3544" y="2538"/>
                </a:lnTo>
                <a:lnTo>
                  <a:pt x="3544" y="2533"/>
                </a:lnTo>
                <a:lnTo>
                  <a:pt x="3544" y="2533"/>
                </a:lnTo>
                <a:lnTo>
                  <a:pt x="3544" y="2533"/>
                </a:lnTo>
                <a:lnTo>
                  <a:pt x="3544" y="2533"/>
                </a:lnTo>
                <a:lnTo>
                  <a:pt x="3544" y="2533"/>
                </a:lnTo>
                <a:lnTo>
                  <a:pt x="3544" y="2538"/>
                </a:lnTo>
                <a:lnTo>
                  <a:pt x="3538" y="2538"/>
                </a:lnTo>
                <a:lnTo>
                  <a:pt x="3538" y="2538"/>
                </a:lnTo>
                <a:lnTo>
                  <a:pt x="3538" y="2538"/>
                </a:lnTo>
                <a:lnTo>
                  <a:pt x="3544" y="2538"/>
                </a:lnTo>
                <a:close/>
                <a:moveTo>
                  <a:pt x="3550" y="2533"/>
                </a:moveTo>
                <a:lnTo>
                  <a:pt x="3555" y="2533"/>
                </a:lnTo>
                <a:lnTo>
                  <a:pt x="3555" y="2527"/>
                </a:lnTo>
                <a:lnTo>
                  <a:pt x="3555" y="2527"/>
                </a:lnTo>
                <a:lnTo>
                  <a:pt x="3555" y="2527"/>
                </a:lnTo>
                <a:lnTo>
                  <a:pt x="3555" y="2527"/>
                </a:lnTo>
                <a:lnTo>
                  <a:pt x="3555" y="2527"/>
                </a:lnTo>
                <a:lnTo>
                  <a:pt x="3550" y="2533"/>
                </a:lnTo>
                <a:lnTo>
                  <a:pt x="3550" y="2533"/>
                </a:lnTo>
                <a:lnTo>
                  <a:pt x="3550" y="2533"/>
                </a:lnTo>
                <a:close/>
                <a:moveTo>
                  <a:pt x="3289" y="2527"/>
                </a:moveTo>
                <a:lnTo>
                  <a:pt x="3289" y="2527"/>
                </a:lnTo>
                <a:lnTo>
                  <a:pt x="3289" y="2527"/>
                </a:lnTo>
                <a:lnTo>
                  <a:pt x="3283" y="2527"/>
                </a:lnTo>
                <a:lnTo>
                  <a:pt x="3283" y="2527"/>
                </a:lnTo>
                <a:lnTo>
                  <a:pt x="3283" y="2527"/>
                </a:lnTo>
                <a:lnTo>
                  <a:pt x="3283" y="2527"/>
                </a:lnTo>
                <a:lnTo>
                  <a:pt x="3277" y="2521"/>
                </a:lnTo>
                <a:lnTo>
                  <a:pt x="3277" y="2521"/>
                </a:lnTo>
                <a:lnTo>
                  <a:pt x="3277" y="2521"/>
                </a:lnTo>
                <a:lnTo>
                  <a:pt x="3277" y="2521"/>
                </a:lnTo>
                <a:lnTo>
                  <a:pt x="3271" y="2521"/>
                </a:lnTo>
                <a:lnTo>
                  <a:pt x="3271" y="2521"/>
                </a:lnTo>
                <a:lnTo>
                  <a:pt x="3265" y="2521"/>
                </a:lnTo>
                <a:lnTo>
                  <a:pt x="3265" y="2521"/>
                </a:lnTo>
                <a:lnTo>
                  <a:pt x="3265" y="2521"/>
                </a:lnTo>
                <a:lnTo>
                  <a:pt x="3265" y="2521"/>
                </a:lnTo>
                <a:lnTo>
                  <a:pt x="3265" y="2521"/>
                </a:lnTo>
                <a:lnTo>
                  <a:pt x="3265" y="2521"/>
                </a:lnTo>
                <a:lnTo>
                  <a:pt x="3265" y="2521"/>
                </a:lnTo>
                <a:lnTo>
                  <a:pt x="3259" y="2521"/>
                </a:lnTo>
                <a:lnTo>
                  <a:pt x="3259" y="2521"/>
                </a:lnTo>
                <a:lnTo>
                  <a:pt x="3259" y="2527"/>
                </a:lnTo>
                <a:lnTo>
                  <a:pt x="3259" y="2527"/>
                </a:lnTo>
                <a:lnTo>
                  <a:pt x="3259" y="2527"/>
                </a:lnTo>
                <a:lnTo>
                  <a:pt x="3259" y="2527"/>
                </a:lnTo>
                <a:lnTo>
                  <a:pt x="3271" y="2533"/>
                </a:lnTo>
                <a:lnTo>
                  <a:pt x="3271" y="2533"/>
                </a:lnTo>
                <a:lnTo>
                  <a:pt x="3271" y="2533"/>
                </a:lnTo>
                <a:lnTo>
                  <a:pt x="3277" y="2538"/>
                </a:lnTo>
                <a:lnTo>
                  <a:pt x="3277" y="2538"/>
                </a:lnTo>
                <a:lnTo>
                  <a:pt x="3283" y="2538"/>
                </a:lnTo>
                <a:lnTo>
                  <a:pt x="3283" y="2538"/>
                </a:lnTo>
                <a:lnTo>
                  <a:pt x="3283" y="2538"/>
                </a:lnTo>
                <a:lnTo>
                  <a:pt x="3283" y="2533"/>
                </a:lnTo>
                <a:lnTo>
                  <a:pt x="3283" y="2533"/>
                </a:lnTo>
                <a:lnTo>
                  <a:pt x="3283" y="2533"/>
                </a:lnTo>
                <a:lnTo>
                  <a:pt x="3289" y="2527"/>
                </a:lnTo>
                <a:lnTo>
                  <a:pt x="3289" y="2527"/>
                </a:lnTo>
                <a:lnTo>
                  <a:pt x="3289" y="2527"/>
                </a:lnTo>
                <a:lnTo>
                  <a:pt x="3289" y="2527"/>
                </a:lnTo>
                <a:lnTo>
                  <a:pt x="3289" y="2527"/>
                </a:lnTo>
                <a:close/>
                <a:moveTo>
                  <a:pt x="3538" y="2485"/>
                </a:moveTo>
                <a:lnTo>
                  <a:pt x="3538" y="2485"/>
                </a:lnTo>
                <a:lnTo>
                  <a:pt x="3538" y="2485"/>
                </a:lnTo>
                <a:lnTo>
                  <a:pt x="3532" y="2485"/>
                </a:lnTo>
                <a:lnTo>
                  <a:pt x="3532" y="2485"/>
                </a:lnTo>
                <a:lnTo>
                  <a:pt x="3532" y="2485"/>
                </a:lnTo>
                <a:lnTo>
                  <a:pt x="3532" y="2485"/>
                </a:lnTo>
                <a:lnTo>
                  <a:pt x="3532" y="2485"/>
                </a:lnTo>
                <a:lnTo>
                  <a:pt x="3532" y="2485"/>
                </a:lnTo>
                <a:lnTo>
                  <a:pt x="3532" y="2485"/>
                </a:lnTo>
                <a:lnTo>
                  <a:pt x="3532" y="2485"/>
                </a:lnTo>
                <a:lnTo>
                  <a:pt x="3532" y="2485"/>
                </a:lnTo>
                <a:lnTo>
                  <a:pt x="3538" y="2485"/>
                </a:lnTo>
                <a:lnTo>
                  <a:pt x="3538" y="2485"/>
                </a:lnTo>
                <a:lnTo>
                  <a:pt x="3538" y="2485"/>
                </a:lnTo>
                <a:lnTo>
                  <a:pt x="3538" y="2485"/>
                </a:lnTo>
                <a:lnTo>
                  <a:pt x="3538" y="2485"/>
                </a:lnTo>
                <a:close/>
                <a:moveTo>
                  <a:pt x="3526" y="2485"/>
                </a:moveTo>
                <a:lnTo>
                  <a:pt x="3532" y="2485"/>
                </a:lnTo>
                <a:lnTo>
                  <a:pt x="3532" y="2485"/>
                </a:lnTo>
                <a:lnTo>
                  <a:pt x="3532" y="2485"/>
                </a:lnTo>
                <a:lnTo>
                  <a:pt x="3532" y="2479"/>
                </a:lnTo>
                <a:lnTo>
                  <a:pt x="3532" y="2479"/>
                </a:lnTo>
                <a:lnTo>
                  <a:pt x="3532" y="2479"/>
                </a:lnTo>
                <a:lnTo>
                  <a:pt x="3532" y="2479"/>
                </a:lnTo>
                <a:lnTo>
                  <a:pt x="3532" y="2485"/>
                </a:lnTo>
                <a:lnTo>
                  <a:pt x="3526" y="2485"/>
                </a:lnTo>
                <a:lnTo>
                  <a:pt x="3526" y="2485"/>
                </a:lnTo>
                <a:lnTo>
                  <a:pt x="3526" y="2485"/>
                </a:lnTo>
                <a:lnTo>
                  <a:pt x="3526" y="2485"/>
                </a:lnTo>
                <a:lnTo>
                  <a:pt x="3526" y="2485"/>
                </a:lnTo>
                <a:lnTo>
                  <a:pt x="3526" y="2485"/>
                </a:lnTo>
                <a:lnTo>
                  <a:pt x="3526" y="2485"/>
                </a:lnTo>
                <a:lnTo>
                  <a:pt x="3526" y="2485"/>
                </a:lnTo>
                <a:close/>
                <a:moveTo>
                  <a:pt x="3514" y="2461"/>
                </a:moveTo>
                <a:lnTo>
                  <a:pt x="3514" y="2461"/>
                </a:lnTo>
                <a:lnTo>
                  <a:pt x="3514" y="2461"/>
                </a:lnTo>
                <a:lnTo>
                  <a:pt x="3514" y="2461"/>
                </a:lnTo>
                <a:lnTo>
                  <a:pt x="3514" y="2461"/>
                </a:lnTo>
                <a:lnTo>
                  <a:pt x="3514" y="2461"/>
                </a:lnTo>
                <a:lnTo>
                  <a:pt x="3514" y="2461"/>
                </a:lnTo>
                <a:close/>
                <a:moveTo>
                  <a:pt x="3538" y="2473"/>
                </a:moveTo>
                <a:lnTo>
                  <a:pt x="3538" y="2473"/>
                </a:lnTo>
                <a:lnTo>
                  <a:pt x="3538" y="2473"/>
                </a:lnTo>
                <a:lnTo>
                  <a:pt x="3538" y="2473"/>
                </a:lnTo>
                <a:lnTo>
                  <a:pt x="3538" y="2473"/>
                </a:lnTo>
                <a:lnTo>
                  <a:pt x="3538" y="2473"/>
                </a:lnTo>
                <a:lnTo>
                  <a:pt x="3538" y="2473"/>
                </a:lnTo>
                <a:lnTo>
                  <a:pt x="3538" y="2467"/>
                </a:lnTo>
                <a:lnTo>
                  <a:pt x="3538" y="2467"/>
                </a:lnTo>
                <a:lnTo>
                  <a:pt x="3538" y="2467"/>
                </a:lnTo>
                <a:lnTo>
                  <a:pt x="3538" y="2473"/>
                </a:lnTo>
                <a:lnTo>
                  <a:pt x="3538" y="2473"/>
                </a:lnTo>
                <a:lnTo>
                  <a:pt x="3538" y="2473"/>
                </a:lnTo>
                <a:lnTo>
                  <a:pt x="3538" y="2473"/>
                </a:lnTo>
                <a:lnTo>
                  <a:pt x="3538" y="2473"/>
                </a:lnTo>
                <a:lnTo>
                  <a:pt x="3538" y="2473"/>
                </a:lnTo>
                <a:lnTo>
                  <a:pt x="3538" y="2473"/>
                </a:lnTo>
                <a:lnTo>
                  <a:pt x="3538" y="2473"/>
                </a:lnTo>
                <a:lnTo>
                  <a:pt x="3538" y="2467"/>
                </a:lnTo>
                <a:lnTo>
                  <a:pt x="3538" y="2467"/>
                </a:lnTo>
                <a:lnTo>
                  <a:pt x="3538" y="2467"/>
                </a:lnTo>
                <a:lnTo>
                  <a:pt x="3532" y="2467"/>
                </a:lnTo>
                <a:lnTo>
                  <a:pt x="3538" y="2467"/>
                </a:lnTo>
                <a:lnTo>
                  <a:pt x="3538" y="2461"/>
                </a:lnTo>
                <a:lnTo>
                  <a:pt x="3538" y="2461"/>
                </a:lnTo>
                <a:lnTo>
                  <a:pt x="3538" y="2461"/>
                </a:lnTo>
                <a:lnTo>
                  <a:pt x="3538" y="2461"/>
                </a:lnTo>
                <a:lnTo>
                  <a:pt x="3544" y="2461"/>
                </a:lnTo>
                <a:lnTo>
                  <a:pt x="3544" y="2461"/>
                </a:lnTo>
                <a:lnTo>
                  <a:pt x="3544" y="2461"/>
                </a:lnTo>
                <a:lnTo>
                  <a:pt x="3538" y="2461"/>
                </a:lnTo>
                <a:lnTo>
                  <a:pt x="3538" y="2461"/>
                </a:lnTo>
                <a:lnTo>
                  <a:pt x="3538" y="2461"/>
                </a:lnTo>
                <a:lnTo>
                  <a:pt x="3538" y="2461"/>
                </a:lnTo>
                <a:lnTo>
                  <a:pt x="3532" y="2467"/>
                </a:lnTo>
                <a:lnTo>
                  <a:pt x="3532" y="2467"/>
                </a:lnTo>
                <a:lnTo>
                  <a:pt x="3532" y="2467"/>
                </a:lnTo>
                <a:lnTo>
                  <a:pt x="3532" y="2467"/>
                </a:lnTo>
                <a:lnTo>
                  <a:pt x="3532" y="2467"/>
                </a:lnTo>
                <a:lnTo>
                  <a:pt x="3532" y="2467"/>
                </a:lnTo>
                <a:lnTo>
                  <a:pt x="3532" y="2467"/>
                </a:lnTo>
                <a:lnTo>
                  <a:pt x="3532" y="2467"/>
                </a:lnTo>
                <a:lnTo>
                  <a:pt x="3532" y="2467"/>
                </a:lnTo>
                <a:lnTo>
                  <a:pt x="3526" y="2467"/>
                </a:lnTo>
                <a:lnTo>
                  <a:pt x="3526" y="2467"/>
                </a:lnTo>
                <a:lnTo>
                  <a:pt x="3526" y="2467"/>
                </a:lnTo>
                <a:lnTo>
                  <a:pt x="3526" y="2467"/>
                </a:lnTo>
                <a:lnTo>
                  <a:pt x="3526" y="2473"/>
                </a:lnTo>
                <a:lnTo>
                  <a:pt x="3526" y="2473"/>
                </a:lnTo>
                <a:lnTo>
                  <a:pt x="3526" y="2473"/>
                </a:lnTo>
                <a:lnTo>
                  <a:pt x="3526" y="2473"/>
                </a:lnTo>
                <a:lnTo>
                  <a:pt x="3526" y="2473"/>
                </a:lnTo>
                <a:lnTo>
                  <a:pt x="3526" y="2473"/>
                </a:lnTo>
                <a:lnTo>
                  <a:pt x="3526" y="2473"/>
                </a:lnTo>
                <a:lnTo>
                  <a:pt x="3526" y="2473"/>
                </a:lnTo>
                <a:lnTo>
                  <a:pt x="3526" y="2473"/>
                </a:lnTo>
                <a:lnTo>
                  <a:pt x="3526"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67"/>
                </a:lnTo>
                <a:lnTo>
                  <a:pt x="3532" y="2467"/>
                </a:lnTo>
                <a:lnTo>
                  <a:pt x="3532" y="2467"/>
                </a:lnTo>
                <a:lnTo>
                  <a:pt x="3532" y="2473"/>
                </a:lnTo>
                <a:lnTo>
                  <a:pt x="3532" y="2473"/>
                </a:lnTo>
                <a:lnTo>
                  <a:pt x="3532" y="2473"/>
                </a:lnTo>
                <a:lnTo>
                  <a:pt x="3532" y="2473"/>
                </a:lnTo>
                <a:lnTo>
                  <a:pt x="3532" y="2473"/>
                </a:lnTo>
                <a:lnTo>
                  <a:pt x="3538" y="2473"/>
                </a:lnTo>
                <a:lnTo>
                  <a:pt x="3538" y="2473"/>
                </a:lnTo>
                <a:close/>
                <a:moveTo>
                  <a:pt x="3526" y="2497"/>
                </a:moveTo>
                <a:lnTo>
                  <a:pt x="3526" y="2503"/>
                </a:lnTo>
                <a:lnTo>
                  <a:pt x="3532" y="2503"/>
                </a:lnTo>
                <a:lnTo>
                  <a:pt x="3532" y="2503"/>
                </a:lnTo>
                <a:lnTo>
                  <a:pt x="3532" y="2503"/>
                </a:lnTo>
                <a:lnTo>
                  <a:pt x="3532" y="2503"/>
                </a:lnTo>
                <a:lnTo>
                  <a:pt x="3532" y="2497"/>
                </a:lnTo>
                <a:lnTo>
                  <a:pt x="3532" y="2503"/>
                </a:lnTo>
                <a:lnTo>
                  <a:pt x="3532" y="2503"/>
                </a:lnTo>
                <a:lnTo>
                  <a:pt x="3526" y="2503"/>
                </a:lnTo>
                <a:lnTo>
                  <a:pt x="3526" y="2497"/>
                </a:lnTo>
                <a:lnTo>
                  <a:pt x="3526" y="2497"/>
                </a:lnTo>
                <a:close/>
                <a:moveTo>
                  <a:pt x="3514" y="2503"/>
                </a:moveTo>
                <a:lnTo>
                  <a:pt x="3514" y="2503"/>
                </a:lnTo>
                <a:lnTo>
                  <a:pt x="3514" y="2503"/>
                </a:lnTo>
                <a:lnTo>
                  <a:pt x="3514" y="2503"/>
                </a:lnTo>
                <a:lnTo>
                  <a:pt x="3514" y="2503"/>
                </a:lnTo>
                <a:lnTo>
                  <a:pt x="3514" y="2503"/>
                </a:lnTo>
                <a:lnTo>
                  <a:pt x="3514" y="2503"/>
                </a:lnTo>
                <a:lnTo>
                  <a:pt x="3514" y="2503"/>
                </a:lnTo>
                <a:lnTo>
                  <a:pt x="3514" y="2503"/>
                </a:lnTo>
                <a:lnTo>
                  <a:pt x="3514" y="2503"/>
                </a:lnTo>
                <a:lnTo>
                  <a:pt x="3508" y="2503"/>
                </a:lnTo>
                <a:lnTo>
                  <a:pt x="3508" y="2503"/>
                </a:lnTo>
                <a:lnTo>
                  <a:pt x="3508" y="2503"/>
                </a:lnTo>
                <a:lnTo>
                  <a:pt x="3508" y="2503"/>
                </a:lnTo>
                <a:lnTo>
                  <a:pt x="3508" y="2509"/>
                </a:lnTo>
                <a:lnTo>
                  <a:pt x="3508" y="2509"/>
                </a:lnTo>
                <a:lnTo>
                  <a:pt x="3514" y="2509"/>
                </a:lnTo>
                <a:lnTo>
                  <a:pt x="3514" y="2503"/>
                </a:lnTo>
                <a:lnTo>
                  <a:pt x="3514" y="2503"/>
                </a:lnTo>
                <a:lnTo>
                  <a:pt x="3514" y="2503"/>
                </a:lnTo>
                <a:lnTo>
                  <a:pt x="3514" y="2503"/>
                </a:lnTo>
                <a:lnTo>
                  <a:pt x="3514" y="2503"/>
                </a:lnTo>
                <a:lnTo>
                  <a:pt x="3514" y="2509"/>
                </a:lnTo>
                <a:lnTo>
                  <a:pt x="3514" y="2509"/>
                </a:lnTo>
                <a:lnTo>
                  <a:pt x="3514" y="2509"/>
                </a:lnTo>
                <a:lnTo>
                  <a:pt x="3514" y="2509"/>
                </a:lnTo>
                <a:lnTo>
                  <a:pt x="3514" y="2509"/>
                </a:lnTo>
                <a:lnTo>
                  <a:pt x="3514" y="2509"/>
                </a:lnTo>
                <a:lnTo>
                  <a:pt x="3514" y="2503"/>
                </a:lnTo>
                <a:close/>
                <a:moveTo>
                  <a:pt x="3573" y="2479"/>
                </a:moveTo>
                <a:lnTo>
                  <a:pt x="3573" y="2473"/>
                </a:lnTo>
                <a:lnTo>
                  <a:pt x="3573" y="2473"/>
                </a:lnTo>
                <a:lnTo>
                  <a:pt x="3573" y="2473"/>
                </a:lnTo>
                <a:lnTo>
                  <a:pt x="3573" y="2473"/>
                </a:lnTo>
                <a:lnTo>
                  <a:pt x="3573" y="2473"/>
                </a:lnTo>
                <a:lnTo>
                  <a:pt x="3573" y="2473"/>
                </a:lnTo>
                <a:lnTo>
                  <a:pt x="3573" y="2473"/>
                </a:lnTo>
                <a:lnTo>
                  <a:pt x="3573" y="2479"/>
                </a:lnTo>
                <a:lnTo>
                  <a:pt x="3573" y="2479"/>
                </a:lnTo>
                <a:lnTo>
                  <a:pt x="3573" y="2479"/>
                </a:lnTo>
                <a:lnTo>
                  <a:pt x="3573" y="2479"/>
                </a:lnTo>
                <a:lnTo>
                  <a:pt x="3573" y="2485"/>
                </a:lnTo>
                <a:lnTo>
                  <a:pt x="3579" y="2485"/>
                </a:lnTo>
                <a:lnTo>
                  <a:pt x="3579" y="2485"/>
                </a:lnTo>
                <a:lnTo>
                  <a:pt x="3579" y="2485"/>
                </a:lnTo>
                <a:lnTo>
                  <a:pt x="3579" y="2491"/>
                </a:lnTo>
                <a:lnTo>
                  <a:pt x="3579" y="2497"/>
                </a:lnTo>
                <a:lnTo>
                  <a:pt x="3573" y="2497"/>
                </a:lnTo>
                <a:lnTo>
                  <a:pt x="3573" y="2497"/>
                </a:lnTo>
                <a:lnTo>
                  <a:pt x="3573" y="2503"/>
                </a:lnTo>
                <a:lnTo>
                  <a:pt x="3573" y="2503"/>
                </a:lnTo>
                <a:lnTo>
                  <a:pt x="3573" y="2503"/>
                </a:lnTo>
                <a:lnTo>
                  <a:pt x="3573" y="2503"/>
                </a:lnTo>
                <a:lnTo>
                  <a:pt x="3573" y="2503"/>
                </a:lnTo>
                <a:lnTo>
                  <a:pt x="3573" y="2503"/>
                </a:lnTo>
                <a:lnTo>
                  <a:pt x="3573" y="2503"/>
                </a:lnTo>
                <a:lnTo>
                  <a:pt x="3579" y="2497"/>
                </a:lnTo>
                <a:lnTo>
                  <a:pt x="3579" y="2485"/>
                </a:lnTo>
                <a:lnTo>
                  <a:pt x="3579" y="2479"/>
                </a:lnTo>
                <a:lnTo>
                  <a:pt x="3573" y="2479"/>
                </a:lnTo>
                <a:close/>
                <a:moveTo>
                  <a:pt x="4314" y="2384"/>
                </a:moveTo>
                <a:lnTo>
                  <a:pt x="4314" y="2378"/>
                </a:lnTo>
                <a:lnTo>
                  <a:pt x="4314" y="2378"/>
                </a:lnTo>
                <a:lnTo>
                  <a:pt x="4314" y="2372"/>
                </a:lnTo>
                <a:lnTo>
                  <a:pt x="4314" y="2372"/>
                </a:lnTo>
                <a:lnTo>
                  <a:pt x="4314" y="2366"/>
                </a:lnTo>
                <a:lnTo>
                  <a:pt x="4314" y="2366"/>
                </a:lnTo>
                <a:lnTo>
                  <a:pt x="4314" y="2366"/>
                </a:lnTo>
                <a:lnTo>
                  <a:pt x="4314" y="2372"/>
                </a:lnTo>
                <a:lnTo>
                  <a:pt x="4308" y="2372"/>
                </a:lnTo>
                <a:lnTo>
                  <a:pt x="4308" y="2372"/>
                </a:lnTo>
                <a:lnTo>
                  <a:pt x="4308" y="2378"/>
                </a:lnTo>
                <a:lnTo>
                  <a:pt x="4308" y="2378"/>
                </a:lnTo>
                <a:lnTo>
                  <a:pt x="4308" y="2378"/>
                </a:lnTo>
                <a:lnTo>
                  <a:pt x="4308" y="2378"/>
                </a:lnTo>
                <a:lnTo>
                  <a:pt x="4308" y="2378"/>
                </a:lnTo>
                <a:lnTo>
                  <a:pt x="4308" y="2384"/>
                </a:lnTo>
                <a:lnTo>
                  <a:pt x="4308" y="2384"/>
                </a:lnTo>
                <a:lnTo>
                  <a:pt x="4308" y="2396"/>
                </a:lnTo>
                <a:lnTo>
                  <a:pt x="4308" y="2396"/>
                </a:lnTo>
                <a:lnTo>
                  <a:pt x="4308" y="2396"/>
                </a:lnTo>
                <a:lnTo>
                  <a:pt x="4308" y="2390"/>
                </a:lnTo>
                <a:lnTo>
                  <a:pt x="4308" y="2390"/>
                </a:lnTo>
                <a:lnTo>
                  <a:pt x="4308" y="2390"/>
                </a:lnTo>
                <a:lnTo>
                  <a:pt x="4308" y="2384"/>
                </a:lnTo>
                <a:lnTo>
                  <a:pt x="4314" y="2384"/>
                </a:lnTo>
                <a:close/>
                <a:moveTo>
                  <a:pt x="4338" y="2301"/>
                </a:moveTo>
                <a:lnTo>
                  <a:pt x="4332" y="2301"/>
                </a:lnTo>
                <a:lnTo>
                  <a:pt x="4332" y="2301"/>
                </a:lnTo>
                <a:lnTo>
                  <a:pt x="4332" y="2301"/>
                </a:lnTo>
                <a:lnTo>
                  <a:pt x="4332" y="2307"/>
                </a:lnTo>
                <a:lnTo>
                  <a:pt x="4332" y="2307"/>
                </a:lnTo>
                <a:lnTo>
                  <a:pt x="4332" y="2307"/>
                </a:lnTo>
                <a:lnTo>
                  <a:pt x="4326" y="2307"/>
                </a:lnTo>
                <a:lnTo>
                  <a:pt x="4326" y="2313"/>
                </a:lnTo>
                <a:lnTo>
                  <a:pt x="4326" y="2313"/>
                </a:lnTo>
                <a:lnTo>
                  <a:pt x="4326" y="2313"/>
                </a:lnTo>
                <a:lnTo>
                  <a:pt x="4326" y="2319"/>
                </a:lnTo>
                <a:lnTo>
                  <a:pt x="4326" y="2319"/>
                </a:lnTo>
                <a:lnTo>
                  <a:pt x="4332" y="2319"/>
                </a:lnTo>
                <a:lnTo>
                  <a:pt x="4332" y="2313"/>
                </a:lnTo>
                <a:lnTo>
                  <a:pt x="4332" y="2313"/>
                </a:lnTo>
                <a:lnTo>
                  <a:pt x="4332" y="2313"/>
                </a:lnTo>
                <a:lnTo>
                  <a:pt x="4332" y="2307"/>
                </a:lnTo>
                <a:lnTo>
                  <a:pt x="4338" y="2307"/>
                </a:lnTo>
                <a:lnTo>
                  <a:pt x="4338" y="2301"/>
                </a:lnTo>
                <a:lnTo>
                  <a:pt x="4338" y="2301"/>
                </a:lnTo>
                <a:lnTo>
                  <a:pt x="4338" y="2301"/>
                </a:lnTo>
                <a:lnTo>
                  <a:pt x="4338" y="2301"/>
                </a:lnTo>
                <a:lnTo>
                  <a:pt x="4338" y="2301"/>
                </a:lnTo>
                <a:close/>
                <a:moveTo>
                  <a:pt x="4338" y="2295"/>
                </a:moveTo>
                <a:lnTo>
                  <a:pt x="4338" y="2295"/>
                </a:lnTo>
                <a:lnTo>
                  <a:pt x="4344" y="2295"/>
                </a:lnTo>
                <a:lnTo>
                  <a:pt x="4344" y="2289"/>
                </a:lnTo>
                <a:lnTo>
                  <a:pt x="4344" y="2289"/>
                </a:lnTo>
                <a:lnTo>
                  <a:pt x="4344" y="2289"/>
                </a:lnTo>
                <a:lnTo>
                  <a:pt x="4344" y="2283"/>
                </a:lnTo>
                <a:lnTo>
                  <a:pt x="4344" y="2283"/>
                </a:lnTo>
                <a:lnTo>
                  <a:pt x="4344" y="2283"/>
                </a:lnTo>
                <a:lnTo>
                  <a:pt x="4344" y="2283"/>
                </a:lnTo>
                <a:lnTo>
                  <a:pt x="4344" y="2283"/>
                </a:lnTo>
                <a:lnTo>
                  <a:pt x="4344" y="2283"/>
                </a:lnTo>
                <a:lnTo>
                  <a:pt x="4344" y="2283"/>
                </a:lnTo>
                <a:lnTo>
                  <a:pt x="4338" y="2283"/>
                </a:lnTo>
                <a:lnTo>
                  <a:pt x="4338" y="2283"/>
                </a:lnTo>
                <a:lnTo>
                  <a:pt x="4338" y="2289"/>
                </a:lnTo>
                <a:lnTo>
                  <a:pt x="4338" y="2289"/>
                </a:lnTo>
                <a:lnTo>
                  <a:pt x="4338" y="2289"/>
                </a:lnTo>
                <a:lnTo>
                  <a:pt x="4338" y="2295"/>
                </a:lnTo>
                <a:lnTo>
                  <a:pt x="4338" y="2295"/>
                </a:lnTo>
                <a:lnTo>
                  <a:pt x="4338" y="2295"/>
                </a:lnTo>
                <a:lnTo>
                  <a:pt x="4338" y="2295"/>
                </a:lnTo>
                <a:lnTo>
                  <a:pt x="4338" y="2295"/>
                </a:lnTo>
                <a:lnTo>
                  <a:pt x="4338" y="2295"/>
                </a:lnTo>
                <a:lnTo>
                  <a:pt x="4338" y="2295"/>
                </a:lnTo>
                <a:close/>
                <a:moveTo>
                  <a:pt x="4243" y="3090"/>
                </a:moveTo>
                <a:lnTo>
                  <a:pt x="4243" y="3090"/>
                </a:lnTo>
                <a:lnTo>
                  <a:pt x="4243" y="3090"/>
                </a:lnTo>
                <a:lnTo>
                  <a:pt x="4243" y="3090"/>
                </a:lnTo>
                <a:lnTo>
                  <a:pt x="4243" y="3090"/>
                </a:lnTo>
                <a:lnTo>
                  <a:pt x="4243" y="3090"/>
                </a:lnTo>
                <a:lnTo>
                  <a:pt x="4243" y="3090"/>
                </a:lnTo>
                <a:close/>
                <a:moveTo>
                  <a:pt x="4332" y="3078"/>
                </a:moveTo>
                <a:lnTo>
                  <a:pt x="4332" y="3078"/>
                </a:lnTo>
                <a:lnTo>
                  <a:pt x="4326" y="3078"/>
                </a:lnTo>
                <a:lnTo>
                  <a:pt x="4326" y="3078"/>
                </a:lnTo>
                <a:lnTo>
                  <a:pt x="4332" y="3078"/>
                </a:lnTo>
                <a:lnTo>
                  <a:pt x="4332" y="3078"/>
                </a:lnTo>
                <a:lnTo>
                  <a:pt x="4332" y="3078"/>
                </a:lnTo>
                <a:lnTo>
                  <a:pt x="4332" y="3078"/>
                </a:lnTo>
                <a:lnTo>
                  <a:pt x="4332" y="3078"/>
                </a:lnTo>
                <a:close/>
                <a:moveTo>
                  <a:pt x="4314" y="3078"/>
                </a:moveTo>
                <a:lnTo>
                  <a:pt x="4314" y="3078"/>
                </a:lnTo>
                <a:lnTo>
                  <a:pt x="4314" y="3078"/>
                </a:lnTo>
                <a:lnTo>
                  <a:pt x="4314" y="3078"/>
                </a:lnTo>
                <a:lnTo>
                  <a:pt x="4314" y="3078"/>
                </a:lnTo>
                <a:lnTo>
                  <a:pt x="4314" y="3078"/>
                </a:lnTo>
                <a:close/>
                <a:moveTo>
                  <a:pt x="4314" y="3078"/>
                </a:moveTo>
                <a:lnTo>
                  <a:pt x="4314"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14" y="3078"/>
                </a:lnTo>
                <a:lnTo>
                  <a:pt x="4314" y="3078"/>
                </a:lnTo>
                <a:lnTo>
                  <a:pt x="4314" y="3078"/>
                </a:lnTo>
                <a:lnTo>
                  <a:pt x="4314" y="3078"/>
                </a:lnTo>
                <a:lnTo>
                  <a:pt x="4314" y="3078"/>
                </a:lnTo>
                <a:close/>
                <a:moveTo>
                  <a:pt x="4344" y="3072"/>
                </a:moveTo>
                <a:lnTo>
                  <a:pt x="4344" y="3072"/>
                </a:lnTo>
                <a:lnTo>
                  <a:pt x="4344" y="3072"/>
                </a:lnTo>
                <a:lnTo>
                  <a:pt x="4344" y="3072"/>
                </a:lnTo>
                <a:lnTo>
                  <a:pt x="4344"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44" y="3072"/>
                </a:lnTo>
                <a:close/>
                <a:moveTo>
                  <a:pt x="4361" y="3066"/>
                </a:moveTo>
                <a:lnTo>
                  <a:pt x="4350" y="3072"/>
                </a:lnTo>
                <a:lnTo>
                  <a:pt x="4361" y="3066"/>
                </a:lnTo>
                <a:lnTo>
                  <a:pt x="4361" y="3066"/>
                </a:lnTo>
                <a:lnTo>
                  <a:pt x="4361" y="3066"/>
                </a:lnTo>
                <a:lnTo>
                  <a:pt x="4361" y="3066"/>
                </a:lnTo>
                <a:lnTo>
                  <a:pt x="4361" y="3066"/>
                </a:lnTo>
                <a:lnTo>
                  <a:pt x="4361" y="3066"/>
                </a:lnTo>
                <a:lnTo>
                  <a:pt x="4361" y="3066"/>
                </a:lnTo>
                <a:lnTo>
                  <a:pt x="4361" y="3066"/>
                </a:lnTo>
                <a:lnTo>
                  <a:pt x="4361" y="3066"/>
                </a:lnTo>
                <a:lnTo>
                  <a:pt x="4361" y="3066"/>
                </a:lnTo>
                <a:close/>
                <a:moveTo>
                  <a:pt x="4379" y="3060"/>
                </a:moveTo>
                <a:lnTo>
                  <a:pt x="4373" y="3060"/>
                </a:lnTo>
                <a:lnTo>
                  <a:pt x="4373" y="3060"/>
                </a:lnTo>
                <a:lnTo>
                  <a:pt x="4373" y="3060"/>
                </a:lnTo>
                <a:lnTo>
                  <a:pt x="4373" y="3060"/>
                </a:lnTo>
                <a:lnTo>
                  <a:pt x="4373" y="3060"/>
                </a:lnTo>
                <a:lnTo>
                  <a:pt x="4373" y="3060"/>
                </a:lnTo>
                <a:lnTo>
                  <a:pt x="4373" y="3060"/>
                </a:lnTo>
                <a:lnTo>
                  <a:pt x="4367" y="3060"/>
                </a:lnTo>
                <a:lnTo>
                  <a:pt x="4373" y="3060"/>
                </a:lnTo>
                <a:lnTo>
                  <a:pt x="4373" y="3060"/>
                </a:lnTo>
                <a:lnTo>
                  <a:pt x="4373" y="3060"/>
                </a:lnTo>
                <a:lnTo>
                  <a:pt x="4373" y="3060"/>
                </a:lnTo>
                <a:lnTo>
                  <a:pt x="4379" y="3060"/>
                </a:lnTo>
                <a:lnTo>
                  <a:pt x="4379" y="3060"/>
                </a:lnTo>
                <a:lnTo>
                  <a:pt x="4379" y="3060"/>
                </a:lnTo>
                <a:lnTo>
                  <a:pt x="4379" y="3060"/>
                </a:lnTo>
                <a:close/>
                <a:moveTo>
                  <a:pt x="4385" y="3054"/>
                </a:moveTo>
                <a:lnTo>
                  <a:pt x="4385" y="3054"/>
                </a:lnTo>
                <a:lnTo>
                  <a:pt x="4379" y="3054"/>
                </a:lnTo>
                <a:lnTo>
                  <a:pt x="4379" y="3054"/>
                </a:lnTo>
                <a:lnTo>
                  <a:pt x="4379" y="3054"/>
                </a:lnTo>
                <a:lnTo>
                  <a:pt x="4379" y="3054"/>
                </a:lnTo>
                <a:lnTo>
                  <a:pt x="4385" y="3054"/>
                </a:lnTo>
                <a:lnTo>
                  <a:pt x="4385" y="3054"/>
                </a:lnTo>
                <a:lnTo>
                  <a:pt x="4385" y="3054"/>
                </a:lnTo>
                <a:lnTo>
                  <a:pt x="4385" y="3054"/>
                </a:lnTo>
                <a:lnTo>
                  <a:pt x="4385" y="3054"/>
                </a:lnTo>
                <a:close/>
                <a:moveTo>
                  <a:pt x="4391" y="3049"/>
                </a:moveTo>
                <a:lnTo>
                  <a:pt x="4391" y="3049"/>
                </a:lnTo>
                <a:lnTo>
                  <a:pt x="4391" y="3049"/>
                </a:lnTo>
                <a:lnTo>
                  <a:pt x="4391" y="3049"/>
                </a:lnTo>
                <a:lnTo>
                  <a:pt x="4391" y="3049"/>
                </a:lnTo>
                <a:lnTo>
                  <a:pt x="4391" y="3049"/>
                </a:lnTo>
                <a:lnTo>
                  <a:pt x="4391" y="3049"/>
                </a:lnTo>
                <a:lnTo>
                  <a:pt x="4391" y="3049"/>
                </a:lnTo>
                <a:lnTo>
                  <a:pt x="4391" y="3049"/>
                </a:lnTo>
                <a:lnTo>
                  <a:pt x="4391" y="3049"/>
                </a:lnTo>
                <a:lnTo>
                  <a:pt x="4391" y="3049"/>
                </a:lnTo>
                <a:close/>
                <a:moveTo>
                  <a:pt x="4308" y="3078"/>
                </a:moveTo>
                <a:lnTo>
                  <a:pt x="4308" y="3078"/>
                </a:lnTo>
                <a:lnTo>
                  <a:pt x="4308" y="3072"/>
                </a:lnTo>
                <a:lnTo>
                  <a:pt x="4308" y="3072"/>
                </a:lnTo>
                <a:lnTo>
                  <a:pt x="4308" y="3072"/>
                </a:lnTo>
                <a:lnTo>
                  <a:pt x="4308" y="3072"/>
                </a:lnTo>
                <a:lnTo>
                  <a:pt x="4302" y="3072"/>
                </a:lnTo>
                <a:lnTo>
                  <a:pt x="4302" y="3072"/>
                </a:lnTo>
                <a:lnTo>
                  <a:pt x="4302" y="3072"/>
                </a:lnTo>
                <a:lnTo>
                  <a:pt x="4302" y="3072"/>
                </a:lnTo>
                <a:lnTo>
                  <a:pt x="4302" y="3078"/>
                </a:lnTo>
                <a:lnTo>
                  <a:pt x="4302" y="3078"/>
                </a:lnTo>
                <a:lnTo>
                  <a:pt x="4302" y="3078"/>
                </a:lnTo>
                <a:lnTo>
                  <a:pt x="4302" y="3078"/>
                </a:lnTo>
                <a:lnTo>
                  <a:pt x="4302" y="3078"/>
                </a:lnTo>
                <a:lnTo>
                  <a:pt x="4302"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close/>
                <a:moveTo>
                  <a:pt x="4320" y="3072"/>
                </a:moveTo>
                <a:lnTo>
                  <a:pt x="4320" y="3072"/>
                </a:lnTo>
                <a:lnTo>
                  <a:pt x="4320" y="3072"/>
                </a:lnTo>
                <a:lnTo>
                  <a:pt x="4320" y="3072"/>
                </a:lnTo>
                <a:lnTo>
                  <a:pt x="4320" y="3072"/>
                </a:lnTo>
                <a:lnTo>
                  <a:pt x="4320" y="3072"/>
                </a:lnTo>
                <a:lnTo>
                  <a:pt x="4326" y="3072"/>
                </a:lnTo>
                <a:lnTo>
                  <a:pt x="4326" y="3078"/>
                </a:lnTo>
                <a:lnTo>
                  <a:pt x="4326" y="3078"/>
                </a:lnTo>
                <a:lnTo>
                  <a:pt x="4326" y="3078"/>
                </a:lnTo>
                <a:lnTo>
                  <a:pt x="4326" y="3072"/>
                </a:lnTo>
                <a:lnTo>
                  <a:pt x="4320" y="3072"/>
                </a:lnTo>
                <a:close/>
                <a:moveTo>
                  <a:pt x="4320" y="3072"/>
                </a:moveTo>
                <a:lnTo>
                  <a:pt x="4314" y="3072"/>
                </a:lnTo>
                <a:lnTo>
                  <a:pt x="4314" y="3072"/>
                </a:lnTo>
                <a:lnTo>
                  <a:pt x="4314" y="3066"/>
                </a:lnTo>
                <a:lnTo>
                  <a:pt x="4314" y="3066"/>
                </a:lnTo>
                <a:lnTo>
                  <a:pt x="4314" y="3066"/>
                </a:lnTo>
                <a:lnTo>
                  <a:pt x="4314" y="3066"/>
                </a:lnTo>
                <a:lnTo>
                  <a:pt x="4314" y="3066"/>
                </a:lnTo>
                <a:lnTo>
                  <a:pt x="4320" y="3078"/>
                </a:lnTo>
                <a:lnTo>
                  <a:pt x="4320" y="3078"/>
                </a:lnTo>
                <a:lnTo>
                  <a:pt x="4320" y="3078"/>
                </a:lnTo>
                <a:lnTo>
                  <a:pt x="4320" y="3072"/>
                </a:lnTo>
                <a:lnTo>
                  <a:pt x="4320" y="3072"/>
                </a:lnTo>
                <a:close/>
                <a:moveTo>
                  <a:pt x="4284" y="3090"/>
                </a:moveTo>
                <a:lnTo>
                  <a:pt x="4284" y="3090"/>
                </a:lnTo>
                <a:lnTo>
                  <a:pt x="4284" y="3090"/>
                </a:lnTo>
                <a:lnTo>
                  <a:pt x="4284" y="3084"/>
                </a:lnTo>
                <a:lnTo>
                  <a:pt x="4278" y="3084"/>
                </a:lnTo>
                <a:lnTo>
                  <a:pt x="4278" y="3084"/>
                </a:lnTo>
                <a:lnTo>
                  <a:pt x="4278" y="3090"/>
                </a:lnTo>
                <a:lnTo>
                  <a:pt x="4278" y="3090"/>
                </a:lnTo>
                <a:lnTo>
                  <a:pt x="4278" y="3090"/>
                </a:lnTo>
                <a:lnTo>
                  <a:pt x="4278" y="3090"/>
                </a:lnTo>
                <a:lnTo>
                  <a:pt x="4278" y="3090"/>
                </a:lnTo>
                <a:lnTo>
                  <a:pt x="4273" y="3090"/>
                </a:lnTo>
                <a:lnTo>
                  <a:pt x="4273" y="3090"/>
                </a:lnTo>
                <a:lnTo>
                  <a:pt x="4273"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84" y="3090"/>
                </a:lnTo>
                <a:lnTo>
                  <a:pt x="4284" y="3090"/>
                </a:lnTo>
                <a:lnTo>
                  <a:pt x="4284" y="3090"/>
                </a:lnTo>
                <a:lnTo>
                  <a:pt x="4284" y="3090"/>
                </a:lnTo>
                <a:lnTo>
                  <a:pt x="4284" y="3090"/>
                </a:lnTo>
                <a:close/>
                <a:moveTo>
                  <a:pt x="4290" y="3084"/>
                </a:moveTo>
                <a:lnTo>
                  <a:pt x="4290" y="3084"/>
                </a:lnTo>
                <a:lnTo>
                  <a:pt x="4290"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90"/>
                </a:lnTo>
                <a:lnTo>
                  <a:pt x="4284" y="3090"/>
                </a:lnTo>
                <a:lnTo>
                  <a:pt x="4284" y="3090"/>
                </a:lnTo>
                <a:lnTo>
                  <a:pt x="4284" y="3090"/>
                </a:lnTo>
                <a:lnTo>
                  <a:pt x="4284" y="3090"/>
                </a:lnTo>
                <a:lnTo>
                  <a:pt x="4290" y="3084"/>
                </a:lnTo>
                <a:lnTo>
                  <a:pt x="4290" y="3084"/>
                </a:lnTo>
                <a:lnTo>
                  <a:pt x="4290" y="3084"/>
                </a:lnTo>
                <a:close/>
                <a:moveTo>
                  <a:pt x="4243" y="3084"/>
                </a:moveTo>
                <a:lnTo>
                  <a:pt x="4243" y="3084"/>
                </a:lnTo>
                <a:lnTo>
                  <a:pt x="4243" y="3084"/>
                </a:lnTo>
                <a:lnTo>
                  <a:pt x="4243" y="3084"/>
                </a:lnTo>
                <a:lnTo>
                  <a:pt x="4243" y="3084"/>
                </a:lnTo>
                <a:lnTo>
                  <a:pt x="4243" y="3084"/>
                </a:lnTo>
                <a:lnTo>
                  <a:pt x="4243" y="3084"/>
                </a:lnTo>
                <a:lnTo>
                  <a:pt x="4243" y="3084"/>
                </a:lnTo>
                <a:lnTo>
                  <a:pt x="4243" y="3084"/>
                </a:lnTo>
                <a:lnTo>
                  <a:pt x="4243" y="3084"/>
                </a:lnTo>
                <a:lnTo>
                  <a:pt x="4243" y="3090"/>
                </a:lnTo>
                <a:lnTo>
                  <a:pt x="4243" y="3090"/>
                </a:lnTo>
                <a:lnTo>
                  <a:pt x="4243" y="3090"/>
                </a:lnTo>
                <a:lnTo>
                  <a:pt x="4243" y="3084"/>
                </a:lnTo>
                <a:lnTo>
                  <a:pt x="4243" y="3084"/>
                </a:lnTo>
                <a:lnTo>
                  <a:pt x="4243" y="3084"/>
                </a:lnTo>
                <a:close/>
                <a:moveTo>
                  <a:pt x="4302" y="3072"/>
                </a:moveTo>
                <a:lnTo>
                  <a:pt x="4302" y="3072"/>
                </a:lnTo>
                <a:lnTo>
                  <a:pt x="4302" y="3072"/>
                </a:lnTo>
                <a:lnTo>
                  <a:pt x="4302" y="3072"/>
                </a:lnTo>
                <a:lnTo>
                  <a:pt x="4302" y="3072"/>
                </a:lnTo>
                <a:lnTo>
                  <a:pt x="4302" y="3072"/>
                </a:lnTo>
                <a:lnTo>
                  <a:pt x="4302" y="3072"/>
                </a:lnTo>
                <a:lnTo>
                  <a:pt x="4296"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84"/>
                </a:lnTo>
                <a:lnTo>
                  <a:pt x="4302" y="3084"/>
                </a:lnTo>
                <a:lnTo>
                  <a:pt x="4302" y="3078"/>
                </a:lnTo>
                <a:lnTo>
                  <a:pt x="4302" y="3078"/>
                </a:lnTo>
                <a:lnTo>
                  <a:pt x="4296" y="3078"/>
                </a:lnTo>
                <a:lnTo>
                  <a:pt x="4296" y="3078"/>
                </a:lnTo>
                <a:lnTo>
                  <a:pt x="4296" y="3078"/>
                </a:lnTo>
                <a:lnTo>
                  <a:pt x="4302" y="3078"/>
                </a:lnTo>
                <a:lnTo>
                  <a:pt x="4302" y="3078"/>
                </a:lnTo>
                <a:lnTo>
                  <a:pt x="4302" y="3084"/>
                </a:lnTo>
                <a:lnTo>
                  <a:pt x="4302" y="3084"/>
                </a:lnTo>
                <a:lnTo>
                  <a:pt x="4296" y="3084"/>
                </a:lnTo>
                <a:lnTo>
                  <a:pt x="4296" y="3084"/>
                </a:lnTo>
                <a:lnTo>
                  <a:pt x="4296" y="3084"/>
                </a:lnTo>
                <a:lnTo>
                  <a:pt x="4296" y="3084"/>
                </a:lnTo>
                <a:lnTo>
                  <a:pt x="4296" y="3084"/>
                </a:lnTo>
                <a:lnTo>
                  <a:pt x="4296" y="3084"/>
                </a:lnTo>
                <a:lnTo>
                  <a:pt x="4296" y="3084"/>
                </a:lnTo>
                <a:lnTo>
                  <a:pt x="4290" y="3084"/>
                </a:lnTo>
                <a:lnTo>
                  <a:pt x="4290" y="3084"/>
                </a:lnTo>
                <a:lnTo>
                  <a:pt x="4296" y="3084"/>
                </a:lnTo>
                <a:lnTo>
                  <a:pt x="4302" y="3084"/>
                </a:lnTo>
                <a:lnTo>
                  <a:pt x="4302" y="3084"/>
                </a:lnTo>
                <a:lnTo>
                  <a:pt x="4302" y="3078"/>
                </a:lnTo>
                <a:lnTo>
                  <a:pt x="4302" y="3078"/>
                </a:lnTo>
                <a:lnTo>
                  <a:pt x="4302" y="3078"/>
                </a:lnTo>
                <a:lnTo>
                  <a:pt x="4302" y="3072"/>
                </a:lnTo>
                <a:close/>
                <a:moveTo>
                  <a:pt x="4350" y="3007"/>
                </a:moveTo>
                <a:lnTo>
                  <a:pt x="4350" y="3013"/>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close/>
                <a:moveTo>
                  <a:pt x="4433" y="2983"/>
                </a:moveTo>
                <a:lnTo>
                  <a:pt x="4433" y="2989"/>
                </a:lnTo>
                <a:lnTo>
                  <a:pt x="4433" y="2989"/>
                </a:lnTo>
                <a:lnTo>
                  <a:pt x="4433" y="2995"/>
                </a:lnTo>
                <a:lnTo>
                  <a:pt x="4433" y="2995"/>
                </a:lnTo>
                <a:lnTo>
                  <a:pt x="4433" y="2995"/>
                </a:lnTo>
                <a:lnTo>
                  <a:pt x="4433" y="2995"/>
                </a:lnTo>
                <a:lnTo>
                  <a:pt x="4433" y="2995"/>
                </a:lnTo>
                <a:lnTo>
                  <a:pt x="4433" y="2995"/>
                </a:lnTo>
                <a:lnTo>
                  <a:pt x="4433" y="2995"/>
                </a:lnTo>
                <a:lnTo>
                  <a:pt x="4433" y="2995"/>
                </a:lnTo>
                <a:lnTo>
                  <a:pt x="4433" y="2995"/>
                </a:lnTo>
                <a:lnTo>
                  <a:pt x="4433" y="2989"/>
                </a:lnTo>
                <a:lnTo>
                  <a:pt x="4438" y="2989"/>
                </a:lnTo>
                <a:lnTo>
                  <a:pt x="4438" y="2989"/>
                </a:lnTo>
                <a:lnTo>
                  <a:pt x="4438" y="2989"/>
                </a:lnTo>
                <a:lnTo>
                  <a:pt x="4438" y="2989"/>
                </a:lnTo>
                <a:lnTo>
                  <a:pt x="4438" y="2989"/>
                </a:lnTo>
                <a:lnTo>
                  <a:pt x="4438" y="2983"/>
                </a:lnTo>
                <a:lnTo>
                  <a:pt x="4438" y="2983"/>
                </a:lnTo>
                <a:lnTo>
                  <a:pt x="4433" y="2983"/>
                </a:lnTo>
                <a:close/>
                <a:moveTo>
                  <a:pt x="4438" y="2960"/>
                </a:moveTo>
                <a:lnTo>
                  <a:pt x="4438" y="2960"/>
                </a:lnTo>
                <a:lnTo>
                  <a:pt x="4438" y="2960"/>
                </a:lnTo>
                <a:lnTo>
                  <a:pt x="4438" y="2960"/>
                </a:lnTo>
                <a:lnTo>
                  <a:pt x="4438" y="2960"/>
                </a:lnTo>
                <a:lnTo>
                  <a:pt x="4438" y="2960"/>
                </a:lnTo>
                <a:lnTo>
                  <a:pt x="4438" y="2960"/>
                </a:lnTo>
                <a:lnTo>
                  <a:pt x="4438" y="2960"/>
                </a:lnTo>
                <a:lnTo>
                  <a:pt x="4438" y="2960"/>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0"/>
                </a:lnTo>
                <a:lnTo>
                  <a:pt x="4438" y="2960"/>
                </a:lnTo>
                <a:lnTo>
                  <a:pt x="4438" y="2960"/>
                </a:lnTo>
                <a:close/>
                <a:moveTo>
                  <a:pt x="4314" y="2954"/>
                </a:moveTo>
                <a:lnTo>
                  <a:pt x="4314" y="2954"/>
                </a:lnTo>
                <a:lnTo>
                  <a:pt x="4314" y="2954"/>
                </a:lnTo>
                <a:lnTo>
                  <a:pt x="4314" y="2954"/>
                </a:lnTo>
                <a:lnTo>
                  <a:pt x="4314" y="2954"/>
                </a:lnTo>
                <a:lnTo>
                  <a:pt x="4314" y="2954"/>
                </a:lnTo>
                <a:lnTo>
                  <a:pt x="4314" y="2954"/>
                </a:lnTo>
                <a:lnTo>
                  <a:pt x="4314" y="2954"/>
                </a:lnTo>
                <a:lnTo>
                  <a:pt x="4314" y="2954"/>
                </a:lnTo>
                <a:lnTo>
                  <a:pt x="4314" y="2954"/>
                </a:lnTo>
                <a:lnTo>
                  <a:pt x="4320" y="2954"/>
                </a:lnTo>
                <a:lnTo>
                  <a:pt x="4320" y="2954"/>
                </a:lnTo>
                <a:lnTo>
                  <a:pt x="4320" y="2954"/>
                </a:lnTo>
                <a:lnTo>
                  <a:pt x="4320" y="2948"/>
                </a:lnTo>
                <a:lnTo>
                  <a:pt x="4320" y="2948"/>
                </a:lnTo>
                <a:lnTo>
                  <a:pt x="4320" y="2948"/>
                </a:lnTo>
                <a:lnTo>
                  <a:pt x="4320"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54"/>
                </a:lnTo>
                <a:lnTo>
                  <a:pt x="4314" y="2954"/>
                </a:lnTo>
                <a:lnTo>
                  <a:pt x="4314" y="2954"/>
                </a:lnTo>
                <a:lnTo>
                  <a:pt x="4314" y="2954"/>
                </a:lnTo>
                <a:close/>
                <a:moveTo>
                  <a:pt x="4308" y="2948"/>
                </a:moveTo>
                <a:lnTo>
                  <a:pt x="4308" y="2948"/>
                </a:lnTo>
                <a:lnTo>
                  <a:pt x="4308" y="2948"/>
                </a:lnTo>
                <a:lnTo>
                  <a:pt x="4308" y="2948"/>
                </a:lnTo>
                <a:lnTo>
                  <a:pt x="4308" y="2948"/>
                </a:lnTo>
                <a:lnTo>
                  <a:pt x="4308" y="2948"/>
                </a:lnTo>
                <a:lnTo>
                  <a:pt x="4308" y="2948"/>
                </a:lnTo>
                <a:lnTo>
                  <a:pt x="4308" y="2948"/>
                </a:lnTo>
                <a:lnTo>
                  <a:pt x="4308" y="2948"/>
                </a:lnTo>
                <a:lnTo>
                  <a:pt x="4308" y="2942"/>
                </a:lnTo>
                <a:lnTo>
                  <a:pt x="4308" y="2942"/>
                </a:lnTo>
                <a:lnTo>
                  <a:pt x="4308" y="2942"/>
                </a:lnTo>
                <a:lnTo>
                  <a:pt x="4308" y="2942"/>
                </a:lnTo>
                <a:lnTo>
                  <a:pt x="4308" y="2942"/>
                </a:lnTo>
                <a:lnTo>
                  <a:pt x="4308" y="2942"/>
                </a:lnTo>
                <a:lnTo>
                  <a:pt x="4308" y="2942"/>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8" y="2948"/>
                </a:lnTo>
                <a:lnTo>
                  <a:pt x="4308" y="2948"/>
                </a:lnTo>
                <a:lnTo>
                  <a:pt x="4308" y="2948"/>
                </a:lnTo>
                <a:lnTo>
                  <a:pt x="4308" y="2948"/>
                </a:lnTo>
                <a:lnTo>
                  <a:pt x="4308" y="2948"/>
                </a:lnTo>
                <a:lnTo>
                  <a:pt x="4308" y="2948"/>
                </a:lnTo>
                <a:lnTo>
                  <a:pt x="4308" y="2948"/>
                </a:lnTo>
                <a:lnTo>
                  <a:pt x="4308" y="2948"/>
                </a:lnTo>
                <a:lnTo>
                  <a:pt x="4308" y="2948"/>
                </a:lnTo>
                <a:close/>
                <a:moveTo>
                  <a:pt x="4302" y="2942"/>
                </a:move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8"/>
                </a:lnTo>
                <a:lnTo>
                  <a:pt x="4302" y="2948"/>
                </a:lnTo>
                <a:lnTo>
                  <a:pt x="4302" y="2948"/>
                </a:lnTo>
                <a:lnTo>
                  <a:pt x="4302" y="2948"/>
                </a:lnTo>
                <a:lnTo>
                  <a:pt x="4302" y="2942"/>
                </a:lnTo>
                <a:lnTo>
                  <a:pt x="4302" y="2942"/>
                </a:lnTo>
                <a:lnTo>
                  <a:pt x="4302" y="2942"/>
                </a:lnTo>
                <a:lnTo>
                  <a:pt x="4302" y="2942"/>
                </a:lnTo>
                <a:lnTo>
                  <a:pt x="4302" y="2942"/>
                </a:lnTo>
                <a:lnTo>
                  <a:pt x="4302" y="2942"/>
                </a:lnTo>
                <a:lnTo>
                  <a:pt x="4302" y="2942"/>
                </a:lnTo>
                <a:lnTo>
                  <a:pt x="4302" y="2942"/>
                </a:lnTo>
                <a:lnTo>
                  <a:pt x="4302" y="2942"/>
                </a:lnTo>
                <a:close/>
                <a:moveTo>
                  <a:pt x="4284" y="2942"/>
                </a:moveTo>
                <a:lnTo>
                  <a:pt x="4284" y="2942"/>
                </a:lnTo>
                <a:lnTo>
                  <a:pt x="4284" y="2942"/>
                </a:lnTo>
                <a:lnTo>
                  <a:pt x="4284" y="2948"/>
                </a:lnTo>
                <a:lnTo>
                  <a:pt x="4284" y="2948"/>
                </a:lnTo>
                <a:lnTo>
                  <a:pt x="4290" y="2948"/>
                </a:lnTo>
                <a:lnTo>
                  <a:pt x="4290" y="2942"/>
                </a:lnTo>
                <a:lnTo>
                  <a:pt x="4290" y="2942"/>
                </a:lnTo>
                <a:lnTo>
                  <a:pt x="4290" y="2942"/>
                </a:lnTo>
                <a:lnTo>
                  <a:pt x="4290" y="2942"/>
                </a:lnTo>
                <a:lnTo>
                  <a:pt x="4290" y="2942"/>
                </a:lnTo>
                <a:lnTo>
                  <a:pt x="4284" y="2942"/>
                </a:lnTo>
                <a:lnTo>
                  <a:pt x="4284" y="2942"/>
                </a:lnTo>
                <a:lnTo>
                  <a:pt x="4284" y="2942"/>
                </a:lnTo>
                <a:lnTo>
                  <a:pt x="4284" y="2942"/>
                </a:lnTo>
                <a:lnTo>
                  <a:pt x="4284" y="2942"/>
                </a:lnTo>
                <a:lnTo>
                  <a:pt x="4284" y="2942"/>
                </a:lnTo>
                <a:lnTo>
                  <a:pt x="4284" y="2942"/>
                </a:lnTo>
                <a:close/>
                <a:moveTo>
                  <a:pt x="4249" y="2877"/>
                </a:moveTo>
                <a:lnTo>
                  <a:pt x="4249" y="2877"/>
                </a:lnTo>
                <a:lnTo>
                  <a:pt x="4249" y="2877"/>
                </a:lnTo>
                <a:lnTo>
                  <a:pt x="4249" y="2877"/>
                </a:lnTo>
                <a:lnTo>
                  <a:pt x="4243" y="2877"/>
                </a:lnTo>
                <a:lnTo>
                  <a:pt x="4243" y="2877"/>
                </a:lnTo>
                <a:lnTo>
                  <a:pt x="4243" y="2877"/>
                </a:lnTo>
                <a:lnTo>
                  <a:pt x="4237" y="2877"/>
                </a:lnTo>
                <a:lnTo>
                  <a:pt x="4237" y="2877"/>
                </a:lnTo>
                <a:lnTo>
                  <a:pt x="4237" y="2871"/>
                </a:lnTo>
                <a:lnTo>
                  <a:pt x="4237" y="2871"/>
                </a:lnTo>
                <a:lnTo>
                  <a:pt x="4237" y="2871"/>
                </a:lnTo>
                <a:lnTo>
                  <a:pt x="4237" y="2871"/>
                </a:lnTo>
                <a:lnTo>
                  <a:pt x="4237" y="2871"/>
                </a:lnTo>
                <a:lnTo>
                  <a:pt x="4237" y="2871"/>
                </a:lnTo>
                <a:lnTo>
                  <a:pt x="4237" y="2871"/>
                </a:lnTo>
                <a:lnTo>
                  <a:pt x="4237" y="2871"/>
                </a:lnTo>
                <a:lnTo>
                  <a:pt x="4237" y="2871"/>
                </a:lnTo>
                <a:lnTo>
                  <a:pt x="4237" y="2871"/>
                </a:lnTo>
                <a:lnTo>
                  <a:pt x="4237" y="2877"/>
                </a:lnTo>
                <a:lnTo>
                  <a:pt x="4237" y="2877"/>
                </a:lnTo>
                <a:lnTo>
                  <a:pt x="4237" y="2877"/>
                </a:lnTo>
                <a:lnTo>
                  <a:pt x="4237" y="2877"/>
                </a:lnTo>
                <a:lnTo>
                  <a:pt x="4237" y="2877"/>
                </a:lnTo>
                <a:lnTo>
                  <a:pt x="4237" y="2877"/>
                </a:lnTo>
                <a:lnTo>
                  <a:pt x="4237" y="2877"/>
                </a:lnTo>
                <a:lnTo>
                  <a:pt x="4243" y="2882"/>
                </a:lnTo>
                <a:lnTo>
                  <a:pt x="4249" y="2882"/>
                </a:lnTo>
                <a:lnTo>
                  <a:pt x="4249" y="2882"/>
                </a:lnTo>
                <a:lnTo>
                  <a:pt x="4249" y="2882"/>
                </a:lnTo>
                <a:lnTo>
                  <a:pt x="4255" y="2882"/>
                </a:lnTo>
                <a:lnTo>
                  <a:pt x="4249" y="2877"/>
                </a:lnTo>
                <a:lnTo>
                  <a:pt x="4249" y="2877"/>
                </a:lnTo>
                <a:close/>
                <a:moveTo>
                  <a:pt x="4243" y="2853"/>
                </a:moveTo>
                <a:lnTo>
                  <a:pt x="4243" y="2853"/>
                </a:lnTo>
                <a:lnTo>
                  <a:pt x="4243" y="2853"/>
                </a:lnTo>
                <a:lnTo>
                  <a:pt x="4243" y="2853"/>
                </a:lnTo>
                <a:lnTo>
                  <a:pt x="4237" y="2853"/>
                </a:lnTo>
                <a:lnTo>
                  <a:pt x="4237" y="2853"/>
                </a:lnTo>
                <a:lnTo>
                  <a:pt x="4237" y="2853"/>
                </a:lnTo>
                <a:lnTo>
                  <a:pt x="4243" y="2859"/>
                </a:lnTo>
                <a:lnTo>
                  <a:pt x="4243" y="2865"/>
                </a:lnTo>
                <a:lnTo>
                  <a:pt x="4243" y="2865"/>
                </a:lnTo>
                <a:lnTo>
                  <a:pt x="4243" y="2865"/>
                </a:lnTo>
                <a:lnTo>
                  <a:pt x="4243" y="2865"/>
                </a:lnTo>
                <a:lnTo>
                  <a:pt x="4243" y="2871"/>
                </a:lnTo>
                <a:lnTo>
                  <a:pt x="4243" y="2871"/>
                </a:lnTo>
                <a:lnTo>
                  <a:pt x="4249" y="2877"/>
                </a:lnTo>
                <a:lnTo>
                  <a:pt x="4249" y="2877"/>
                </a:lnTo>
                <a:lnTo>
                  <a:pt x="4249" y="2877"/>
                </a:lnTo>
                <a:lnTo>
                  <a:pt x="4249" y="2871"/>
                </a:lnTo>
                <a:lnTo>
                  <a:pt x="4249" y="2865"/>
                </a:lnTo>
                <a:lnTo>
                  <a:pt x="4249" y="2865"/>
                </a:lnTo>
                <a:lnTo>
                  <a:pt x="4243" y="2865"/>
                </a:lnTo>
                <a:lnTo>
                  <a:pt x="4243" y="2859"/>
                </a:lnTo>
                <a:lnTo>
                  <a:pt x="4243" y="2859"/>
                </a:lnTo>
                <a:lnTo>
                  <a:pt x="4243" y="2853"/>
                </a:lnTo>
                <a:close/>
                <a:moveTo>
                  <a:pt x="4231" y="2853"/>
                </a:moveTo>
                <a:lnTo>
                  <a:pt x="4231" y="2853"/>
                </a:lnTo>
                <a:lnTo>
                  <a:pt x="4231" y="2853"/>
                </a:lnTo>
                <a:lnTo>
                  <a:pt x="4231" y="2853"/>
                </a:lnTo>
                <a:lnTo>
                  <a:pt x="4231" y="2853"/>
                </a:lnTo>
                <a:lnTo>
                  <a:pt x="4231" y="2853"/>
                </a:lnTo>
                <a:lnTo>
                  <a:pt x="4231" y="2853"/>
                </a:lnTo>
                <a:lnTo>
                  <a:pt x="4231" y="2853"/>
                </a:lnTo>
                <a:lnTo>
                  <a:pt x="4231" y="2859"/>
                </a:lnTo>
                <a:lnTo>
                  <a:pt x="4231" y="2859"/>
                </a:lnTo>
                <a:lnTo>
                  <a:pt x="4231" y="2859"/>
                </a:lnTo>
                <a:lnTo>
                  <a:pt x="4231" y="2859"/>
                </a:lnTo>
                <a:lnTo>
                  <a:pt x="4231" y="2865"/>
                </a:lnTo>
                <a:lnTo>
                  <a:pt x="4231" y="2859"/>
                </a:lnTo>
                <a:lnTo>
                  <a:pt x="4231" y="2853"/>
                </a:lnTo>
                <a:close/>
                <a:moveTo>
                  <a:pt x="4231" y="2847"/>
                </a:moveTo>
                <a:lnTo>
                  <a:pt x="4231" y="2847"/>
                </a:lnTo>
                <a:lnTo>
                  <a:pt x="4231" y="2841"/>
                </a:lnTo>
                <a:lnTo>
                  <a:pt x="4231" y="2841"/>
                </a:lnTo>
                <a:lnTo>
                  <a:pt x="4231" y="2841"/>
                </a:lnTo>
                <a:lnTo>
                  <a:pt x="4225" y="2841"/>
                </a:lnTo>
                <a:lnTo>
                  <a:pt x="4225" y="2841"/>
                </a:lnTo>
                <a:lnTo>
                  <a:pt x="4231" y="2841"/>
                </a:lnTo>
                <a:lnTo>
                  <a:pt x="4231" y="2847"/>
                </a:lnTo>
                <a:lnTo>
                  <a:pt x="4231" y="2847"/>
                </a:lnTo>
                <a:lnTo>
                  <a:pt x="4231" y="2853"/>
                </a:lnTo>
                <a:lnTo>
                  <a:pt x="4231" y="2847"/>
                </a:lnTo>
                <a:lnTo>
                  <a:pt x="4231" y="2847"/>
                </a:lnTo>
                <a:close/>
                <a:moveTo>
                  <a:pt x="4391" y="2681"/>
                </a:moveTo>
                <a:lnTo>
                  <a:pt x="4391" y="2687"/>
                </a:lnTo>
                <a:lnTo>
                  <a:pt x="4391" y="2687"/>
                </a:lnTo>
                <a:lnTo>
                  <a:pt x="4391" y="2687"/>
                </a:lnTo>
                <a:lnTo>
                  <a:pt x="4391" y="2687"/>
                </a:lnTo>
                <a:lnTo>
                  <a:pt x="4391" y="2687"/>
                </a:lnTo>
                <a:lnTo>
                  <a:pt x="4391" y="2687"/>
                </a:lnTo>
                <a:lnTo>
                  <a:pt x="4391" y="2681"/>
                </a:lnTo>
                <a:lnTo>
                  <a:pt x="4391" y="2681"/>
                </a:lnTo>
                <a:close/>
                <a:moveTo>
                  <a:pt x="4190" y="2627"/>
                </a:moveTo>
                <a:lnTo>
                  <a:pt x="4190" y="2627"/>
                </a:lnTo>
                <a:lnTo>
                  <a:pt x="4190" y="2627"/>
                </a:lnTo>
                <a:lnTo>
                  <a:pt x="4190" y="2627"/>
                </a:lnTo>
                <a:lnTo>
                  <a:pt x="4190" y="2627"/>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84" y="2622"/>
                </a:lnTo>
                <a:lnTo>
                  <a:pt x="4184" y="2622"/>
                </a:lnTo>
                <a:lnTo>
                  <a:pt x="4184" y="2622"/>
                </a:lnTo>
                <a:lnTo>
                  <a:pt x="4190" y="2622"/>
                </a:lnTo>
                <a:lnTo>
                  <a:pt x="4190" y="2627"/>
                </a:lnTo>
                <a:lnTo>
                  <a:pt x="4190" y="2627"/>
                </a:lnTo>
                <a:lnTo>
                  <a:pt x="4190" y="2627"/>
                </a:lnTo>
                <a:close/>
                <a:moveTo>
                  <a:pt x="4190" y="2616"/>
                </a:moveTo>
                <a:lnTo>
                  <a:pt x="4190" y="2616"/>
                </a:lnTo>
                <a:lnTo>
                  <a:pt x="4190" y="2616"/>
                </a:lnTo>
                <a:lnTo>
                  <a:pt x="4190" y="2616"/>
                </a:lnTo>
                <a:lnTo>
                  <a:pt x="4184" y="2616"/>
                </a:lnTo>
                <a:lnTo>
                  <a:pt x="4184" y="2616"/>
                </a:lnTo>
                <a:lnTo>
                  <a:pt x="4184" y="2616"/>
                </a:lnTo>
                <a:lnTo>
                  <a:pt x="4190" y="2616"/>
                </a:lnTo>
                <a:lnTo>
                  <a:pt x="4190" y="2616"/>
                </a:lnTo>
                <a:lnTo>
                  <a:pt x="4190" y="2622"/>
                </a:lnTo>
                <a:lnTo>
                  <a:pt x="4190" y="2622"/>
                </a:lnTo>
                <a:lnTo>
                  <a:pt x="4190" y="2622"/>
                </a:lnTo>
                <a:lnTo>
                  <a:pt x="4190" y="2622"/>
                </a:lnTo>
                <a:lnTo>
                  <a:pt x="4184" y="2622"/>
                </a:lnTo>
                <a:lnTo>
                  <a:pt x="4184" y="2622"/>
                </a:lnTo>
                <a:lnTo>
                  <a:pt x="4184" y="2622"/>
                </a:lnTo>
                <a:lnTo>
                  <a:pt x="4184" y="2622"/>
                </a:lnTo>
                <a:lnTo>
                  <a:pt x="4190" y="2622"/>
                </a:lnTo>
                <a:lnTo>
                  <a:pt x="4190" y="2622"/>
                </a:lnTo>
                <a:lnTo>
                  <a:pt x="4190" y="2622"/>
                </a:lnTo>
                <a:lnTo>
                  <a:pt x="4190" y="2622"/>
                </a:lnTo>
                <a:lnTo>
                  <a:pt x="4190" y="2622"/>
                </a:lnTo>
                <a:lnTo>
                  <a:pt x="4190" y="2616"/>
                </a:lnTo>
                <a:lnTo>
                  <a:pt x="4190" y="2616"/>
                </a:lnTo>
                <a:lnTo>
                  <a:pt x="4190" y="2616"/>
                </a:lnTo>
                <a:close/>
                <a:moveTo>
                  <a:pt x="4397" y="2639"/>
                </a:moveTo>
                <a:lnTo>
                  <a:pt x="4391" y="2639"/>
                </a:lnTo>
                <a:lnTo>
                  <a:pt x="4391" y="2639"/>
                </a:lnTo>
                <a:lnTo>
                  <a:pt x="4391" y="2639"/>
                </a:lnTo>
                <a:lnTo>
                  <a:pt x="4385" y="2639"/>
                </a:lnTo>
                <a:lnTo>
                  <a:pt x="4385" y="2639"/>
                </a:lnTo>
                <a:lnTo>
                  <a:pt x="4385" y="2639"/>
                </a:lnTo>
                <a:lnTo>
                  <a:pt x="4385" y="2645"/>
                </a:lnTo>
                <a:lnTo>
                  <a:pt x="4385" y="2645"/>
                </a:lnTo>
                <a:lnTo>
                  <a:pt x="4385" y="2645"/>
                </a:lnTo>
                <a:lnTo>
                  <a:pt x="4379" y="2645"/>
                </a:lnTo>
                <a:lnTo>
                  <a:pt x="4379" y="2645"/>
                </a:lnTo>
                <a:lnTo>
                  <a:pt x="4379" y="2651"/>
                </a:lnTo>
                <a:lnTo>
                  <a:pt x="4385" y="2651"/>
                </a:lnTo>
                <a:lnTo>
                  <a:pt x="4385" y="2663"/>
                </a:lnTo>
                <a:lnTo>
                  <a:pt x="4385" y="2663"/>
                </a:lnTo>
                <a:lnTo>
                  <a:pt x="4385" y="2669"/>
                </a:lnTo>
                <a:lnTo>
                  <a:pt x="4391" y="2675"/>
                </a:lnTo>
                <a:lnTo>
                  <a:pt x="4391" y="2681"/>
                </a:lnTo>
                <a:lnTo>
                  <a:pt x="4391" y="2681"/>
                </a:lnTo>
                <a:lnTo>
                  <a:pt x="4391" y="2681"/>
                </a:lnTo>
                <a:lnTo>
                  <a:pt x="4391" y="2675"/>
                </a:lnTo>
                <a:lnTo>
                  <a:pt x="4391" y="2675"/>
                </a:lnTo>
                <a:lnTo>
                  <a:pt x="4391" y="2675"/>
                </a:lnTo>
                <a:lnTo>
                  <a:pt x="4391" y="2675"/>
                </a:lnTo>
                <a:lnTo>
                  <a:pt x="4391" y="2675"/>
                </a:lnTo>
                <a:lnTo>
                  <a:pt x="4391" y="2669"/>
                </a:lnTo>
                <a:lnTo>
                  <a:pt x="4391" y="2669"/>
                </a:lnTo>
                <a:lnTo>
                  <a:pt x="4391" y="2657"/>
                </a:lnTo>
                <a:lnTo>
                  <a:pt x="4391" y="2651"/>
                </a:lnTo>
                <a:lnTo>
                  <a:pt x="4391" y="2651"/>
                </a:lnTo>
                <a:lnTo>
                  <a:pt x="4391" y="2651"/>
                </a:lnTo>
                <a:lnTo>
                  <a:pt x="4391" y="2645"/>
                </a:lnTo>
                <a:lnTo>
                  <a:pt x="4397" y="2639"/>
                </a:lnTo>
                <a:close/>
                <a:moveTo>
                  <a:pt x="4195" y="2782"/>
                </a:moveTo>
                <a:lnTo>
                  <a:pt x="4195" y="2776"/>
                </a:lnTo>
                <a:lnTo>
                  <a:pt x="4195" y="2776"/>
                </a:lnTo>
                <a:lnTo>
                  <a:pt x="4190" y="2770"/>
                </a:lnTo>
                <a:lnTo>
                  <a:pt x="4190" y="2770"/>
                </a:lnTo>
                <a:lnTo>
                  <a:pt x="4190" y="2770"/>
                </a:lnTo>
                <a:lnTo>
                  <a:pt x="4190" y="2770"/>
                </a:lnTo>
                <a:lnTo>
                  <a:pt x="4190" y="2770"/>
                </a:lnTo>
                <a:lnTo>
                  <a:pt x="4190" y="2770"/>
                </a:lnTo>
                <a:lnTo>
                  <a:pt x="4190" y="2776"/>
                </a:lnTo>
                <a:lnTo>
                  <a:pt x="4190" y="2776"/>
                </a:lnTo>
                <a:lnTo>
                  <a:pt x="4190" y="2776"/>
                </a:lnTo>
                <a:lnTo>
                  <a:pt x="4195" y="2782"/>
                </a:lnTo>
                <a:lnTo>
                  <a:pt x="4195" y="2782"/>
                </a:lnTo>
                <a:lnTo>
                  <a:pt x="4195" y="2782"/>
                </a:lnTo>
                <a:lnTo>
                  <a:pt x="4195" y="2782"/>
                </a:lnTo>
                <a:close/>
                <a:moveTo>
                  <a:pt x="4409" y="2722"/>
                </a:moveTo>
                <a:lnTo>
                  <a:pt x="4409" y="2722"/>
                </a:lnTo>
                <a:lnTo>
                  <a:pt x="4409" y="2722"/>
                </a:lnTo>
                <a:lnTo>
                  <a:pt x="4409" y="2722"/>
                </a:lnTo>
                <a:lnTo>
                  <a:pt x="4409" y="2722"/>
                </a:lnTo>
                <a:lnTo>
                  <a:pt x="4409" y="2722"/>
                </a:lnTo>
                <a:lnTo>
                  <a:pt x="4409" y="2722"/>
                </a:lnTo>
                <a:lnTo>
                  <a:pt x="4409" y="2722"/>
                </a:lnTo>
                <a:lnTo>
                  <a:pt x="4415" y="2728"/>
                </a:lnTo>
                <a:lnTo>
                  <a:pt x="4415" y="2734"/>
                </a:lnTo>
                <a:lnTo>
                  <a:pt x="4415" y="2734"/>
                </a:lnTo>
                <a:lnTo>
                  <a:pt x="4415" y="2734"/>
                </a:lnTo>
                <a:lnTo>
                  <a:pt x="4415" y="2740"/>
                </a:lnTo>
                <a:lnTo>
                  <a:pt x="4415" y="2740"/>
                </a:lnTo>
                <a:lnTo>
                  <a:pt x="4415" y="2740"/>
                </a:lnTo>
                <a:lnTo>
                  <a:pt x="4415" y="2740"/>
                </a:lnTo>
                <a:lnTo>
                  <a:pt x="4415" y="2746"/>
                </a:lnTo>
                <a:lnTo>
                  <a:pt x="4421" y="2746"/>
                </a:lnTo>
                <a:lnTo>
                  <a:pt x="4421" y="2746"/>
                </a:lnTo>
                <a:lnTo>
                  <a:pt x="4421" y="2746"/>
                </a:lnTo>
                <a:lnTo>
                  <a:pt x="4421" y="2746"/>
                </a:lnTo>
                <a:lnTo>
                  <a:pt x="4421" y="2752"/>
                </a:lnTo>
                <a:lnTo>
                  <a:pt x="4421" y="2758"/>
                </a:lnTo>
                <a:lnTo>
                  <a:pt x="4427" y="2764"/>
                </a:lnTo>
                <a:lnTo>
                  <a:pt x="4427" y="2770"/>
                </a:lnTo>
                <a:lnTo>
                  <a:pt x="4427" y="2770"/>
                </a:lnTo>
                <a:lnTo>
                  <a:pt x="4427" y="2770"/>
                </a:lnTo>
                <a:lnTo>
                  <a:pt x="4427" y="2770"/>
                </a:lnTo>
                <a:lnTo>
                  <a:pt x="4427" y="2770"/>
                </a:lnTo>
                <a:lnTo>
                  <a:pt x="4427" y="2776"/>
                </a:lnTo>
                <a:lnTo>
                  <a:pt x="4427" y="2776"/>
                </a:lnTo>
                <a:lnTo>
                  <a:pt x="4427" y="2776"/>
                </a:lnTo>
                <a:lnTo>
                  <a:pt x="4433" y="2788"/>
                </a:lnTo>
                <a:lnTo>
                  <a:pt x="4433" y="2794"/>
                </a:lnTo>
                <a:lnTo>
                  <a:pt x="4438" y="2794"/>
                </a:lnTo>
                <a:lnTo>
                  <a:pt x="4438" y="2794"/>
                </a:lnTo>
                <a:lnTo>
                  <a:pt x="4438" y="2799"/>
                </a:lnTo>
                <a:lnTo>
                  <a:pt x="4438" y="2799"/>
                </a:lnTo>
                <a:lnTo>
                  <a:pt x="4438" y="2794"/>
                </a:lnTo>
                <a:lnTo>
                  <a:pt x="4421" y="2752"/>
                </a:lnTo>
                <a:lnTo>
                  <a:pt x="4421" y="2746"/>
                </a:lnTo>
                <a:lnTo>
                  <a:pt x="4421" y="2746"/>
                </a:lnTo>
                <a:lnTo>
                  <a:pt x="4421" y="2746"/>
                </a:lnTo>
                <a:lnTo>
                  <a:pt x="4421" y="2746"/>
                </a:lnTo>
                <a:lnTo>
                  <a:pt x="4421" y="2740"/>
                </a:lnTo>
                <a:lnTo>
                  <a:pt x="4421" y="2740"/>
                </a:lnTo>
                <a:lnTo>
                  <a:pt x="4415" y="2734"/>
                </a:lnTo>
                <a:lnTo>
                  <a:pt x="4415" y="2728"/>
                </a:lnTo>
                <a:lnTo>
                  <a:pt x="4415" y="2728"/>
                </a:lnTo>
                <a:lnTo>
                  <a:pt x="4415" y="2722"/>
                </a:lnTo>
                <a:lnTo>
                  <a:pt x="4415" y="2722"/>
                </a:lnTo>
                <a:lnTo>
                  <a:pt x="4415" y="2722"/>
                </a:lnTo>
                <a:lnTo>
                  <a:pt x="4415" y="2722"/>
                </a:lnTo>
                <a:lnTo>
                  <a:pt x="4409" y="2722"/>
                </a:lnTo>
                <a:lnTo>
                  <a:pt x="4409" y="2722"/>
                </a:lnTo>
                <a:lnTo>
                  <a:pt x="4409" y="2722"/>
                </a:lnTo>
                <a:lnTo>
                  <a:pt x="4409" y="2722"/>
                </a:lnTo>
                <a:lnTo>
                  <a:pt x="4409" y="2722"/>
                </a:lnTo>
                <a:close/>
                <a:moveTo>
                  <a:pt x="4154" y="2574"/>
                </a:moveTo>
                <a:lnTo>
                  <a:pt x="4154" y="2574"/>
                </a:lnTo>
                <a:lnTo>
                  <a:pt x="4154" y="2574"/>
                </a:lnTo>
                <a:lnTo>
                  <a:pt x="4154" y="2574"/>
                </a:lnTo>
                <a:lnTo>
                  <a:pt x="4154" y="2574"/>
                </a:lnTo>
                <a:lnTo>
                  <a:pt x="4148" y="2574"/>
                </a:lnTo>
                <a:lnTo>
                  <a:pt x="4148" y="2574"/>
                </a:lnTo>
                <a:lnTo>
                  <a:pt x="4148" y="2580"/>
                </a:lnTo>
                <a:lnTo>
                  <a:pt x="4154" y="2580"/>
                </a:lnTo>
                <a:lnTo>
                  <a:pt x="4154" y="2580"/>
                </a:lnTo>
                <a:lnTo>
                  <a:pt x="4154" y="2574"/>
                </a:lnTo>
                <a:lnTo>
                  <a:pt x="4154" y="2574"/>
                </a:lnTo>
                <a:lnTo>
                  <a:pt x="4154" y="2574"/>
                </a:lnTo>
                <a:close/>
                <a:moveTo>
                  <a:pt x="3947" y="2515"/>
                </a:moveTo>
                <a:lnTo>
                  <a:pt x="3947" y="2515"/>
                </a:lnTo>
                <a:lnTo>
                  <a:pt x="3947" y="2515"/>
                </a:lnTo>
                <a:lnTo>
                  <a:pt x="3947" y="2515"/>
                </a:lnTo>
                <a:lnTo>
                  <a:pt x="3947" y="2515"/>
                </a:lnTo>
                <a:lnTo>
                  <a:pt x="3947" y="2515"/>
                </a:lnTo>
                <a:lnTo>
                  <a:pt x="3947" y="2515"/>
                </a:lnTo>
                <a:lnTo>
                  <a:pt x="3947" y="2515"/>
                </a:lnTo>
                <a:lnTo>
                  <a:pt x="3947" y="2515"/>
                </a:lnTo>
                <a:lnTo>
                  <a:pt x="3941" y="2515"/>
                </a:lnTo>
                <a:lnTo>
                  <a:pt x="3941" y="2515"/>
                </a:lnTo>
                <a:lnTo>
                  <a:pt x="3941" y="2515"/>
                </a:lnTo>
                <a:lnTo>
                  <a:pt x="3941" y="2515"/>
                </a:lnTo>
                <a:lnTo>
                  <a:pt x="3941" y="2515"/>
                </a:lnTo>
                <a:lnTo>
                  <a:pt x="3935" y="2515"/>
                </a:lnTo>
                <a:lnTo>
                  <a:pt x="3935" y="2515"/>
                </a:lnTo>
                <a:lnTo>
                  <a:pt x="3941" y="2515"/>
                </a:lnTo>
                <a:lnTo>
                  <a:pt x="3941" y="2515"/>
                </a:lnTo>
                <a:lnTo>
                  <a:pt x="3941" y="2515"/>
                </a:lnTo>
                <a:lnTo>
                  <a:pt x="3941" y="2521"/>
                </a:lnTo>
                <a:lnTo>
                  <a:pt x="3941" y="2521"/>
                </a:lnTo>
                <a:lnTo>
                  <a:pt x="3941" y="2521"/>
                </a:lnTo>
                <a:lnTo>
                  <a:pt x="3947" y="2521"/>
                </a:lnTo>
                <a:lnTo>
                  <a:pt x="3947" y="2521"/>
                </a:lnTo>
                <a:lnTo>
                  <a:pt x="3947" y="2521"/>
                </a:lnTo>
                <a:lnTo>
                  <a:pt x="3947" y="2521"/>
                </a:lnTo>
                <a:lnTo>
                  <a:pt x="3947" y="2521"/>
                </a:lnTo>
                <a:lnTo>
                  <a:pt x="3947" y="2521"/>
                </a:lnTo>
                <a:lnTo>
                  <a:pt x="3947" y="2515"/>
                </a:lnTo>
                <a:lnTo>
                  <a:pt x="3947" y="2515"/>
                </a:lnTo>
                <a:close/>
                <a:moveTo>
                  <a:pt x="3988" y="2509"/>
                </a:move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58" y="2521"/>
                </a:lnTo>
                <a:lnTo>
                  <a:pt x="3953" y="2521"/>
                </a:lnTo>
                <a:lnTo>
                  <a:pt x="3953" y="2521"/>
                </a:lnTo>
                <a:lnTo>
                  <a:pt x="3947" y="2521"/>
                </a:lnTo>
                <a:lnTo>
                  <a:pt x="3947" y="2521"/>
                </a:lnTo>
                <a:lnTo>
                  <a:pt x="3947" y="2521"/>
                </a:lnTo>
                <a:lnTo>
                  <a:pt x="3947" y="2521"/>
                </a:lnTo>
                <a:lnTo>
                  <a:pt x="3953" y="2521"/>
                </a:lnTo>
                <a:lnTo>
                  <a:pt x="3953" y="2521"/>
                </a:lnTo>
                <a:lnTo>
                  <a:pt x="3958" y="2521"/>
                </a:lnTo>
                <a:lnTo>
                  <a:pt x="3958" y="2521"/>
                </a:lnTo>
                <a:lnTo>
                  <a:pt x="3964" y="2521"/>
                </a:lnTo>
                <a:lnTo>
                  <a:pt x="3970" y="2515"/>
                </a:lnTo>
                <a:lnTo>
                  <a:pt x="3976" y="2515"/>
                </a:lnTo>
                <a:lnTo>
                  <a:pt x="3982" y="2515"/>
                </a:lnTo>
                <a:lnTo>
                  <a:pt x="3982" y="2509"/>
                </a:lnTo>
                <a:lnTo>
                  <a:pt x="3988" y="2509"/>
                </a:lnTo>
                <a:lnTo>
                  <a:pt x="3988" y="2509"/>
                </a:lnTo>
                <a:lnTo>
                  <a:pt x="3988" y="2509"/>
                </a:lnTo>
                <a:lnTo>
                  <a:pt x="3988" y="2509"/>
                </a:lnTo>
                <a:lnTo>
                  <a:pt x="3988" y="2509"/>
                </a:lnTo>
                <a:lnTo>
                  <a:pt x="3988" y="2509"/>
                </a:lnTo>
                <a:lnTo>
                  <a:pt x="3988" y="2503"/>
                </a:lnTo>
                <a:lnTo>
                  <a:pt x="3988" y="2503"/>
                </a:lnTo>
                <a:lnTo>
                  <a:pt x="3988" y="2509"/>
                </a:lnTo>
                <a:close/>
                <a:moveTo>
                  <a:pt x="3793" y="2432"/>
                </a:moveTo>
                <a:lnTo>
                  <a:pt x="3787" y="2432"/>
                </a:lnTo>
                <a:lnTo>
                  <a:pt x="3787" y="2432"/>
                </a:lnTo>
                <a:lnTo>
                  <a:pt x="3787" y="2432"/>
                </a:lnTo>
                <a:lnTo>
                  <a:pt x="3787" y="2432"/>
                </a:lnTo>
                <a:lnTo>
                  <a:pt x="3775" y="2432"/>
                </a:lnTo>
                <a:lnTo>
                  <a:pt x="3769" y="2432"/>
                </a:lnTo>
                <a:lnTo>
                  <a:pt x="3769" y="2432"/>
                </a:lnTo>
                <a:lnTo>
                  <a:pt x="3769" y="2432"/>
                </a:lnTo>
                <a:lnTo>
                  <a:pt x="3763" y="2432"/>
                </a:lnTo>
                <a:lnTo>
                  <a:pt x="3763" y="2432"/>
                </a:lnTo>
                <a:lnTo>
                  <a:pt x="3763" y="2432"/>
                </a:lnTo>
                <a:lnTo>
                  <a:pt x="3763" y="2438"/>
                </a:lnTo>
                <a:lnTo>
                  <a:pt x="3757" y="2438"/>
                </a:lnTo>
                <a:lnTo>
                  <a:pt x="3751" y="2438"/>
                </a:lnTo>
                <a:lnTo>
                  <a:pt x="3739" y="2438"/>
                </a:lnTo>
                <a:lnTo>
                  <a:pt x="3733" y="2438"/>
                </a:lnTo>
                <a:lnTo>
                  <a:pt x="3727" y="2438"/>
                </a:lnTo>
                <a:lnTo>
                  <a:pt x="3733" y="2444"/>
                </a:lnTo>
                <a:lnTo>
                  <a:pt x="3757" y="2438"/>
                </a:lnTo>
                <a:lnTo>
                  <a:pt x="3769" y="2438"/>
                </a:lnTo>
                <a:lnTo>
                  <a:pt x="3781" y="2438"/>
                </a:lnTo>
                <a:lnTo>
                  <a:pt x="3804" y="2432"/>
                </a:lnTo>
                <a:lnTo>
                  <a:pt x="3804" y="2432"/>
                </a:lnTo>
                <a:lnTo>
                  <a:pt x="3804" y="2432"/>
                </a:lnTo>
                <a:lnTo>
                  <a:pt x="3804" y="2432"/>
                </a:lnTo>
                <a:lnTo>
                  <a:pt x="3804" y="2432"/>
                </a:lnTo>
                <a:lnTo>
                  <a:pt x="3798" y="2432"/>
                </a:lnTo>
                <a:lnTo>
                  <a:pt x="3793" y="2432"/>
                </a:lnTo>
                <a:close/>
                <a:moveTo>
                  <a:pt x="4000" y="2497"/>
                </a:moveTo>
                <a:lnTo>
                  <a:pt x="4000" y="2497"/>
                </a:lnTo>
                <a:lnTo>
                  <a:pt x="3994" y="2503"/>
                </a:lnTo>
                <a:lnTo>
                  <a:pt x="3994" y="2503"/>
                </a:lnTo>
                <a:lnTo>
                  <a:pt x="3988" y="2503"/>
                </a:lnTo>
                <a:lnTo>
                  <a:pt x="3994" y="2503"/>
                </a:lnTo>
                <a:lnTo>
                  <a:pt x="4000" y="2503"/>
                </a:lnTo>
                <a:lnTo>
                  <a:pt x="4000" y="2497"/>
                </a:lnTo>
                <a:lnTo>
                  <a:pt x="4000" y="2497"/>
                </a:lnTo>
                <a:lnTo>
                  <a:pt x="4000" y="2497"/>
                </a:lnTo>
                <a:close/>
                <a:moveTo>
                  <a:pt x="4427" y="3001"/>
                </a:moveTo>
                <a:lnTo>
                  <a:pt x="4427" y="3001"/>
                </a:lnTo>
                <a:lnTo>
                  <a:pt x="4427" y="3007"/>
                </a:lnTo>
                <a:lnTo>
                  <a:pt x="4421" y="3007"/>
                </a:lnTo>
                <a:lnTo>
                  <a:pt x="4421" y="3007"/>
                </a:lnTo>
                <a:lnTo>
                  <a:pt x="4421" y="3007"/>
                </a:lnTo>
                <a:lnTo>
                  <a:pt x="4421" y="3007"/>
                </a:lnTo>
                <a:lnTo>
                  <a:pt x="4421" y="3007"/>
                </a:lnTo>
                <a:lnTo>
                  <a:pt x="4421" y="3013"/>
                </a:lnTo>
                <a:lnTo>
                  <a:pt x="4421" y="3013"/>
                </a:lnTo>
                <a:lnTo>
                  <a:pt x="4421" y="3013"/>
                </a:lnTo>
                <a:lnTo>
                  <a:pt x="4421" y="3013"/>
                </a:lnTo>
                <a:lnTo>
                  <a:pt x="4421" y="3013"/>
                </a:lnTo>
                <a:lnTo>
                  <a:pt x="4421" y="3013"/>
                </a:lnTo>
                <a:lnTo>
                  <a:pt x="4421" y="3013"/>
                </a:lnTo>
                <a:lnTo>
                  <a:pt x="4421" y="3013"/>
                </a:lnTo>
                <a:lnTo>
                  <a:pt x="4415" y="3019"/>
                </a:lnTo>
                <a:lnTo>
                  <a:pt x="4415" y="3025"/>
                </a:lnTo>
                <a:lnTo>
                  <a:pt x="4409" y="3025"/>
                </a:lnTo>
                <a:lnTo>
                  <a:pt x="4409" y="3025"/>
                </a:lnTo>
                <a:lnTo>
                  <a:pt x="4409" y="3025"/>
                </a:lnTo>
                <a:lnTo>
                  <a:pt x="4409" y="3025"/>
                </a:lnTo>
                <a:lnTo>
                  <a:pt x="4415" y="3025"/>
                </a:lnTo>
                <a:lnTo>
                  <a:pt x="4409" y="3025"/>
                </a:lnTo>
                <a:lnTo>
                  <a:pt x="4409" y="3025"/>
                </a:lnTo>
                <a:lnTo>
                  <a:pt x="4409" y="3025"/>
                </a:lnTo>
                <a:lnTo>
                  <a:pt x="4409" y="3025"/>
                </a:lnTo>
                <a:lnTo>
                  <a:pt x="4409" y="3031"/>
                </a:lnTo>
                <a:lnTo>
                  <a:pt x="4409" y="3031"/>
                </a:lnTo>
                <a:lnTo>
                  <a:pt x="4409" y="3031"/>
                </a:lnTo>
                <a:lnTo>
                  <a:pt x="4409" y="3031"/>
                </a:lnTo>
                <a:lnTo>
                  <a:pt x="4409" y="3031"/>
                </a:lnTo>
                <a:lnTo>
                  <a:pt x="4409" y="3031"/>
                </a:lnTo>
                <a:lnTo>
                  <a:pt x="4409" y="3031"/>
                </a:lnTo>
                <a:lnTo>
                  <a:pt x="4403" y="3037"/>
                </a:lnTo>
                <a:lnTo>
                  <a:pt x="4403" y="3037"/>
                </a:lnTo>
                <a:lnTo>
                  <a:pt x="4403" y="3037"/>
                </a:lnTo>
                <a:lnTo>
                  <a:pt x="4403" y="3037"/>
                </a:lnTo>
                <a:lnTo>
                  <a:pt x="4403" y="3037"/>
                </a:lnTo>
                <a:lnTo>
                  <a:pt x="4403" y="3037"/>
                </a:lnTo>
                <a:lnTo>
                  <a:pt x="4403" y="3037"/>
                </a:lnTo>
                <a:lnTo>
                  <a:pt x="4397" y="3037"/>
                </a:lnTo>
                <a:lnTo>
                  <a:pt x="4397" y="3043"/>
                </a:lnTo>
                <a:lnTo>
                  <a:pt x="4397" y="3043"/>
                </a:lnTo>
                <a:lnTo>
                  <a:pt x="4397" y="3043"/>
                </a:lnTo>
                <a:lnTo>
                  <a:pt x="4397" y="3043"/>
                </a:lnTo>
                <a:lnTo>
                  <a:pt x="4397" y="3043"/>
                </a:lnTo>
                <a:lnTo>
                  <a:pt x="4397" y="3043"/>
                </a:lnTo>
                <a:lnTo>
                  <a:pt x="4397" y="3043"/>
                </a:lnTo>
                <a:lnTo>
                  <a:pt x="4397" y="3049"/>
                </a:lnTo>
                <a:lnTo>
                  <a:pt x="4397" y="3049"/>
                </a:lnTo>
                <a:lnTo>
                  <a:pt x="4397" y="3043"/>
                </a:lnTo>
                <a:lnTo>
                  <a:pt x="4403" y="3043"/>
                </a:lnTo>
                <a:lnTo>
                  <a:pt x="4403" y="3037"/>
                </a:lnTo>
                <a:lnTo>
                  <a:pt x="4409" y="3037"/>
                </a:lnTo>
                <a:lnTo>
                  <a:pt x="4409" y="3037"/>
                </a:lnTo>
                <a:lnTo>
                  <a:pt x="4409" y="3037"/>
                </a:lnTo>
                <a:lnTo>
                  <a:pt x="4409" y="3031"/>
                </a:lnTo>
                <a:lnTo>
                  <a:pt x="4409" y="3031"/>
                </a:lnTo>
                <a:lnTo>
                  <a:pt x="4409" y="3031"/>
                </a:lnTo>
                <a:lnTo>
                  <a:pt x="4409" y="3031"/>
                </a:lnTo>
                <a:lnTo>
                  <a:pt x="4409" y="3031"/>
                </a:lnTo>
                <a:lnTo>
                  <a:pt x="4409" y="3031"/>
                </a:lnTo>
                <a:lnTo>
                  <a:pt x="4415" y="3025"/>
                </a:lnTo>
                <a:lnTo>
                  <a:pt x="4421" y="3025"/>
                </a:lnTo>
                <a:lnTo>
                  <a:pt x="4421" y="3025"/>
                </a:lnTo>
                <a:lnTo>
                  <a:pt x="4421" y="3019"/>
                </a:lnTo>
                <a:lnTo>
                  <a:pt x="4421" y="3019"/>
                </a:lnTo>
                <a:lnTo>
                  <a:pt x="4421" y="3013"/>
                </a:lnTo>
                <a:lnTo>
                  <a:pt x="4421" y="3013"/>
                </a:lnTo>
                <a:lnTo>
                  <a:pt x="4427" y="3007"/>
                </a:lnTo>
                <a:lnTo>
                  <a:pt x="4427" y="3007"/>
                </a:lnTo>
                <a:lnTo>
                  <a:pt x="4427" y="3007"/>
                </a:lnTo>
                <a:lnTo>
                  <a:pt x="4427" y="3007"/>
                </a:lnTo>
                <a:lnTo>
                  <a:pt x="4427" y="3007"/>
                </a:lnTo>
                <a:lnTo>
                  <a:pt x="4427" y="3007"/>
                </a:lnTo>
                <a:lnTo>
                  <a:pt x="4427" y="3007"/>
                </a:lnTo>
                <a:lnTo>
                  <a:pt x="4427" y="3007"/>
                </a:lnTo>
                <a:lnTo>
                  <a:pt x="4427" y="3007"/>
                </a:lnTo>
                <a:lnTo>
                  <a:pt x="4427" y="3001"/>
                </a:lnTo>
                <a:lnTo>
                  <a:pt x="4427" y="3001"/>
                </a:lnTo>
                <a:lnTo>
                  <a:pt x="4427" y="3001"/>
                </a:lnTo>
                <a:lnTo>
                  <a:pt x="4427" y="3001"/>
                </a:lnTo>
                <a:lnTo>
                  <a:pt x="4427" y="3001"/>
                </a:lnTo>
                <a:lnTo>
                  <a:pt x="4433" y="3001"/>
                </a:lnTo>
                <a:lnTo>
                  <a:pt x="4433" y="3001"/>
                </a:lnTo>
                <a:lnTo>
                  <a:pt x="4433" y="3001"/>
                </a:lnTo>
                <a:lnTo>
                  <a:pt x="4427" y="3001"/>
                </a:lnTo>
                <a:lnTo>
                  <a:pt x="4427" y="3001"/>
                </a:lnTo>
                <a:close/>
                <a:moveTo>
                  <a:pt x="4344" y="3001"/>
                </a:moveTo>
                <a:lnTo>
                  <a:pt x="4344" y="3001"/>
                </a:lnTo>
                <a:lnTo>
                  <a:pt x="4344" y="3007"/>
                </a:lnTo>
                <a:lnTo>
                  <a:pt x="4344" y="3007"/>
                </a:lnTo>
                <a:lnTo>
                  <a:pt x="4344" y="3007"/>
                </a:lnTo>
                <a:lnTo>
                  <a:pt x="4350" y="3007"/>
                </a:lnTo>
                <a:lnTo>
                  <a:pt x="4350" y="3007"/>
                </a:lnTo>
                <a:lnTo>
                  <a:pt x="4350" y="3007"/>
                </a:lnTo>
                <a:lnTo>
                  <a:pt x="4350" y="3001"/>
                </a:lnTo>
                <a:lnTo>
                  <a:pt x="4344" y="3001"/>
                </a:lnTo>
                <a:lnTo>
                  <a:pt x="4344" y="3001"/>
                </a:lnTo>
                <a:lnTo>
                  <a:pt x="4344" y="3001"/>
                </a:lnTo>
                <a:lnTo>
                  <a:pt x="4344" y="3001"/>
                </a:lnTo>
                <a:lnTo>
                  <a:pt x="4344" y="3001"/>
                </a:lnTo>
                <a:lnTo>
                  <a:pt x="4344" y="3001"/>
                </a:lnTo>
                <a:close/>
                <a:moveTo>
                  <a:pt x="3644" y="2450"/>
                </a:moveTo>
                <a:lnTo>
                  <a:pt x="3644" y="2450"/>
                </a:lnTo>
                <a:lnTo>
                  <a:pt x="3644" y="2450"/>
                </a:lnTo>
                <a:lnTo>
                  <a:pt x="3644" y="2450"/>
                </a:lnTo>
                <a:lnTo>
                  <a:pt x="3644" y="2450"/>
                </a:lnTo>
                <a:lnTo>
                  <a:pt x="3644" y="2450"/>
                </a:lnTo>
                <a:lnTo>
                  <a:pt x="3638" y="2450"/>
                </a:lnTo>
                <a:lnTo>
                  <a:pt x="3633" y="2450"/>
                </a:lnTo>
                <a:lnTo>
                  <a:pt x="3627" y="2450"/>
                </a:lnTo>
                <a:lnTo>
                  <a:pt x="3627" y="2450"/>
                </a:lnTo>
                <a:lnTo>
                  <a:pt x="3627" y="2450"/>
                </a:lnTo>
                <a:lnTo>
                  <a:pt x="3650" y="2450"/>
                </a:lnTo>
                <a:lnTo>
                  <a:pt x="3650" y="2450"/>
                </a:lnTo>
                <a:lnTo>
                  <a:pt x="3650" y="2450"/>
                </a:lnTo>
                <a:lnTo>
                  <a:pt x="3650" y="2450"/>
                </a:lnTo>
                <a:lnTo>
                  <a:pt x="3650" y="2450"/>
                </a:lnTo>
                <a:lnTo>
                  <a:pt x="3650" y="2450"/>
                </a:lnTo>
                <a:lnTo>
                  <a:pt x="3650" y="2444"/>
                </a:lnTo>
                <a:lnTo>
                  <a:pt x="3644" y="2450"/>
                </a:lnTo>
                <a:close/>
              </a:path>
            </a:pathLst>
          </a:custGeom>
          <a:solidFill>
            <a:srgbClr val="D8EAF8"/>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BD9E83-EF97-43F1-97D6-C8E3C84B5914}"/>
              </a:ext>
            </a:extLst>
          </p:cNvPr>
          <p:cNvSpPr>
            <a:spLocks noGrp="1"/>
          </p:cNvSpPr>
          <p:nvPr>
            <p:ph type="title"/>
          </p:nvPr>
        </p:nvSpPr>
        <p:spPr/>
        <p:txBody>
          <a:bodyPr/>
          <a:lstStyle/>
          <a:p>
            <a:r>
              <a:rPr lang="en-US"/>
              <a:t>Obesity prevalence in U.S. over time</a:t>
            </a:r>
            <a:br>
              <a:rPr lang="en-US"/>
            </a:br>
            <a:r>
              <a:rPr lang="en-US" sz="2400"/>
              <a:t>Adults and children</a:t>
            </a:r>
            <a:endParaRPr lang="en-CA" sz="2400"/>
          </a:p>
        </p:txBody>
      </p:sp>
      <p:sp>
        <p:nvSpPr>
          <p:cNvPr id="3" name="Text Placeholder 2">
            <a:extLst>
              <a:ext uri="{FF2B5EF4-FFF2-40B4-BE49-F238E27FC236}">
                <a16:creationId xmlns:a16="http://schemas.microsoft.com/office/drawing/2014/main" id="{A6ED9AE7-BA74-4881-8958-897BD532C8DC}"/>
              </a:ext>
            </a:extLst>
          </p:cNvPr>
          <p:cNvSpPr>
            <a:spLocks noGrp="1"/>
          </p:cNvSpPr>
          <p:nvPr>
            <p:ph type="body" sz="quarter" idx="13"/>
          </p:nvPr>
        </p:nvSpPr>
        <p:spPr>
          <a:xfrm>
            <a:off x="647998" y="6210000"/>
            <a:ext cx="11091981" cy="324000"/>
          </a:xfrm>
        </p:spPr>
        <p:txBody>
          <a:bodyPr/>
          <a:lstStyle/>
          <a:p>
            <a:endParaRPr lang="en-US" sz="900"/>
          </a:p>
          <a:p>
            <a:r>
              <a:rPr lang="en-GB" sz="900" noProof="0">
                <a:latin typeface="Arial"/>
                <a:cs typeface="Arial"/>
              </a:rPr>
              <a:t>*Significant linear trend. </a:t>
            </a:r>
            <a:r>
              <a:rPr lang="en-US" sz="900">
                <a:latin typeface="Arial"/>
                <a:cs typeface="Arial"/>
              </a:rPr>
              <a:t>AHA, American Heart Association; CDC, Centers for Disease Control and Prevention; NCHS, National Center for Health Statistics.</a:t>
            </a:r>
            <a:br>
              <a:rPr lang="en-US" sz="900"/>
            </a:br>
            <a:r>
              <a:rPr lang="en-US" sz="900">
                <a:latin typeface="Arial"/>
                <a:cs typeface="Arial"/>
              </a:rPr>
              <a:t>Estimates are age-adjusted by the direct method to the 2000 U.S. census population using the age groups 20–39, 40–59, and 60 and over.</a:t>
            </a:r>
            <a:br>
              <a:rPr lang="en-US" sz="900"/>
            </a:br>
            <a:r>
              <a:rPr lang="en-US" sz="900">
                <a:latin typeface="Arial"/>
                <a:cs typeface="Arial"/>
              </a:rPr>
              <a:t>Obesity was defined as BMI ≥95th percentile for age and sex (2000) Centers for Disease Control and Prevention growth charts)2,3</a:t>
            </a:r>
            <a:br>
              <a:rPr lang="en-US" sz="900"/>
            </a:br>
            <a:r>
              <a:rPr lang="en-US" sz="900">
                <a:latin typeface="Arial"/>
                <a:cs typeface="Arial"/>
              </a:rPr>
              <a:t>1. CDC Defining Childhood Obesity. Available at </a:t>
            </a:r>
            <a:r>
              <a:rPr lang="en-US" sz="900">
                <a:latin typeface="Arial"/>
                <a:cs typeface="Arial"/>
                <a:hlinkClick r:id="rId4">
                  <a:extLst>
                    <a:ext uri="{A12FA001-AC4F-418D-AE19-62706E023703}">
                      <ahyp:hlinkClr xmlns:ahyp="http://schemas.microsoft.com/office/drawing/2018/hyperlinkcolor" val="tx"/>
                    </a:ext>
                  </a:extLst>
                </a:hlinkClick>
              </a:rPr>
              <a:t>https://www.cdc.gov/obesity/childhood/defining.html - </a:t>
            </a:r>
            <a:r>
              <a:rPr lang="en-US" sz="900">
                <a:latin typeface="Arial"/>
                <a:cs typeface="Arial"/>
              </a:rPr>
              <a:t>; 2. Skinner AC et al. JAMA </a:t>
            </a:r>
            <a:r>
              <a:rPr lang="en-US" sz="900" err="1">
                <a:latin typeface="Arial"/>
                <a:cs typeface="Arial"/>
              </a:rPr>
              <a:t>Pediatr</a:t>
            </a:r>
            <a:r>
              <a:rPr lang="en-US" sz="900">
                <a:latin typeface="Arial"/>
                <a:cs typeface="Arial"/>
              </a:rPr>
              <a:t>. 2014;168:561–6; 3. Kelly AS et al. Circulation 2013;128:1689–712; 4. Hales CM et al. NCHS Data Brief 2017;288 (National Health and Nutrition Examination Survey). Available at </a:t>
            </a:r>
            <a:r>
              <a:rPr lang="en-US" sz="900">
                <a:latin typeface="Arial"/>
                <a:cs typeface="Arial"/>
                <a:hlinkClick r:id="rId5">
                  <a:extLst>
                    <a:ext uri="{A12FA001-AC4F-418D-AE19-62706E023703}">
                      <ahyp:hlinkClr xmlns:ahyp="http://schemas.microsoft.com/office/drawing/2018/hyperlinkcolor" val="tx"/>
                    </a:ext>
                  </a:extLst>
                </a:hlinkClick>
              </a:rPr>
              <a:t>https://www.cdc.gov/nchs/data/databriefs/db288.pdf</a:t>
            </a:r>
            <a:r>
              <a:rPr lang="en-US" sz="900">
                <a:latin typeface="Arial"/>
                <a:cs typeface="Arial"/>
              </a:rPr>
              <a:t>  Accessed August 2022; 5. </a:t>
            </a:r>
            <a:r>
              <a:rPr lang="en-GB" sz="900">
                <a:latin typeface="Arial"/>
                <a:cs typeface="Arial"/>
              </a:rPr>
              <a:t>Fryar CD et al. </a:t>
            </a:r>
            <a:r>
              <a:rPr lang="en-US" sz="900">
                <a:latin typeface="Arial"/>
                <a:cs typeface="Arial"/>
              </a:rPr>
              <a:t>Prevalence of Overweight, Obesity, and Severe Obesity Among Children and Adolescents Aged 2–19 Years: United States, 1963–1965 Through 2015–2016 Available at: </a:t>
            </a:r>
            <a:r>
              <a:rPr lang="en-US" sz="900">
                <a:latin typeface="Arial"/>
                <a:cs typeface="Arial"/>
                <a:hlinkClick r:id="rId6">
                  <a:extLst>
                    <a:ext uri="{A12FA001-AC4F-418D-AE19-62706E023703}">
                      <ahyp:hlinkClr xmlns:ahyp="http://schemas.microsoft.com/office/drawing/2018/hyperlinkcolor" val="tx"/>
                    </a:ext>
                  </a:extLst>
                </a:hlinkClick>
              </a:rPr>
              <a:t>https://www.cdc.gov/nchs/data/hestat/obesity_child_13_14/obesity_child_13_14.htm</a:t>
            </a:r>
            <a:r>
              <a:rPr lang="en-US" sz="900">
                <a:latin typeface="Arial"/>
                <a:cs typeface="Arial"/>
              </a:rPr>
              <a:t> Accessed August, 2022.</a:t>
            </a:r>
          </a:p>
        </p:txBody>
      </p:sp>
      <p:graphicFrame>
        <p:nvGraphicFramePr>
          <p:cNvPr id="4" name="Chart 3">
            <a:extLst>
              <a:ext uri="{FF2B5EF4-FFF2-40B4-BE49-F238E27FC236}">
                <a16:creationId xmlns:a16="http://schemas.microsoft.com/office/drawing/2014/main" id="{4856B064-2423-435D-A57F-E3457D73B4B5}"/>
              </a:ext>
            </a:extLst>
          </p:cNvPr>
          <p:cNvGraphicFramePr/>
          <p:nvPr>
            <p:extLst>
              <p:ext uri="{D42A27DB-BD31-4B8C-83A1-F6EECF244321}">
                <p14:modId xmlns:p14="http://schemas.microsoft.com/office/powerpoint/2010/main" val="690280251"/>
              </p:ext>
            </p:extLst>
          </p:nvPr>
        </p:nvGraphicFramePr>
        <p:xfrm>
          <a:off x="4409419" y="1441573"/>
          <a:ext cx="7468805" cy="3803764"/>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BB3E7D85-0955-4584-B7F3-9B7EA0040DCD}"/>
              </a:ext>
            </a:extLst>
          </p:cNvPr>
          <p:cNvSpPr txBox="1"/>
          <p:nvPr/>
        </p:nvSpPr>
        <p:spPr>
          <a:xfrm>
            <a:off x="4918624" y="5159276"/>
            <a:ext cx="682135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Survey years</a:t>
            </a:r>
          </a:p>
        </p:txBody>
      </p:sp>
      <p:sp>
        <p:nvSpPr>
          <p:cNvPr id="6" name="TextBox 5">
            <a:extLst>
              <a:ext uri="{FF2B5EF4-FFF2-40B4-BE49-F238E27FC236}">
                <a16:creationId xmlns:a16="http://schemas.microsoft.com/office/drawing/2014/main" id="{46C36DFB-CEDA-438F-A903-15D788522CCD}"/>
              </a:ext>
            </a:extLst>
          </p:cNvPr>
          <p:cNvSpPr txBox="1"/>
          <p:nvPr/>
        </p:nvSpPr>
        <p:spPr>
          <a:xfrm>
            <a:off x="4058382" y="1634330"/>
            <a:ext cx="430887" cy="3134139"/>
          </a:xfrm>
          <a:prstGeom prst="rect">
            <a:avLst/>
          </a:prstGeom>
          <a:noFill/>
        </p:spPr>
        <p:txBody>
          <a:bodyPr vert="vert270"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Percent</a:t>
            </a:r>
          </a:p>
        </p:txBody>
      </p:sp>
      <p:sp>
        <p:nvSpPr>
          <p:cNvPr id="7" name="TextBox 6">
            <a:extLst>
              <a:ext uri="{FF2B5EF4-FFF2-40B4-BE49-F238E27FC236}">
                <a16:creationId xmlns:a16="http://schemas.microsoft.com/office/drawing/2014/main" id="{B29AB2DE-E19F-4058-9722-679FAF81BE79}"/>
              </a:ext>
            </a:extLst>
          </p:cNvPr>
          <p:cNvSpPr txBox="1"/>
          <p:nvPr/>
        </p:nvSpPr>
        <p:spPr>
          <a:xfrm>
            <a:off x="5375824" y="3971521"/>
            <a:ext cx="921805" cy="27699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Arial" panose="020B0604020202020204" pitchFamily="34" charset="0"/>
                <a:ea typeface="Apis For Office" panose="020B0504010101010104" pitchFamily="34" charset="0"/>
                <a:cs typeface="Arial" panose="020B0604020202020204" pitchFamily="34" charset="0"/>
              </a:rPr>
              <a:t>Youth</a:t>
            </a:r>
            <a:r>
              <a:rPr kumimoji="0" lang="en-GB" sz="1200" b="0" i="0" u="none" strike="noStrike" kern="1200" cap="none" spc="0" normalizeH="0" baseline="30000" noProof="0">
                <a:ln>
                  <a:noFill/>
                </a:ln>
                <a:solidFill>
                  <a:srgbClr val="00B0F0"/>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30000" noProof="0">
                <a:ln>
                  <a:noFill/>
                </a:ln>
                <a:solidFill>
                  <a:srgbClr val="00B0F0"/>
                </a:solidFill>
                <a:effectLst/>
                <a:uLnTx/>
                <a:uFillTx/>
                <a:latin typeface="Arial" panose="020B0604020202020204" pitchFamily="34" charset="0"/>
                <a:ea typeface="Apis For Office" panose="020B0504010101010104" pitchFamily="34" charset="0"/>
                <a:cs typeface="Arial" panose="020B0604020202020204" pitchFamily="34" charset="0"/>
              </a:rPr>
              <a:t>4,5</a:t>
            </a:r>
          </a:p>
        </p:txBody>
      </p:sp>
      <p:sp>
        <p:nvSpPr>
          <p:cNvPr id="8" name="TextBox 7">
            <a:extLst>
              <a:ext uri="{FF2B5EF4-FFF2-40B4-BE49-F238E27FC236}">
                <a16:creationId xmlns:a16="http://schemas.microsoft.com/office/drawing/2014/main" id="{84E32D56-9CB4-4B07-BC7C-BBFF569B30D7}"/>
              </a:ext>
            </a:extLst>
          </p:cNvPr>
          <p:cNvSpPr txBox="1"/>
          <p:nvPr/>
        </p:nvSpPr>
        <p:spPr>
          <a:xfrm>
            <a:off x="5375824" y="2890622"/>
            <a:ext cx="921805" cy="27699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Adults</a:t>
            </a:r>
            <a:r>
              <a:rPr lang="en-GB" sz="1200" baseline="30000">
                <a:latin typeface="Arial" panose="020B0604020202020204" pitchFamily="34" charset="0"/>
                <a:ea typeface="Apis For Office" panose="020B0504010101010104" pitchFamily="34" charset="0"/>
                <a:cs typeface="Arial" panose="020B0604020202020204" pitchFamily="34" charset="0"/>
              </a:rPr>
              <a:t>*</a:t>
            </a:r>
            <a:r>
              <a:rPr kumimoji="0" lang="en-GB" sz="1200" b="0" i="0" u="none" strike="noStrike" kern="1200" cap="none" spc="0" normalizeH="0" baseline="30000" noProof="0">
                <a:ln>
                  <a:noFill/>
                </a:ln>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4</a:t>
            </a:r>
          </a:p>
        </p:txBody>
      </p:sp>
      <p:sp>
        <p:nvSpPr>
          <p:cNvPr id="9" name="Content Placeholder 1">
            <a:extLst>
              <a:ext uri="{FF2B5EF4-FFF2-40B4-BE49-F238E27FC236}">
                <a16:creationId xmlns:a16="http://schemas.microsoft.com/office/drawing/2014/main" id="{0CEB0C6C-B0B2-4CF8-AACE-28E8805573DA}"/>
              </a:ext>
            </a:extLst>
          </p:cNvPr>
          <p:cNvSpPr txBox="1">
            <a:spLocks/>
          </p:cNvSpPr>
          <p:nvPr>
            <p:custDataLst>
              <p:tags r:id="rId1"/>
            </p:custDataLst>
          </p:nvPr>
        </p:nvSpPr>
        <p:spPr bwMode="auto">
          <a:xfrm>
            <a:off x="816902" y="1917074"/>
            <a:ext cx="3097444" cy="1972656"/>
          </a:xfrm>
          <a:prstGeom prst="rect">
            <a:avLst/>
          </a:prstGeom>
          <a:solidFill>
            <a:schemeClr val="accent3">
              <a:lumMod val="20000"/>
              <a:lumOff val="80000"/>
            </a:schemeClr>
          </a:solidFill>
          <a:ln w="38100">
            <a:noFill/>
          </a:ln>
          <a:effectLst/>
          <a:extLst>
            <a:ext uri="{53640926-AAD7-44D8-BBD7-CCE9431645EC}">
              <a14:shadowObscured xmlns:a14="http://schemas.microsoft.com/office/drawing/2010/main"/>
            </a:ext>
          </a:extLst>
        </p:spPr>
        <p:txBody>
          <a:bodyPr vert="horz" wrap="square" lIns="182880" tIns="0" rIns="91440" bIns="0" rtlCol="0" anchor="ctr"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029" marR="0" lvl="1" indent="-182029" algn="l" defTabSz="1219139" rtl="0" eaLnBrk="1" fontAlgn="auto" latinLnBrk="0" hangingPunct="1">
              <a:lnSpc>
                <a:spcPct val="100000"/>
              </a:lnSpc>
              <a:spcBef>
                <a:spcPct val="0"/>
              </a:spcBef>
              <a:spcAft>
                <a:spcPts val="800"/>
              </a:spcAft>
              <a:buClr>
                <a:srgbClr val="001965"/>
              </a:buClr>
              <a:buSzPct val="10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Pre-obesity and obesity criteria used by the NCHS and the CDC</a:t>
            </a:r>
            <a:r>
              <a:rPr kumimoji="0" lang="en-US" sz="1600" b="0" i="0" u="none" strike="noStrike" kern="1200" cap="none" spc="0" normalizeH="0" baseline="3000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1</a:t>
            </a: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 </a:t>
            </a:r>
          </a:p>
          <a:p>
            <a:pPr marL="182029" marR="0" lvl="1" indent="-182029" algn="l" defTabSz="1219139" rtl="0" eaLnBrk="1" fontAlgn="auto" latinLnBrk="0" hangingPunct="1">
              <a:lnSpc>
                <a:spcPct val="100000"/>
              </a:lnSpc>
              <a:spcBef>
                <a:spcPct val="0"/>
              </a:spcBef>
              <a:spcAft>
                <a:spcPts val="800"/>
              </a:spcAft>
              <a:buClr>
                <a:srgbClr val="001965"/>
              </a:buClr>
              <a:buSzPct val="10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Severe obesity</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classification </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recommended by </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the AHA</a:t>
            </a:r>
            <a:r>
              <a:rPr kumimoji="0" lang="en-US" sz="1600" b="0" i="0" u="none" strike="noStrike" kern="1200" cap="none" spc="0" normalizeH="0" baseline="3000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2,3</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1" name="Freeform 5">
            <a:extLst>
              <a:ext uri="{FF2B5EF4-FFF2-40B4-BE49-F238E27FC236}">
                <a16:creationId xmlns:a16="http://schemas.microsoft.com/office/drawing/2014/main" id="{1C16B049-274D-4998-B5D7-B4BEB29BB590}"/>
              </a:ext>
            </a:extLst>
          </p:cNvPr>
          <p:cNvSpPr>
            <a:spLocks noEditPoints="1"/>
          </p:cNvSpPr>
          <p:nvPr/>
        </p:nvSpPr>
        <p:spPr bwMode="auto">
          <a:xfrm>
            <a:off x="2759804" y="2903402"/>
            <a:ext cx="1068846" cy="2537390"/>
          </a:xfrm>
          <a:custGeom>
            <a:avLst/>
            <a:gdLst>
              <a:gd name="T0" fmla="*/ 559 w 750"/>
              <a:gd name="T1" fmla="*/ 185 h 1870"/>
              <a:gd name="T2" fmla="*/ 375 w 750"/>
              <a:gd name="T3" fmla="*/ 370 h 1870"/>
              <a:gd name="T4" fmla="*/ 191 w 750"/>
              <a:gd name="T5" fmla="*/ 185 h 1870"/>
              <a:gd name="T6" fmla="*/ 375 w 750"/>
              <a:gd name="T7" fmla="*/ 0 h 1870"/>
              <a:gd name="T8" fmla="*/ 559 w 750"/>
              <a:gd name="T9" fmla="*/ 185 h 1870"/>
              <a:gd name="T10" fmla="*/ 610 w 750"/>
              <a:gd name="T11" fmla="*/ 1870 h 1870"/>
              <a:gd name="T12" fmla="*/ 664 w 750"/>
              <a:gd name="T13" fmla="*/ 1315 h 1870"/>
              <a:gd name="T14" fmla="*/ 688 w 750"/>
              <a:gd name="T15" fmla="*/ 1307 h 1870"/>
              <a:gd name="T16" fmla="*/ 748 w 750"/>
              <a:gd name="T17" fmla="*/ 1224 h 1870"/>
              <a:gd name="T18" fmla="*/ 750 w 750"/>
              <a:gd name="T19" fmla="*/ 1204 h 1870"/>
              <a:gd name="T20" fmla="*/ 714 w 750"/>
              <a:gd name="T21" fmla="*/ 487 h 1870"/>
              <a:gd name="T22" fmla="*/ 668 w 750"/>
              <a:gd name="T23" fmla="*/ 444 h 1870"/>
              <a:gd name="T24" fmla="*/ 81 w 750"/>
              <a:gd name="T25" fmla="*/ 444 h 1870"/>
              <a:gd name="T26" fmla="*/ 36 w 750"/>
              <a:gd name="T27" fmla="*/ 487 h 1870"/>
              <a:gd name="T28" fmla="*/ 0 w 750"/>
              <a:gd name="T29" fmla="*/ 1204 h 1870"/>
              <a:gd name="T30" fmla="*/ 2 w 750"/>
              <a:gd name="T31" fmla="*/ 1224 h 1870"/>
              <a:gd name="T32" fmla="*/ 62 w 750"/>
              <a:gd name="T33" fmla="*/ 1307 h 1870"/>
              <a:gd name="T34" fmla="*/ 86 w 750"/>
              <a:gd name="T35" fmla="*/ 1315 h 1870"/>
              <a:gd name="T36" fmla="*/ 140 w 750"/>
              <a:gd name="T37" fmla="*/ 187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1870">
                <a:moveTo>
                  <a:pt x="559" y="185"/>
                </a:moveTo>
                <a:cubicBezTo>
                  <a:pt x="559" y="286"/>
                  <a:pt x="476" y="370"/>
                  <a:pt x="375" y="370"/>
                </a:cubicBezTo>
                <a:cubicBezTo>
                  <a:pt x="274" y="370"/>
                  <a:pt x="191" y="286"/>
                  <a:pt x="191" y="185"/>
                </a:cubicBezTo>
                <a:cubicBezTo>
                  <a:pt x="191" y="83"/>
                  <a:pt x="274" y="0"/>
                  <a:pt x="375" y="0"/>
                </a:cubicBezTo>
                <a:cubicBezTo>
                  <a:pt x="476" y="0"/>
                  <a:pt x="559" y="83"/>
                  <a:pt x="559" y="185"/>
                </a:cubicBezTo>
                <a:moveTo>
                  <a:pt x="610" y="1870"/>
                </a:moveTo>
                <a:cubicBezTo>
                  <a:pt x="619" y="1771"/>
                  <a:pt x="664" y="1315"/>
                  <a:pt x="664" y="1315"/>
                </a:cubicBezTo>
                <a:cubicBezTo>
                  <a:pt x="664" y="1315"/>
                  <a:pt x="681" y="1311"/>
                  <a:pt x="688" y="1307"/>
                </a:cubicBezTo>
                <a:cubicBezTo>
                  <a:pt x="721" y="1292"/>
                  <a:pt x="742" y="1258"/>
                  <a:pt x="748" y="1224"/>
                </a:cubicBezTo>
                <a:cubicBezTo>
                  <a:pt x="749" y="1217"/>
                  <a:pt x="750" y="1211"/>
                  <a:pt x="750" y="1204"/>
                </a:cubicBezTo>
                <a:cubicBezTo>
                  <a:pt x="750" y="1192"/>
                  <a:pt x="722" y="646"/>
                  <a:pt x="714" y="487"/>
                </a:cubicBezTo>
                <a:cubicBezTo>
                  <a:pt x="712" y="463"/>
                  <a:pt x="693" y="444"/>
                  <a:pt x="668" y="444"/>
                </a:cubicBezTo>
                <a:cubicBezTo>
                  <a:pt x="81" y="444"/>
                  <a:pt x="81" y="444"/>
                  <a:pt x="81" y="444"/>
                </a:cubicBezTo>
                <a:cubicBezTo>
                  <a:pt x="57" y="444"/>
                  <a:pt x="37" y="463"/>
                  <a:pt x="36" y="487"/>
                </a:cubicBezTo>
                <a:cubicBezTo>
                  <a:pt x="28" y="646"/>
                  <a:pt x="0" y="1192"/>
                  <a:pt x="0" y="1204"/>
                </a:cubicBezTo>
                <a:cubicBezTo>
                  <a:pt x="0" y="1211"/>
                  <a:pt x="1" y="1217"/>
                  <a:pt x="2" y="1224"/>
                </a:cubicBezTo>
                <a:cubicBezTo>
                  <a:pt x="8" y="1258"/>
                  <a:pt x="29" y="1292"/>
                  <a:pt x="62" y="1307"/>
                </a:cubicBezTo>
                <a:cubicBezTo>
                  <a:pt x="69" y="1311"/>
                  <a:pt x="86" y="1315"/>
                  <a:pt x="86" y="1315"/>
                </a:cubicBezTo>
                <a:cubicBezTo>
                  <a:pt x="86" y="1315"/>
                  <a:pt x="131" y="1771"/>
                  <a:pt x="140" y="1870"/>
                </a:cubicBezTo>
              </a:path>
            </a:pathLst>
          </a:custGeom>
          <a:solidFill>
            <a:schemeClr val="bg1"/>
          </a:solidFill>
          <a:ln w="381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3C93140-B460-451D-B57D-AE080243C461}"/>
              </a:ext>
            </a:extLst>
          </p:cNvPr>
          <p:cNvGrpSpPr/>
          <p:nvPr/>
        </p:nvGrpSpPr>
        <p:grpSpPr>
          <a:xfrm>
            <a:off x="2365624" y="4228702"/>
            <a:ext cx="826884" cy="1224455"/>
            <a:chOff x="2608525" y="3776481"/>
            <a:chExt cx="1445337" cy="2247644"/>
          </a:xfrm>
        </p:grpSpPr>
        <p:grpSp>
          <p:nvGrpSpPr>
            <p:cNvPr id="13" name="Group 4">
              <a:extLst>
                <a:ext uri="{FF2B5EF4-FFF2-40B4-BE49-F238E27FC236}">
                  <a16:creationId xmlns:a16="http://schemas.microsoft.com/office/drawing/2014/main" id="{DD30321D-E845-47A6-B755-E7A91BB131AD}"/>
                </a:ext>
              </a:extLst>
            </p:cNvPr>
            <p:cNvGrpSpPr>
              <a:grpSpLocks noChangeAspect="1"/>
            </p:cNvGrpSpPr>
            <p:nvPr/>
          </p:nvGrpSpPr>
          <p:grpSpPr bwMode="auto">
            <a:xfrm>
              <a:off x="2608525" y="3776481"/>
              <a:ext cx="1445337" cy="2209432"/>
              <a:chOff x="2427" y="-2"/>
              <a:chExt cx="2826" cy="4320"/>
            </a:xfrm>
          </p:grpSpPr>
          <p:sp>
            <p:nvSpPr>
              <p:cNvPr id="15" name="Freeform 5">
                <a:extLst>
                  <a:ext uri="{FF2B5EF4-FFF2-40B4-BE49-F238E27FC236}">
                    <a16:creationId xmlns:a16="http://schemas.microsoft.com/office/drawing/2014/main" id="{A19F9764-8C54-420E-9549-30A09F547B81}"/>
                  </a:ext>
                </a:extLst>
              </p:cNvPr>
              <p:cNvSpPr>
                <a:spLocks noEditPoints="1"/>
              </p:cNvSpPr>
              <p:nvPr/>
            </p:nvSpPr>
            <p:spPr bwMode="auto">
              <a:xfrm>
                <a:off x="2427" y="-2"/>
                <a:ext cx="2826" cy="4320"/>
              </a:xfrm>
              <a:custGeom>
                <a:avLst/>
                <a:gdLst>
                  <a:gd name="T0" fmla="*/ 662 w 1337"/>
                  <a:gd name="T1" fmla="*/ 0 h 2046"/>
                  <a:gd name="T2" fmla="*/ 958 w 1337"/>
                  <a:gd name="T3" fmla="*/ 297 h 2046"/>
                  <a:gd name="T4" fmla="*/ 662 w 1337"/>
                  <a:gd name="T5" fmla="*/ 593 h 2046"/>
                  <a:gd name="T6" fmla="*/ 366 w 1337"/>
                  <a:gd name="T7" fmla="*/ 297 h 2046"/>
                  <a:gd name="T8" fmla="*/ 662 w 1337"/>
                  <a:gd name="T9" fmla="*/ 0 h 2046"/>
                  <a:gd name="T10" fmla="*/ 1228 w 1337"/>
                  <a:gd name="T11" fmla="*/ 795 h 2046"/>
                  <a:gd name="T12" fmla="*/ 972 w 1337"/>
                  <a:gd name="T13" fmla="*/ 880 h 2046"/>
                  <a:gd name="T14" fmla="*/ 1021 w 1337"/>
                  <a:gd name="T15" fmla="*/ 1274 h 2046"/>
                  <a:gd name="T16" fmla="*/ 979 w 1337"/>
                  <a:gd name="T17" fmla="*/ 1463 h 2046"/>
                  <a:gd name="T18" fmla="*/ 979 w 1337"/>
                  <a:gd name="T19" fmla="*/ 1480 h 2046"/>
                  <a:gd name="T20" fmla="*/ 954 w 1337"/>
                  <a:gd name="T21" fmla="*/ 1923 h 2046"/>
                  <a:gd name="T22" fmla="*/ 823 w 1337"/>
                  <a:gd name="T23" fmla="*/ 2046 h 2046"/>
                  <a:gd name="T24" fmla="*/ 810 w 1337"/>
                  <a:gd name="T25" fmla="*/ 2045 h 2046"/>
                  <a:gd name="T26" fmla="*/ 693 w 1337"/>
                  <a:gd name="T27" fmla="*/ 1908 h 2046"/>
                  <a:gd name="T28" fmla="*/ 709 w 1337"/>
                  <a:gd name="T29" fmla="*/ 1625 h 2046"/>
                  <a:gd name="T30" fmla="*/ 668 w 1337"/>
                  <a:gd name="T31" fmla="*/ 1627 h 2046"/>
                  <a:gd name="T32" fmla="*/ 640 w 1337"/>
                  <a:gd name="T33" fmla="*/ 1626 h 2046"/>
                  <a:gd name="T34" fmla="*/ 656 w 1337"/>
                  <a:gd name="T35" fmla="*/ 1908 h 2046"/>
                  <a:gd name="T36" fmla="*/ 538 w 1337"/>
                  <a:gd name="T37" fmla="*/ 2045 h 2046"/>
                  <a:gd name="T38" fmla="*/ 525 w 1337"/>
                  <a:gd name="T39" fmla="*/ 2046 h 2046"/>
                  <a:gd name="T40" fmla="*/ 395 w 1337"/>
                  <a:gd name="T41" fmla="*/ 1923 h 2046"/>
                  <a:gd name="T42" fmla="*/ 369 w 1337"/>
                  <a:gd name="T43" fmla="*/ 1482 h 2046"/>
                  <a:gd name="T44" fmla="*/ 315 w 1337"/>
                  <a:gd name="T45" fmla="*/ 1274 h 2046"/>
                  <a:gd name="T46" fmla="*/ 364 w 1337"/>
                  <a:gd name="T47" fmla="*/ 880 h 2046"/>
                  <a:gd name="T48" fmla="*/ 109 w 1337"/>
                  <a:gd name="T49" fmla="*/ 795 h 2046"/>
                  <a:gd name="T50" fmla="*/ 22 w 1337"/>
                  <a:gd name="T51" fmla="*/ 631 h 2046"/>
                  <a:gd name="T52" fmla="*/ 188 w 1337"/>
                  <a:gd name="T53" fmla="*/ 546 h 2046"/>
                  <a:gd name="T54" fmla="*/ 396 w 1337"/>
                  <a:gd name="T55" fmla="*/ 615 h 2046"/>
                  <a:gd name="T56" fmla="*/ 667 w 1337"/>
                  <a:gd name="T57" fmla="*/ 655 h 2046"/>
                  <a:gd name="T58" fmla="*/ 668 w 1337"/>
                  <a:gd name="T59" fmla="*/ 655 h 2046"/>
                  <a:gd name="T60" fmla="*/ 670 w 1337"/>
                  <a:gd name="T61" fmla="*/ 655 h 2046"/>
                  <a:gd name="T62" fmla="*/ 941 w 1337"/>
                  <a:gd name="T63" fmla="*/ 615 h 2046"/>
                  <a:gd name="T64" fmla="*/ 1149 w 1337"/>
                  <a:gd name="T65" fmla="*/ 546 h 2046"/>
                  <a:gd name="T66" fmla="*/ 1315 w 1337"/>
                  <a:gd name="T67" fmla="*/ 631 h 2046"/>
                  <a:gd name="T68" fmla="*/ 1228 w 1337"/>
                  <a:gd name="T69" fmla="*/ 79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2046">
                    <a:moveTo>
                      <a:pt x="662" y="0"/>
                    </a:moveTo>
                    <a:cubicBezTo>
                      <a:pt x="826" y="0"/>
                      <a:pt x="958" y="133"/>
                      <a:pt x="958" y="297"/>
                    </a:cubicBezTo>
                    <a:cubicBezTo>
                      <a:pt x="958" y="460"/>
                      <a:pt x="826" y="593"/>
                      <a:pt x="662" y="593"/>
                    </a:cubicBezTo>
                    <a:cubicBezTo>
                      <a:pt x="499" y="593"/>
                      <a:pt x="366" y="460"/>
                      <a:pt x="366" y="297"/>
                    </a:cubicBezTo>
                    <a:cubicBezTo>
                      <a:pt x="366" y="133"/>
                      <a:pt x="499" y="0"/>
                      <a:pt x="662" y="0"/>
                    </a:cubicBezTo>
                    <a:close/>
                    <a:moveTo>
                      <a:pt x="1228" y="795"/>
                    </a:moveTo>
                    <a:cubicBezTo>
                      <a:pt x="972" y="880"/>
                      <a:pt x="972" y="880"/>
                      <a:pt x="972" y="880"/>
                    </a:cubicBezTo>
                    <a:cubicBezTo>
                      <a:pt x="1021" y="1274"/>
                      <a:pt x="1021" y="1274"/>
                      <a:pt x="1021" y="1274"/>
                    </a:cubicBezTo>
                    <a:cubicBezTo>
                      <a:pt x="1029" y="1342"/>
                      <a:pt x="1013" y="1407"/>
                      <a:pt x="979" y="1463"/>
                    </a:cubicBezTo>
                    <a:cubicBezTo>
                      <a:pt x="979" y="1469"/>
                      <a:pt x="980" y="1474"/>
                      <a:pt x="979" y="1480"/>
                    </a:cubicBezTo>
                    <a:cubicBezTo>
                      <a:pt x="954" y="1923"/>
                      <a:pt x="954" y="1923"/>
                      <a:pt x="954" y="1923"/>
                    </a:cubicBezTo>
                    <a:cubicBezTo>
                      <a:pt x="950" y="1992"/>
                      <a:pt x="892" y="2046"/>
                      <a:pt x="823" y="2046"/>
                    </a:cubicBezTo>
                    <a:cubicBezTo>
                      <a:pt x="819" y="2046"/>
                      <a:pt x="815" y="2046"/>
                      <a:pt x="810" y="2045"/>
                    </a:cubicBezTo>
                    <a:cubicBezTo>
                      <a:pt x="740" y="2039"/>
                      <a:pt x="689" y="1978"/>
                      <a:pt x="693" y="1908"/>
                    </a:cubicBezTo>
                    <a:cubicBezTo>
                      <a:pt x="709" y="1625"/>
                      <a:pt x="709" y="1625"/>
                      <a:pt x="709" y="1625"/>
                    </a:cubicBezTo>
                    <a:cubicBezTo>
                      <a:pt x="695" y="1626"/>
                      <a:pt x="682" y="1627"/>
                      <a:pt x="668" y="1627"/>
                    </a:cubicBezTo>
                    <a:cubicBezTo>
                      <a:pt x="658" y="1627"/>
                      <a:pt x="649" y="1627"/>
                      <a:pt x="640" y="1626"/>
                    </a:cubicBezTo>
                    <a:cubicBezTo>
                      <a:pt x="656" y="1908"/>
                      <a:pt x="656" y="1908"/>
                      <a:pt x="656" y="1908"/>
                    </a:cubicBezTo>
                    <a:cubicBezTo>
                      <a:pt x="660" y="1978"/>
                      <a:pt x="608" y="2039"/>
                      <a:pt x="538" y="2045"/>
                    </a:cubicBezTo>
                    <a:cubicBezTo>
                      <a:pt x="534" y="2046"/>
                      <a:pt x="529" y="2046"/>
                      <a:pt x="525" y="2046"/>
                    </a:cubicBezTo>
                    <a:cubicBezTo>
                      <a:pt x="456" y="2046"/>
                      <a:pt x="399" y="1992"/>
                      <a:pt x="395" y="1923"/>
                    </a:cubicBezTo>
                    <a:cubicBezTo>
                      <a:pt x="369" y="1482"/>
                      <a:pt x="369" y="1482"/>
                      <a:pt x="369" y="1482"/>
                    </a:cubicBezTo>
                    <a:cubicBezTo>
                      <a:pt x="327" y="1422"/>
                      <a:pt x="306" y="1350"/>
                      <a:pt x="315" y="1274"/>
                    </a:cubicBezTo>
                    <a:cubicBezTo>
                      <a:pt x="364" y="880"/>
                      <a:pt x="364" y="880"/>
                      <a:pt x="364" y="880"/>
                    </a:cubicBezTo>
                    <a:cubicBezTo>
                      <a:pt x="109" y="795"/>
                      <a:pt x="109" y="795"/>
                      <a:pt x="109" y="795"/>
                    </a:cubicBezTo>
                    <a:cubicBezTo>
                      <a:pt x="41" y="772"/>
                      <a:pt x="0" y="699"/>
                      <a:pt x="22" y="631"/>
                    </a:cubicBezTo>
                    <a:cubicBezTo>
                      <a:pt x="44" y="561"/>
                      <a:pt x="119" y="522"/>
                      <a:pt x="188" y="546"/>
                    </a:cubicBezTo>
                    <a:cubicBezTo>
                      <a:pt x="396" y="615"/>
                      <a:pt x="396" y="615"/>
                      <a:pt x="396" y="615"/>
                    </a:cubicBezTo>
                    <a:cubicBezTo>
                      <a:pt x="483" y="644"/>
                      <a:pt x="575" y="656"/>
                      <a:pt x="667" y="655"/>
                    </a:cubicBezTo>
                    <a:cubicBezTo>
                      <a:pt x="667" y="655"/>
                      <a:pt x="667" y="655"/>
                      <a:pt x="668" y="655"/>
                    </a:cubicBezTo>
                    <a:cubicBezTo>
                      <a:pt x="669" y="655"/>
                      <a:pt x="669" y="655"/>
                      <a:pt x="670" y="655"/>
                    </a:cubicBezTo>
                    <a:cubicBezTo>
                      <a:pt x="762" y="656"/>
                      <a:pt x="853" y="644"/>
                      <a:pt x="941" y="615"/>
                    </a:cubicBezTo>
                    <a:cubicBezTo>
                      <a:pt x="1149" y="546"/>
                      <a:pt x="1149" y="546"/>
                      <a:pt x="1149" y="546"/>
                    </a:cubicBezTo>
                    <a:cubicBezTo>
                      <a:pt x="1218" y="522"/>
                      <a:pt x="1293" y="561"/>
                      <a:pt x="1315" y="631"/>
                    </a:cubicBezTo>
                    <a:cubicBezTo>
                      <a:pt x="1337" y="699"/>
                      <a:pt x="1296" y="772"/>
                      <a:pt x="1228" y="795"/>
                    </a:cubicBezTo>
                    <a:close/>
                  </a:path>
                </a:pathLst>
              </a:custGeom>
              <a:solidFill>
                <a:schemeClr val="bg1"/>
              </a:solidFill>
              <a:ln w="38100">
                <a:solidFill>
                  <a:srgbClr val="00B0F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909B754F-4985-4E87-B396-61D9B83E0C7B}"/>
                  </a:ext>
                </a:extLst>
              </p:cNvPr>
              <p:cNvSpPr>
                <a:spLocks/>
              </p:cNvSpPr>
              <p:nvPr/>
            </p:nvSpPr>
            <p:spPr bwMode="auto">
              <a:xfrm>
                <a:off x="2901" y="1223"/>
                <a:ext cx="1853" cy="2774"/>
              </a:xfrm>
              <a:custGeom>
                <a:avLst/>
                <a:gdLst>
                  <a:gd name="T0" fmla="*/ 748 w 877"/>
                  <a:gd name="T1" fmla="*/ 300 h 1314"/>
                  <a:gd name="T2" fmla="*/ 877 w 877"/>
                  <a:gd name="T3" fmla="*/ 257 h 1314"/>
                  <a:gd name="T4" fmla="*/ 809 w 877"/>
                  <a:gd name="T5" fmla="*/ 4 h 1314"/>
                  <a:gd name="T6" fmla="*/ 717 w 877"/>
                  <a:gd name="T7" fmla="*/ 35 h 1314"/>
                  <a:gd name="T8" fmla="*/ 645 w 877"/>
                  <a:gd name="T9" fmla="*/ 55 h 1314"/>
                  <a:gd name="T10" fmla="*/ 438 w 877"/>
                  <a:gd name="T11" fmla="*/ 162 h 1314"/>
                  <a:gd name="T12" fmla="*/ 228 w 877"/>
                  <a:gd name="T13" fmla="*/ 51 h 1314"/>
                  <a:gd name="T14" fmla="*/ 172 w 877"/>
                  <a:gd name="T15" fmla="*/ 35 h 1314"/>
                  <a:gd name="T16" fmla="*/ 68 w 877"/>
                  <a:gd name="T17" fmla="*/ 0 h 1314"/>
                  <a:gd name="T18" fmla="*/ 0 w 877"/>
                  <a:gd name="T19" fmla="*/ 254 h 1314"/>
                  <a:gd name="T20" fmla="*/ 140 w 877"/>
                  <a:gd name="T21" fmla="*/ 300 h 1314"/>
                  <a:gd name="T22" fmla="*/ 91 w 877"/>
                  <a:gd name="T23" fmla="*/ 694 h 1314"/>
                  <a:gd name="T24" fmla="*/ 169 w 877"/>
                  <a:gd name="T25" fmla="*/ 1314 h 1314"/>
                  <a:gd name="T26" fmla="*/ 431 w 877"/>
                  <a:gd name="T27" fmla="*/ 1314 h 1314"/>
                  <a:gd name="T28" fmla="*/ 416 w 877"/>
                  <a:gd name="T29" fmla="*/ 1046 h 1314"/>
                  <a:gd name="T30" fmla="*/ 444 w 877"/>
                  <a:gd name="T31" fmla="*/ 1047 h 1314"/>
                  <a:gd name="T32" fmla="*/ 485 w 877"/>
                  <a:gd name="T33" fmla="*/ 1045 h 1314"/>
                  <a:gd name="T34" fmla="*/ 469 w 877"/>
                  <a:gd name="T35" fmla="*/ 1314 h 1314"/>
                  <a:gd name="T36" fmla="*/ 732 w 877"/>
                  <a:gd name="T37" fmla="*/ 1314 h 1314"/>
                  <a:gd name="T38" fmla="*/ 797 w 877"/>
                  <a:gd name="T39" fmla="*/ 694 h 1314"/>
                  <a:gd name="T40" fmla="*/ 748 w 877"/>
                  <a:gd name="T41" fmla="*/ 30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7" h="1314">
                    <a:moveTo>
                      <a:pt x="748" y="300"/>
                    </a:moveTo>
                    <a:cubicBezTo>
                      <a:pt x="877" y="257"/>
                      <a:pt x="877" y="257"/>
                      <a:pt x="877" y="257"/>
                    </a:cubicBezTo>
                    <a:cubicBezTo>
                      <a:pt x="809" y="4"/>
                      <a:pt x="809" y="4"/>
                      <a:pt x="809" y="4"/>
                    </a:cubicBezTo>
                    <a:cubicBezTo>
                      <a:pt x="717" y="35"/>
                      <a:pt x="717" y="35"/>
                      <a:pt x="717" y="35"/>
                    </a:cubicBezTo>
                    <a:cubicBezTo>
                      <a:pt x="693" y="43"/>
                      <a:pt x="669" y="49"/>
                      <a:pt x="645" y="55"/>
                    </a:cubicBezTo>
                    <a:cubicBezTo>
                      <a:pt x="599" y="120"/>
                      <a:pt x="524" y="162"/>
                      <a:pt x="438" y="162"/>
                    </a:cubicBezTo>
                    <a:cubicBezTo>
                      <a:pt x="351" y="162"/>
                      <a:pt x="274" y="118"/>
                      <a:pt x="228" y="51"/>
                    </a:cubicBezTo>
                    <a:cubicBezTo>
                      <a:pt x="210" y="46"/>
                      <a:pt x="191" y="41"/>
                      <a:pt x="172" y="35"/>
                    </a:cubicBezTo>
                    <a:cubicBezTo>
                      <a:pt x="68" y="0"/>
                      <a:pt x="68" y="0"/>
                      <a:pt x="68" y="0"/>
                    </a:cubicBezTo>
                    <a:cubicBezTo>
                      <a:pt x="0" y="254"/>
                      <a:pt x="0" y="254"/>
                      <a:pt x="0" y="254"/>
                    </a:cubicBezTo>
                    <a:cubicBezTo>
                      <a:pt x="140" y="300"/>
                      <a:pt x="140" y="300"/>
                      <a:pt x="140" y="300"/>
                    </a:cubicBezTo>
                    <a:cubicBezTo>
                      <a:pt x="91" y="694"/>
                      <a:pt x="91" y="694"/>
                      <a:pt x="91" y="694"/>
                    </a:cubicBezTo>
                    <a:cubicBezTo>
                      <a:pt x="82" y="770"/>
                      <a:pt x="169" y="1314"/>
                      <a:pt x="169" y="1314"/>
                    </a:cubicBezTo>
                    <a:cubicBezTo>
                      <a:pt x="431" y="1314"/>
                      <a:pt x="431" y="1314"/>
                      <a:pt x="431" y="1314"/>
                    </a:cubicBezTo>
                    <a:cubicBezTo>
                      <a:pt x="416" y="1046"/>
                      <a:pt x="416" y="1046"/>
                      <a:pt x="416" y="1046"/>
                    </a:cubicBezTo>
                    <a:cubicBezTo>
                      <a:pt x="425" y="1047"/>
                      <a:pt x="434" y="1047"/>
                      <a:pt x="444" y="1047"/>
                    </a:cubicBezTo>
                    <a:cubicBezTo>
                      <a:pt x="458" y="1047"/>
                      <a:pt x="471" y="1046"/>
                      <a:pt x="485" y="1045"/>
                    </a:cubicBezTo>
                    <a:cubicBezTo>
                      <a:pt x="469" y="1314"/>
                      <a:pt x="469" y="1314"/>
                      <a:pt x="469" y="1314"/>
                    </a:cubicBezTo>
                    <a:cubicBezTo>
                      <a:pt x="732" y="1314"/>
                      <a:pt x="732" y="1314"/>
                      <a:pt x="732" y="1314"/>
                    </a:cubicBezTo>
                    <a:cubicBezTo>
                      <a:pt x="732" y="1314"/>
                      <a:pt x="805" y="762"/>
                      <a:pt x="797" y="694"/>
                    </a:cubicBezTo>
                    <a:lnTo>
                      <a:pt x="748" y="300"/>
                    </a:lnTo>
                    <a:close/>
                  </a:path>
                </a:pathLst>
              </a:custGeom>
              <a:solidFill>
                <a:schemeClr val="bg1"/>
              </a:solidFill>
              <a:ln w="38100">
                <a:solidFill>
                  <a:srgbClr val="00B0F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4" name="Freeform 26">
              <a:extLst>
                <a:ext uri="{FF2B5EF4-FFF2-40B4-BE49-F238E27FC236}">
                  <a16:creationId xmlns:a16="http://schemas.microsoft.com/office/drawing/2014/main" id="{A6B0038D-DC8C-43CB-996D-FE5B218F1B7C}"/>
                </a:ext>
              </a:extLst>
            </p:cNvPr>
            <p:cNvSpPr>
              <a:spLocks noEditPoints="1"/>
            </p:cNvSpPr>
            <p:nvPr/>
          </p:nvSpPr>
          <p:spPr bwMode="auto">
            <a:xfrm>
              <a:off x="2999897" y="5842493"/>
              <a:ext cx="662592" cy="181632"/>
            </a:xfrm>
            <a:custGeom>
              <a:avLst/>
              <a:gdLst>
                <a:gd name="T0" fmla="*/ 295 w 605"/>
                <a:gd name="T1" fmla="*/ 147 h 166"/>
                <a:gd name="T2" fmla="*/ 295 w 605"/>
                <a:gd name="T3" fmla="*/ 166 h 166"/>
                <a:gd name="T4" fmla="*/ 0 w 605"/>
                <a:gd name="T5" fmla="*/ 166 h 166"/>
                <a:gd name="T6" fmla="*/ 0 w 605"/>
                <a:gd name="T7" fmla="*/ 147 h 166"/>
                <a:gd name="T8" fmla="*/ 148 w 605"/>
                <a:gd name="T9" fmla="*/ 0 h 166"/>
                <a:gd name="T10" fmla="*/ 295 w 605"/>
                <a:gd name="T11" fmla="*/ 147 h 166"/>
                <a:gd name="T12" fmla="*/ 458 w 605"/>
                <a:gd name="T13" fmla="*/ 0 h 166"/>
                <a:gd name="T14" fmla="*/ 310 w 605"/>
                <a:gd name="T15" fmla="*/ 147 h 166"/>
                <a:gd name="T16" fmla="*/ 310 w 605"/>
                <a:gd name="T17" fmla="*/ 166 h 166"/>
                <a:gd name="T18" fmla="*/ 605 w 605"/>
                <a:gd name="T19" fmla="*/ 166 h 166"/>
                <a:gd name="T20" fmla="*/ 605 w 605"/>
                <a:gd name="T21" fmla="*/ 147 h 166"/>
                <a:gd name="T22" fmla="*/ 458 w 605"/>
                <a:gd name="T2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166">
                  <a:moveTo>
                    <a:pt x="295" y="147"/>
                  </a:moveTo>
                  <a:cubicBezTo>
                    <a:pt x="295" y="166"/>
                    <a:pt x="295" y="166"/>
                    <a:pt x="295" y="166"/>
                  </a:cubicBezTo>
                  <a:cubicBezTo>
                    <a:pt x="0" y="166"/>
                    <a:pt x="0" y="166"/>
                    <a:pt x="0" y="166"/>
                  </a:cubicBezTo>
                  <a:cubicBezTo>
                    <a:pt x="0" y="147"/>
                    <a:pt x="0" y="147"/>
                    <a:pt x="0" y="147"/>
                  </a:cubicBezTo>
                  <a:cubicBezTo>
                    <a:pt x="0" y="66"/>
                    <a:pt x="66" y="0"/>
                    <a:pt x="148" y="0"/>
                  </a:cubicBezTo>
                  <a:cubicBezTo>
                    <a:pt x="229" y="0"/>
                    <a:pt x="295" y="66"/>
                    <a:pt x="295" y="147"/>
                  </a:cubicBezTo>
                  <a:close/>
                  <a:moveTo>
                    <a:pt x="458" y="0"/>
                  </a:moveTo>
                  <a:cubicBezTo>
                    <a:pt x="376" y="0"/>
                    <a:pt x="310" y="66"/>
                    <a:pt x="310" y="147"/>
                  </a:cubicBezTo>
                  <a:cubicBezTo>
                    <a:pt x="310" y="166"/>
                    <a:pt x="310" y="166"/>
                    <a:pt x="310" y="166"/>
                  </a:cubicBezTo>
                  <a:cubicBezTo>
                    <a:pt x="605" y="166"/>
                    <a:pt x="605" y="166"/>
                    <a:pt x="605" y="166"/>
                  </a:cubicBezTo>
                  <a:cubicBezTo>
                    <a:pt x="605" y="147"/>
                    <a:pt x="605" y="147"/>
                    <a:pt x="605" y="147"/>
                  </a:cubicBezTo>
                  <a:cubicBezTo>
                    <a:pt x="605" y="66"/>
                    <a:pt x="539" y="0"/>
                    <a:pt x="458" y="0"/>
                  </a:cubicBezTo>
                  <a:close/>
                </a:path>
              </a:pathLst>
            </a:custGeom>
            <a:solidFill>
              <a:schemeClr val="bg1"/>
            </a:solidFill>
            <a:ln w="38100">
              <a:solidFill>
                <a:srgbClr val="00B0F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FF59EABE-6F0B-4C66-BFAD-EC986B3E5EC7}"/>
              </a:ext>
            </a:extLst>
          </p:cNvPr>
          <p:cNvSpPr txBox="1"/>
          <p:nvPr/>
        </p:nvSpPr>
        <p:spPr>
          <a:xfrm>
            <a:off x="8622890" y="3652150"/>
            <a:ext cx="2920481" cy="1002776"/>
          </a:xfrm>
          <a:prstGeom prst="rect">
            <a:avLst/>
          </a:prstGeom>
          <a:noFill/>
        </p:spPr>
        <p:txBody>
          <a:bodyPr wrap="square" lIns="0" tIns="0" rIns="0" b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rPr>
              <a:t>Estimated prevalence of body mass index (BMI) ≥30 kg/m</a:t>
            </a:r>
            <a:r>
              <a:rPr kumimoji="0" lang="en-GB" sz="1100" b="0" i="0" u="none" strike="noStrike" kern="1200" cap="none" spc="0" normalizeH="0" baseline="30000" noProof="0">
                <a:ln>
                  <a:noFill/>
                </a:ln>
                <a:solidFill>
                  <a:srgbClr val="00B0F0"/>
                </a:solidFill>
                <a:effectLst/>
                <a:uLnTx/>
                <a:uFillTx/>
                <a:latin typeface="Arial" panose="020B0604020202020204" pitchFamily="34" charset="0"/>
                <a:cs typeface="Arial" panose="020B0604020202020204" pitchFamily="34" charset="0"/>
              </a:rPr>
              <a:t>2</a:t>
            </a:r>
            <a:r>
              <a:rPr kumimoji="0" lang="en-GB" sz="11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rPr>
              <a:t> among U.S. </a:t>
            </a:r>
            <a:r>
              <a:rPr kumimoji="0" lang="en-GB" sz="11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youth aged 2–19 years, 1999–2016</a:t>
            </a:r>
            <a:r>
              <a:rPr lang="en-GB" sz="1100" baseline="30000" dirty="0">
                <a:solidFill>
                  <a:srgbClr val="00B0F0"/>
                </a:solidFill>
                <a:latin typeface="Arial" panose="020B0604020202020204" pitchFamily="34" charset="0"/>
                <a:cs typeface="Arial" panose="020B0604020202020204" pitchFamily="34" charset="0"/>
              </a:rPr>
              <a:t>5</a:t>
            </a:r>
            <a:endParaRPr kumimoji="0" lang="en-GB" sz="11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1DD631A-F111-47E7-B37D-F7EF1F5C59D5}"/>
              </a:ext>
            </a:extLst>
          </p:cNvPr>
          <p:cNvSpPr txBox="1"/>
          <p:nvPr/>
        </p:nvSpPr>
        <p:spPr>
          <a:xfrm>
            <a:off x="8485240" y="2429217"/>
            <a:ext cx="3058132" cy="917528"/>
          </a:xfrm>
          <a:prstGeom prst="rect">
            <a:avLst/>
          </a:prstGeom>
          <a:noFill/>
        </p:spPr>
        <p:txBody>
          <a:bodyPr wrap="square" lIns="0" tIns="0" rIns="0" b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Estimated prevalence of body mass index (BMI) ≥30 kg/m</a:t>
            </a:r>
            <a:r>
              <a:rPr kumimoji="0" lang="en-GB" sz="1100" b="0" i="0" u="none" strike="noStrike" kern="1200" cap="none" spc="0" normalizeH="0" baseline="30000" noProof="0" dirty="0">
                <a:ln>
                  <a:noFill/>
                </a:ln>
                <a:effectLst/>
                <a:uLnTx/>
                <a:uFillTx/>
                <a:latin typeface="Arial" panose="020B0604020202020204" pitchFamily="34" charset="0"/>
                <a:cs typeface="Arial" panose="020B0604020202020204" pitchFamily="34" charset="0"/>
              </a:rPr>
              <a:t>2</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among U.S. adults, 1999–2018</a:t>
            </a:r>
            <a:r>
              <a:rPr lang="en-GB" sz="1100" baseline="30000" dirty="0">
                <a:latin typeface="Arial" panose="020B0604020202020204" pitchFamily="34" charset="0"/>
                <a:cs typeface="Arial" panose="020B0604020202020204" pitchFamily="34" charset="0"/>
              </a:rPr>
              <a:t>4</a:t>
            </a:r>
            <a:endParaRPr kumimoji="0" lang="en-GB" sz="1100" b="0"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695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Stephanie Bedasse</DisplayName>
        <AccountId>639</AccountId>
        <AccountType/>
      </UserInfo>
      <UserInfo>
        <DisplayName>Carolyn Whiting</DisplayName>
        <AccountId>58</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Props1.xml><?xml version="1.0" encoding="utf-8"?>
<ds:datastoreItem xmlns:ds="http://schemas.openxmlformats.org/officeDocument/2006/customXml" ds:itemID="{61E45ED0-056A-46D3-997A-CF9DE3AF84A9}">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3.xml><?xml version="1.0" encoding="utf-8"?>
<ds:datastoreItem xmlns:ds="http://schemas.openxmlformats.org/officeDocument/2006/customXml" ds:itemID="{E9786B1F-88E1-45A0-82F9-20D7FD34F087}">
  <ds:schemaRefs>
    <ds:schemaRef ds:uri="1ff868c5-2c61-4494-a6ef-a5fad2181b1a"/>
    <ds:schemaRef ds:uri="40bcddbf-5152-4ba4-91ea-bc5d864a0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TotalTime>
  <Words>2765</Words>
  <Application>Microsoft Office PowerPoint</Application>
  <PresentationFormat>Widescreen</PresentationFormat>
  <Paragraphs>379</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FORWARD Master Template</vt:lpstr>
      <vt:lpstr>PowerPoint Presentation</vt:lpstr>
      <vt:lpstr>Introduction to Obesity </vt:lpstr>
      <vt:lpstr>PowerPoint Presentation</vt:lpstr>
      <vt:lpstr>Learning outcomes</vt:lpstr>
      <vt:lpstr>Definition and classification of obesity Endocrine Society Pathogenesis Statement, 2017</vt:lpstr>
      <vt:lpstr>Obesity staging systems</vt:lpstr>
      <vt:lpstr>Obesity meets common criteria of a disease</vt:lpstr>
      <vt:lpstr>Etiology of obesity and appetite regulation</vt:lpstr>
      <vt:lpstr>Obesity prevalence in U.S. over time Adults and children</vt:lpstr>
      <vt:lpstr>Prevalence of obesity by sex and race Adults from 2017–2018, U.S.</vt:lpstr>
      <vt:lpstr>Prevalence of pre-obesity and obesity in U.S.  by race Children from 2015–2016  </vt:lpstr>
      <vt:lpstr>BMI ≥30 kg/m2 is prevalent across the U.S., affecting ≥20% of adults in all states</vt:lpstr>
      <vt:lpstr>Adolescents 10–17: Obesity prevalence rates in U.S. by state in 2019–2020 </vt:lpstr>
      <vt:lpstr>Current landscape in obesity management</vt:lpstr>
      <vt:lpstr>Current approaches to obesity care</vt:lpstr>
      <vt:lpstr>Significant unmet need in obesity management</vt:lpstr>
      <vt:lpstr>How can obesity be addressed? Efficacy of existing weight loss interventions</vt:lpstr>
      <vt:lpstr>Key takeaways</vt:lpstr>
      <vt:lpstr>Assessments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Six Degrees Medical</dc:creator>
  <cp:lastModifiedBy>Elisha Shin</cp:lastModifiedBy>
  <cp:revision>7</cp:revision>
  <dcterms:created xsi:type="dcterms:W3CDTF">2022-03-01T17:08:55Z</dcterms:created>
  <dcterms:modified xsi:type="dcterms:W3CDTF">2023-04-18T20:35:04Z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y fmtid="{D5CDD505-2E9C-101B-9397-08002B2CF9AE}" pid="4" name="_NewReviewCycle">
    <vt:lpwstr/>
  </property>
</Properties>
</file>